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58D"/>
    <a:srgbClr val="FFE5E5"/>
    <a:srgbClr val="FFE7E7"/>
    <a:srgbClr val="FFEFEF"/>
    <a:srgbClr val="FF9999"/>
    <a:srgbClr val="87C2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3687AB-7BFA-5A4D-B9BA-4B527A9A7F70}" v="4" dt="2019-07-08T11:57:04.0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522" autoAdjust="0"/>
    <p:restoredTop sz="94660"/>
  </p:normalViewPr>
  <p:slideViewPr>
    <p:cSldViewPr snapToGrid="0">
      <p:cViewPr varScale="1">
        <p:scale>
          <a:sx n="60" d="100"/>
          <a:sy n="60" d="100"/>
        </p:scale>
        <p:origin x="208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-Maree Davies" userId="S::annmareed@aie.edu.au::3836279b-9ed8-4be8-9252-42a60a3281ca" providerId="AD" clId="Web-{06FAF0B0-47CC-3E5A-EABF-CB0790C738CF}"/>
    <pc:docChg chg="modSld">
      <pc:chgData name="Ann-Maree Davies" userId="S::annmareed@aie.edu.au::3836279b-9ed8-4be8-9252-42a60a3281ca" providerId="AD" clId="Web-{06FAF0B0-47CC-3E5A-EABF-CB0790C738CF}" dt="2019-07-29T07:17:10.510" v="3" actId="20577"/>
      <pc:docMkLst>
        <pc:docMk/>
      </pc:docMkLst>
      <pc:sldChg chg="modSp">
        <pc:chgData name="Ann-Maree Davies" userId="S::annmareed@aie.edu.au::3836279b-9ed8-4be8-9252-42a60a3281ca" providerId="AD" clId="Web-{06FAF0B0-47CC-3E5A-EABF-CB0790C738CF}" dt="2019-07-29T07:17:10.510" v="2" actId="20577"/>
        <pc:sldMkLst>
          <pc:docMk/>
          <pc:sldMk cId="3924658610" sldId="256"/>
        </pc:sldMkLst>
        <pc:spChg chg="mod">
          <ac:chgData name="Ann-Maree Davies" userId="S::annmareed@aie.edu.au::3836279b-9ed8-4be8-9252-42a60a3281ca" providerId="AD" clId="Web-{06FAF0B0-47CC-3E5A-EABF-CB0790C738CF}" dt="2019-07-29T07:17:10.510" v="2" actId="20577"/>
          <ac:spMkLst>
            <pc:docMk/>
            <pc:sldMk cId="3924658610" sldId="256"/>
            <ac:spMk id="2" creationId="{F363488E-9991-4BD1-84A5-5E460C95693A}"/>
          </ac:spMkLst>
        </pc:spChg>
      </pc:sldChg>
    </pc:docChg>
  </pc:docChgLst>
  <pc:docChgLst>
    <pc:chgData name="Ann-Maree Davies" userId="S::annmareed@aie.edu.au::3836279b-9ed8-4be8-9252-42a60a3281ca" providerId="AD" clId="Web-{955CCDA4-B64E-6E3A-5756-47B87E86F124}"/>
    <pc:docChg chg="delSld modSld">
      <pc:chgData name="Ann-Maree Davies" userId="S::annmareed@aie.edu.au::3836279b-9ed8-4be8-9252-42a60a3281ca" providerId="AD" clId="Web-{955CCDA4-B64E-6E3A-5756-47B87E86F124}" dt="2019-07-29T09:28:05.037" v="315"/>
      <pc:docMkLst>
        <pc:docMk/>
      </pc:docMkLst>
      <pc:sldChg chg="addSp modSp">
        <pc:chgData name="Ann-Maree Davies" userId="S::annmareed@aie.edu.au::3836279b-9ed8-4be8-9252-42a60a3281ca" providerId="AD" clId="Web-{955CCDA4-B64E-6E3A-5756-47B87E86F124}" dt="2019-07-29T09:27:46.271" v="312" actId="20577"/>
        <pc:sldMkLst>
          <pc:docMk/>
          <pc:sldMk cId="2645165139" sldId="257"/>
        </pc:sldMkLst>
        <pc:spChg chg="mod">
          <ac:chgData name="Ann-Maree Davies" userId="S::annmareed@aie.edu.au::3836279b-9ed8-4be8-9252-42a60a3281ca" providerId="AD" clId="Web-{955CCDA4-B64E-6E3A-5756-47B87E86F124}" dt="2019-07-29T09:22:33.317" v="28" actId="20577"/>
          <ac:spMkLst>
            <pc:docMk/>
            <pc:sldMk cId="2645165139" sldId="257"/>
            <ac:spMk id="3" creationId="{DABD830B-8740-4959-874C-91341A3959DE}"/>
          </ac:spMkLst>
        </pc:spChg>
        <pc:spChg chg="mod">
          <ac:chgData name="Ann-Maree Davies" userId="S::annmareed@aie.edu.au::3836279b-9ed8-4be8-9252-42a60a3281ca" providerId="AD" clId="Web-{955CCDA4-B64E-6E3A-5756-47B87E86F124}" dt="2019-07-29T09:27:46.271" v="312" actId="20577"/>
          <ac:spMkLst>
            <pc:docMk/>
            <pc:sldMk cId="2645165139" sldId="257"/>
            <ac:spMk id="5" creationId="{06113AA6-7F88-4882-9049-F0C98317933E}"/>
          </ac:spMkLst>
        </pc:spChg>
        <pc:picChg chg="add mod">
          <ac:chgData name="Ann-Maree Davies" userId="S::annmareed@aie.edu.au::3836279b-9ed8-4be8-9252-42a60a3281ca" providerId="AD" clId="Web-{955CCDA4-B64E-6E3A-5756-47B87E86F124}" dt="2019-07-29T09:21:26.239" v="6" actId="1076"/>
          <ac:picMkLst>
            <pc:docMk/>
            <pc:sldMk cId="2645165139" sldId="257"/>
            <ac:picMk id="2" creationId="{860C14B6-0E83-40F0-9D9A-D4CEF41E04A8}"/>
          </ac:picMkLst>
        </pc:picChg>
      </pc:sldChg>
      <pc:sldChg chg="modSp">
        <pc:chgData name="Ann-Maree Davies" userId="S::annmareed@aie.edu.au::3836279b-9ed8-4be8-9252-42a60a3281ca" providerId="AD" clId="Web-{955CCDA4-B64E-6E3A-5756-47B87E86F124}" dt="2019-07-29T09:27:24.677" v="301" actId="20577"/>
        <pc:sldMkLst>
          <pc:docMk/>
          <pc:sldMk cId="1382476788" sldId="258"/>
        </pc:sldMkLst>
        <pc:spChg chg="mod">
          <ac:chgData name="Ann-Maree Davies" userId="S::annmareed@aie.edu.au::3836279b-9ed8-4be8-9252-42a60a3281ca" providerId="AD" clId="Web-{955CCDA4-B64E-6E3A-5756-47B87E86F124}" dt="2019-07-29T09:22:40.317" v="34" actId="20577"/>
          <ac:spMkLst>
            <pc:docMk/>
            <pc:sldMk cId="1382476788" sldId="258"/>
            <ac:spMk id="2" creationId="{7BBEDB8E-35E0-1C41-910E-C4D84777307E}"/>
          </ac:spMkLst>
        </pc:spChg>
        <pc:spChg chg="mod">
          <ac:chgData name="Ann-Maree Davies" userId="S::annmareed@aie.edu.au::3836279b-9ed8-4be8-9252-42a60a3281ca" providerId="AD" clId="Web-{955CCDA4-B64E-6E3A-5756-47B87E86F124}" dt="2019-07-29T09:27:24.677" v="301" actId="20577"/>
          <ac:spMkLst>
            <pc:docMk/>
            <pc:sldMk cId="1382476788" sldId="258"/>
            <ac:spMk id="3" creationId="{B643CE52-82E8-9B49-B1CE-219BB76E9CEB}"/>
          </ac:spMkLst>
        </pc:spChg>
      </pc:sldChg>
      <pc:sldChg chg="del">
        <pc:chgData name="Ann-Maree Davies" userId="S::annmareed@aie.edu.au::3836279b-9ed8-4be8-9252-42a60a3281ca" providerId="AD" clId="Web-{955CCDA4-B64E-6E3A-5756-47B87E86F124}" dt="2019-07-29T09:28:05.037" v="315"/>
        <pc:sldMkLst>
          <pc:docMk/>
          <pc:sldMk cId="2432823659" sldId="260"/>
        </pc:sldMkLst>
      </pc:sldChg>
    </pc:docChg>
  </pc:docChgLst>
  <pc:docChgLst>
    <pc:chgData name="Ann-Maree Davies" userId="S::annmareed@aie.edu.au::3836279b-9ed8-4be8-9252-42a60a3281ca" providerId="AD" clId="Web-{CBDF1D36-9F5A-A3F5-DB2D-07C04C76FBDF}"/>
    <pc:docChg chg="addSld delSld modSld sldOrd">
      <pc:chgData name="Ann-Maree Davies" userId="S::annmareed@aie.edu.au::3836279b-9ed8-4be8-9252-42a60a3281ca" providerId="AD" clId="Web-{CBDF1D36-9F5A-A3F5-DB2D-07C04C76FBDF}" dt="2019-08-09T05:39:45.849" v="390" actId="14100"/>
      <pc:docMkLst>
        <pc:docMk/>
      </pc:docMkLst>
      <pc:sldChg chg="del">
        <pc:chgData name="Ann-Maree Davies" userId="S::annmareed@aie.edu.au::3836279b-9ed8-4be8-9252-42a60a3281ca" providerId="AD" clId="Web-{CBDF1D36-9F5A-A3F5-DB2D-07C04C76FBDF}" dt="2019-08-09T05:17:27.644" v="0"/>
        <pc:sldMkLst>
          <pc:docMk/>
          <pc:sldMk cId="2645165139" sldId="257"/>
        </pc:sldMkLst>
      </pc:sldChg>
      <pc:sldChg chg="modSp">
        <pc:chgData name="Ann-Maree Davies" userId="S::annmareed@aie.edu.au::3836279b-9ed8-4be8-9252-42a60a3281ca" providerId="AD" clId="Web-{CBDF1D36-9F5A-A3F5-DB2D-07C04C76FBDF}" dt="2019-08-09T05:27:03.353" v="235" actId="20577"/>
        <pc:sldMkLst>
          <pc:docMk/>
          <pc:sldMk cId="1382476788" sldId="258"/>
        </pc:sldMkLst>
        <pc:spChg chg="mod">
          <ac:chgData name="Ann-Maree Davies" userId="S::annmareed@aie.edu.au::3836279b-9ed8-4be8-9252-42a60a3281ca" providerId="AD" clId="Web-{CBDF1D36-9F5A-A3F5-DB2D-07C04C76FBDF}" dt="2019-08-09T05:27:03.353" v="235" actId="20577"/>
          <ac:spMkLst>
            <pc:docMk/>
            <pc:sldMk cId="1382476788" sldId="258"/>
            <ac:spMk id="3" creationId="{B643CE52-82E8-9B49-B1CE-219BB76E9CEB}"/>
          </ac:spMkLst>
        </pc:spChg>
      </pc:sldChg>
      <pc:sldChg chg="del">
        <pc:chgData name="Ann-Maree Davies" userId="S::annmareed@aie.edu.au::3836279b-9ed8-4be8-9252-42a60a3281ca" providerId="AD" clId="Web-{CBDF1D36-9F5A-A3F5-DB2D-07C04C76FBDF}" dt="2019-08-09T05:17:41.191" v="1"/>
        <pc:sldMkLst>
          <pc:docMk/>
          <pc:sldMk cId="2264924014" sldId="259"/>
        </pc:sldMkLst>
      </pc:sldChg>
      <pc:sldChg chg="modSp new ord">
        <pc:chgData name="Ann-Maree Davies" userId="S::annmareed@aie.edu.au::3836279b-9ed8-4be8-9252-42a60a3281ca" providerId="AD" clId="Web-{CBDF1D36-9F5A-A3F5-DB2D-07C04C76FBDF}" dt="2019-08-09T05:25:37.743" v="188" actId="20577"/>
        <pc:sldMkLst>
          <pc:docMk/>
          <pc:sldMk cId="3774349439" sldId="259"/>
        </pc:sldMkLst>
        <pc:spChg chg="mod">
          <ac:chgData name="Ann-Maree Davies" userId="S::annmareed@aie.edu.au::3836279b-9ed8-4be8-9252-42a60a3281ca" providerId="AD" clId="Web-{CBDF1D36-9F5A-A3F5-DB2D-07C04C76FBDF}" dt="2019-08-09T05:21:41.006" v="10" actId="20577"/>
          <ac:spMkLst>
            <pc:docMk/>
            <pc:sldMk cId="3774349439" sldId="259"/>
            <ac:spMk id="2" creationId="{91BA347C-1440-4C87-907B-73C07C37FFBB}"/>
          </ac:spMkLst>
        </pc:spChg>
        <pc:spChg chg="mod">
          <ac:chgData name="Ann-Maree Davies" userId="S::annmareed@aie.edu.au::3836279b-9ed8-4be8-9252-42a60a3281ca" providerId="AD" clId="Web-{CBDF1D36-9F5A-A3F5-DB2D-07C04C76FBDF}" dt="2019-08-09T05:25:37.743" v="188" actId="20577"/>
          <ac:spMkLst>
            <pc:docMk/>
            <pc:sldMk cId="3774349439" sldId="259"/>
            <ac:spMk id="3" creationId="{73D908A5-A2A7-450B-8EF3-D38B3F51B8A9}"/>
          </ac:spMkLst>
        </pc:spChg>
      </pc:sldChg>
      <pc:sldChg chg="modSp new">
        <pc:chgData name="Ann-Maree Davies" userId="S::annmareed@aie.edu.au::3836279b-9ed8-4be8-9252-42a60a3281ca" providerId="AD" clId="Web-{CBDF1D36-9F5A-A3F5-DB2D-07C04C76FBDF}" dt="2019-08-09T05:39:45.849" v="390" actId="14100"/>
        <pc:sldMkLst>
          <pc:docMk/>
          <pc:sldMk cId="2555567087" sldId="260"/>
        </pc:sldMkLst>
        <pc:spChg chg="mod">
          <ac:chgData name="Ann-Maree Davies" userId="S::annmareed@aie.edu.au::3836279b-9ed8-4be8-9252-42a60a3281ca" providerId="AD" clId="Web-{CBDF1D36-9F5A-A3F5-DB2D-07C04C76FBDF}" dt="2019-08-09T05:38:10.598" v="240" actId="20577"/>
          <ac:spMkLst>
            <pc:docMk/>
            <pc:sldMk cId="2555567087" sldId="260"/>
            <ac:spMk id="2" creationId="{09DC8946-F864-40FD-944F-83A177CCCDAB}"/>
          </ac:spMkLst>
        </pc:spChg>
        <pc:spChg chg="mod">
          <ac:chgData name="Ann-Maree Davies" userId="S::annmareed@aie.edu.au::3836279b-9ed8-4be8-9252-42a60a3281ca" providerId="AD" clId="Web-{CBDF1D36-9F5A-A3F5-DB2D-07C04C76FBDF}" dt="2019-08-09T05:39:45.849" v="390" actId="14100"/>
          <ac:spMkLst>
            <pc:docMk/>
            <pc:sldMk cId="2555567087" sldId="260"/>
            <ac:spMk id="3" creationId="{D03433F8-7826-4664-81A0-5C333F478908}"/>
          </ac:spMkLst>
        </pc:spChg>
      </pc:sldChg>
    </pc:docChg>
  </pc:docChgLst>
  <pc:docChgLst>
    <pc:chgData name="Ann-Maree Davies" userId="S::annmareed@aie.edu.au::3836279b-9ed8-4be8-9252-42a60a3281ca" providerId="AD" clId="Web-{1DB242A2-1641-EE7C-D58E-08A35560EEE7}"/>
    <pc:docChg chg="modSld">
      <pc:chgData name="Ann-Maree Davies" userId="S::annmareed@aie.edu.au::3836279b-9ed8-4be8-9252-42a60a3281ca" providerId="AD" clId="Web-{1DB242A2-1641-EE7C-D58E-08A35560EEE7}" dt="2019-08-02T06:56:53.594" v="4"/>
      <pc:docMkLst>
        <pc:docMk/>
      </pc:docMkLst>
      <pc:sldChg chg="addSp delSp modSp">
        <pc:chgData name="Ann-Maree Davies" userId="S::annmareed@aie.edu.au::3836279b-9ed8-4be8-9252-42a60a3281ca" providerId="AD" clId="Web-{1DB242A2-1641-EE7C-D58E-08A35560EEE7}" dt="2019-08-02T06:56:53.594" v="4"/>
        <pc:sldMkLst>
          <pc:docMk/>
          <pc:sldMk cId="3924658610" sldId="256"/>
        </pc:sldMkLst>
        <pc:spChg chg="del">
          <ac:chgData name="Ann-Maree Davies" userId="S::annmareed@aie.edu.au::3836279b-9ed8-4be8-9252-42a60a3281ca" providerId="AD" clId="Web-{1DB242A2-1641-EE7C-D58E-08A35560EEE7}" dt="2019-08-02T06:56:53.594" v="4"/>
          <ac:spMkLst>
            <pc:docMk/>
            <pc:sldMk cId="3924658610" sldId="256"/>
            <ac:spMk id="3" creationId="{654C2FD9-0E2A-40E3-AC96-B1E5FE2BDB93}"/>
          </ac:spMkLst>
        </pc:spChg>
        <pc:picChg chg="add mod">
          <ac:chgData name="Ann-Maree Davies" userId="S::annmareed@aie.edu.au::3836279b-9ed8-4be8-9252-42a60a3281ca" providerId="AD" clId="Web-{1DB242A2-1641-EE7C-D58E-08A35560EEE7}" dt="2019-08-02T06:56:50.109" v="3" actId="1076"/>
          <ac:picMkLst>
            <pc:docMk/>
            <pc:sldMk cId="3924658610" sldId="256"/>
            <ac:picMk id="4" creationId="{7E6A3F6A-3C59-4518-9E30-505DBA0A78F2}"/>
          </ac:picMkLst>
        </pc:picChg>
        <pc:picChg chg="del">
          <ac:chgData name="Ann-Maree Davies" userId="S::annmareed@aie.edu.au::3836279b-9ed8-4be8-9252-42a60a3281ca" providerId="AD" clId="Web-{1DB242A2-1641-EE7C-D58E-08A35560EEE7}" dt="2019-08-02T06:55:38.719" v="0"/>
          <ac:picMkLst>
            <pc:docMk/>
            <pc:sldMk cId="3924658610" sldId="256"/>
            <ac:picMk id="5" creationId="{D09FF1B3-A29B-8045-A539-30CDD094E22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C08E-BA15-41FC-8869-543071AA4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64C8F-4E82-4BEB-A2C6-2C167510A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6AA8B-2CFF-43CC-B808-949C8CFF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8/08/2019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93C53-0F8D-40B6-B265-187CD9AB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CC6D4-32C7-472C-871B-DAF7F931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753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390B-A07D-4042-971A-D3D3109F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1341E-86C9-40D9-9219-4A27F88EF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0E6A0-97C3-45F1-AD29-CB632FEEC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8/08/2019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1685-3696-4D5C-9CF1-7CCCAAE3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A4AD-E3D5-4DAD-AE68-AF672654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978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02A64-A234-4743-BE28-D6E2CB9CC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858EE-474D-47A7-A2FD-3C9E60599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E50AC-7BA2-4108-B864-E739CF20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8/08/2019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B7B78-3B62-48E4-BBAC-B273A9780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3D7C6-6A9F-4317-9290-2EECA912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618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F2B0-4ECF-4DEC-A8C6-5DD84201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3D788-EE67-46B2-B4A0-E6A84F6FA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C7944-BBF1-4C2F-9CF4-F428D1EF6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8/08/2019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05DF2-9284-4264-8F02-4F26588B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7E4FB-F7CD-42ED-9489-7BCE995B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059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2975-91CF-4DAB-870E-6C8EEF987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C80EC-FDE0-480E-8E9E-60D387C24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CA6E3-AD36-47E8-8351-AD5096D4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8/08/2019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8161D-F9AE-4AEC-8A06-405B469D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D479C-9832-4BA5-A391-5417B766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965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A794-DE53-40F9-B87F-A48E2584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9009-6736-4FBB-8330-4497FB6CF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9D07F-59B5-4210-AD5C-52F42CF9C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8FB51-E477-4CF3-AFB2-F24FBB847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8/08/2019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0E18C-C825-4973-B349-7DACB960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0D84F-304C-434A-ADEC-3AFE96AF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78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60068-8576-4D3B-A262-9BE77989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18599-1A60-481F-8B38-2FCF4A0F7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93BC0-751B-41F1-85C4-ED91D2D31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02278-6148-4BB8-A9FB-201904C20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37CF4-C9A6-44BF-924C-9A2E20D843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7C5F7E-477F-41C8-BEBF-CCF91C83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8/08/2019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12D34-162B-4E0C-A172-20E819C1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987FD-6033-46C5-9914-E13EAE27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65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794DA-69B6-4DED-A8CF-F27A60250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23F6A-9C1B-41E1-97E0-CAD6BD43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8/08/2019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1FAB0-F22A-4127-BEB5-EF1A022E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F1A14-A3B2-45A0-8D0F-0EA33BFE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715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91F894-63FE-4932-871A-5EBF09198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8/08/2019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FD726B-ED98-4EBA-8C2E-E9BBD95B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341B3-17BD-440D-BB51-102FDDFD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105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D4B3-A6BC-4FCB-A955-EDB165B5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D33B7-BF98-4097-8F20-4B93CB2A8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4A5E4-FB9E-4FEE-8D18-4E9C5580C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949DC-7551-4A00-BE66-4AF6D4C66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8/08/2019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EE01-3772-42FA-BE1B-F4D15D61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4D2BA-1BFE-4B38-9C47-D8431635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649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CE543-E9C8-4A7F-B736-2BAD6E325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F3B3B-69D6-4F64-91A2-ECF5EA056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318D4-323B-4932-810B-896A701BF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149CF-59AB-4886-ACA8-565435D7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8/08/2019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B32EB-9738-4001-90F3-369C7CF6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D91F2-B9EF-472C-A808-E257BAEC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782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E4F5EF-EA9B-4332-B999-47A953FBE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F664B-3CB0-4A8F-B42E-E4F4AB485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921E9-5F7B-4253-8EFD-04F1721E8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17EDA-AE39-4C9F-98EB-F6F55A780CBE}" type="datetimeFigureOut">
              <a:rPr lang="en-AU" smtClean="0"/>
              <a:t>8/08/2019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CC5FD-4FBE-4D9A-9C46-A9CA30F5E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6C617-8012-49EC-8A4A-0839DCFF2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977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488E-9991-4BD1-84A5-5E460C956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86884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Arial Black"/>
              </a:rPr>
              <a:t>Workshop 3</a:t>
            </a:r>
            <a:endParaRPr lang="en-AU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5" descr="A picture containing person, wall, man&#10;&#10;Description generated with high confidence">
            <a:extLst>
              <a:ext uri="{FF2B5EF4-FFF2-40B4-BE49-F238E27FC236}">
                <a16:creationId xmlns:a16="http://schemas.microsoft.com/office/drawing/2014/main" id="{7E6A3F6A-3C59-4518-9E30-505DBA0A7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862" y="2504136"/>
            <a:ext cx="4114800" cy="277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5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347C-1440-4C87-907B-73C07C37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Asset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908A5-A2A7-450B-8EF3-D38B3F51B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5131"/>
            <a:ext cx="10515600" cy="3351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Continue to add assets to your playground being sure to animate them as you go if you want to put them in your final animation.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4349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DB8E-35E0-1C41-910E-C4D847773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3CE52-82E8-9B49-B1CE-219BB76E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6873"/>
            <a:ext cx="10515600" cy="35400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Once you have completed the environment and your animations, place appropriate lighting in the scene.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You may wish to have the camera focused on one activity or a general overview of the whole playground remember though even just 30secs of film will take a while to render out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247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C8946-F864-40FD-944F-83A177CCC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Rendering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433F8-7826-4664-81A0-5C333F478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7001"/>
            <a:ext cx="10515600" cy="35299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If you need a reminder on the settings required to render out your animation look at the Animation – Lighting and Rendering power point.</a:t>
            </a:r>
          </a:p>
          <a:p>
            <a:r>
              <a:rPr lang="en-US" dirty="0">
                <a:cs typeface="Calibri"/>
              </a:rPr>
              <a:t>Be sure to check the time the render will take so you don't start the render without enough time for it to finish</a:t>
            </a:r>
          </a:p>
        </p:txBody>
      </p:sp>
    </p:spTree>
    <p:extLst>
      <p:ext uri="{BB962C8B-B14F-4D97-AF65-F5344CB8AC3E}">
        <p14:creationId xmlns:p14="http://schemas.microsoft.com/office/powerpoint/2010/main" val="255556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FF"/>
      </a:dk1>
      <a:lt1>
        <a:sysClr val="window" lastClr="FFFFFF"/>
      </a:lt1>
      <a:dk2>
        <a:srgbClr val="F2F2F2"/>
      </a:dk2>
      <a:lt2>
        <a:srgbClr val="F2F2F2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38889</TotalTime>
  <Words>132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Workshop 3</vt:lpstr>
      <vt:lpstr>Asset Development</vt:lpstr>
      <vt:lpstr>Lighting</vt:lpstr>
      <vt:lpstr>Rendering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VETiS Orientation</dc:title>
  <dc:subject/>
  <dc:creator>Sam Nicholas</dc:creator>
  <cp:keywords/>
  <dc:description/>
  <cp:lastModifiedBy>Ann-Maree Davies</cp:lastModifiedBy>
  <cp:revision>182</cp:revision>
  <dcterms:created xsi:type="dcterms:W3CDTF">2017-12-14T06:03:55Z</dcterms:created>
  <dcterms:modified xsi:type="dcterms:W3CDTF">2019-08-09T05:39:50Z</dcterms:modified>
  <cp:category/>
</cp:coreProperties>
</file>