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58D"/>
    <a:srgbClr val="FFE5E5"/>
    <a:srgbClr val="FFE7E7"/>
    <a:srgbClr val="FFEFEF"/>
    <a:srgbClr val="FF9999"/>
    <a:srgbClr val="87C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687AB-7BFA-5A4D-B9BA-4B527A9A7F70}" v="4" dt="2019-07-08T11:57:04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22" autoAdjust="0"/>
    <p:restoredTop sz="94660"/>
  </p:normalViewPr>
  <p:slideViewPr>
    <p:cSldViewPr snapToGrid="0">
      <p:cViewPr varScale="1">
        <p:scale>
          <a:sx n="60" d="100"/>
          <a:sy n="60" d="100"/>
        </p:scale>
        <p:origin x="208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-Maree Davies" userId="S::annmareed@aie.edu.au::3836279b-9ed8-4be8-9252-42a60a3281ca" providerId="AD" clId="Web-{11125749-A489-3080-F0A2-80C0F60773EC}"/>
    <pc:docChg chg="delSld modSld">
      <pc:chgData name="Ann-Maree Davies" userId="S::annmareed@aie.edu.au::3836279b-9ed8-4be8-9252-42a60a3281ca" providerId="AD" clId="Web-{11125749-A489-3080-F0A2-80C0F60773EC}" dt="2019-08-06T07:08:00.804" v="184" actId="1076"/>
      <pc:docMkLst>
        <pc:docMk/>
      </pc:docMkLst>
      <pc:sldChg chg="addSp delSp modSp">
        <pc:chgData name="Ann-Maree Davies" userId="S::annmareed@aie.edu.au::3836279b-9ed8-4be8-9252-42a60a3281ca" providerId="AD" clId="Web-{11125749-A489-3080-F0A2-80C0F60773EC}" dt="2019-08-06T00:52:05.085" v="5" actId="1076"/>
        <pc:sldMkLst>
          <pc:docMk/>
          <pc:sldMk cId="3924658610" sldId="256"/>
        </pc:sldMkLst>
        <pc:spChg chg="mod">
          <ac:chgData name="Ann-Maree Davies" userId="S::annmareed@aie.edu.au::3836279b-9ed8-4be8-9252-42a60a3281ca" providerId="AD" clId="Web-{11125749-A489-3080-F0A2-80C0F60773EC}" dt="2019-08-06T00:51:55.632" v="0" actId="20577"/>
          <ac:spMkLst>
            <pc:docMk/>
            <pc:sldMk cId="3924658610" sldId="256"/>
            <ac:spMk id="2" creationId="{F363488E-9991-4BD1-84A5-5E460C95693A}"/>
          </ac:spMkLst>
        </pc:spChg>
        <pc:picChg chg="add mod">
          <ac:chgData name="Ann-Maree Davies" userId="S::annmareed@aie.edu.au::3836279b-9ed8-4be8-9252-42a60a3281ca" providerId="AD" clId="Web-{11125749-A489-3080-F0A2-80C0F60773EC}" dt="2019-08-06T00:52:05.085" v="5" actId="1076"/>
          <ac:picMkLst>
            <pc:docMk/>
            <pc:sldMk cId="3924658610" sldId="256"/>
            <ac:picMk id="3" creationId="{17956021-2F23-40B4-B528-4485692302C3}"/>
          </ac:picMkLst>
        </pc:picChg>
        <pc:picChg chg="del">
          <ac:chgData name="Ann-Maree Davies" userId="S::annmareed@aie.edu.au::3836279b-9ed8-4be8-9252-42a60a3281ca" providerId="AD" clId="Web-{11125749-A489-3080-F0A2-80C0F60773EC}" dt="2019-08-06T00:51:55.694" v="2"/>
          <ac:picMkLst>
            <pc:docMk/>
            <pc:sldMk cId="3924658610" sldId="256"/>
            <ac:picMk id="4" creationId="{7E6A3F6A-3C59-4518-9E30-505DBA0A78F2}"/>
          </ac:picMkLst>
        </pc:picChg>
      </pc:sldChg>
      <pc:sldChg chg="modSp">
        <pc:chgData name="Ann-Maree Davies" userId="S::annmareed@aie.edu.au::3836279b-9ed8-4be8-9252-42a60a3281ca" providerId="AD" clId="Web-{11125749-A489-3080-F0A2-80C0F60773EC}" dt="2019-08-06T07:08:00.804" v="184" actId="1076"/>
        <pc:sldMkLst>
          <pc:docMk/>
          <pc:sldMk cId="2645165139" sldId="257"/>
        </pc:sldMkLst>
        <pc:spChg chg="mod">
          <ac:chgData name="Ann-Maree Davies" userId="S::annmareed@aie.edu.au::3836279b-9ed8-4be8-9252-42a60a3281ca" providerId="AD" clId="Web-{11125749-A489-3080-F0A2-80C0F60773EC}" dt="2019-08-06T07:06:45.961" v="179" actId="20577"/>
          <ac:spMkLst>
            <pc:docMk/>
            <pc:sldMk cId="2645165139" sldId="257"/>
            <ac:spMk id="3" creationId="{DABD830B-8740-4959-874C-91341A3959DE}"/>
          </ac:spMkLst>
        </pc:spChg>
        <pc:spChg chg="mod">
          <ac:chgData name="Ann-Maree Davies" userId="S::annmareed@aie.edu.au::3836279b-9ed8-4be8-9252-42a60a3281ca" providerId="AD" clId="Web-{11125749-A489-3080-F0A2-80C0F60773EC}" dt="2019-08-06T00:52:19.648" v="12" actId="20577"/>
          <ac:spMkLst>
            <pc:docMk/>
            <pc:sldMk cId="2645165139" sldId="257"/>
            <ac:spMk id="5" creationId="{06113AA6-7F88-4882-9049-F0C98317933E}"/>
          </ac:spMkLst>
        </pc:spChg>
        <pc:picChg chg="mod">
          <ac:chgData name="Ann-Maree Davies" userId="S::annmareed@aie.edu.au::3836279b-9ed8-4be8-9252-42a60a3281ca" providerId="AD" clId="Web-{11125749-A489-3080-F0A2-80C0F60773EC}" dt="2019-08-06T07:08:00.804" v="184" actId="1076"/>
          <ac:picMkLst>
            <pc:docMk/>
            <pc:sldMk cId="2645165139" sldId="257"/>
            <ac:picMk id="2" creationId="{860C14B6-0E83-40F0-9D9A-D4CEF41E04A8}"/>
          </ac:picMkLst>
        </pc:picChg>
      </pc:sldChg>
      <pc:sldChg chg="del">
        <pc:chgData name="Ann-Maree Davies" userId="S::annmareed@aie.edu.au::3836279b-9ed8-4be8-9252-42a60a3281ca" providerId="AD" clId="Web-{11125749-A489-3080-F0A2-80C0F60773EC}" dt="2019-08-06T07:07:48.898" v="182"/>
        <pc:sldMkLst>
          <pc:docMk/>
          <pc:sldMk cId="1382476788" sldId="258"/>
        </pc:sldMkLst>
      </pc:sldChg>
      <pc:sldChg chg="del">
        <pc:chgData name="Ann-Maree Davies" userId="S::annmareed@aie.edu.au::3836279b-9ed8-4be8-9252-42a60a3281ca" providerId="AD" clId="Web-{11125749-A489-3080-F0A2-80C0F60773EC}" dt="2019-08-06T07:07:50.664" v="183"/>
        <pc:sldMkLst>
          <pc:docMk/>
          <pc:sldMk cId="226492401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C08E-BA15-41FC-8869-543071AA4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64C8F-4E82-4BEB-A2C6-2C167510A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6AA8B-2CFF-43CC-B808-949C8CFF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93C53-0F8D-40B6-B265-187CD9AB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C6D4-32C7-472C-871B-DAF7F931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53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390B-A07D-4042-971A-D3D3109F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1341E-86C9-40D9-9219-4A27F88EF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E6A0-97C3-45F1-AD29-CB632FEE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1685-3696-4D5C-9CF1-7CCCAAE3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A4AD-E3D5-4DAD-AE68-AF672654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78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02A64-A234-4743-BE28-D6E2CB9CC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858EE-474D-47A7-A2FD-3C9E60599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50AC-7BA2-4108-B864-E739CF20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B7B78-3B62-48E4-BBAC-B273A978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3D7C6-6A9F-4317-9290-2EECA912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1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F2B0-4ECF-4DEC-A8C6-5DD84201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D788-EE67-46B2-B4A0-E6A84F6FA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C7944-BBF1-4C2F-9CF4-F428D1EF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05DF2-9284-4264-8F02-4F26588B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7E4FB-F7CD-42ED-9489-7BCE995B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059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2975-91CF-4DAB-870E-6C8EEF98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80EC-FDE0-480E-8E9E-60D387C24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A6E3-AD36-47E8-8351-AD5096D4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161D-F9AE-4AEC-8A06-405B469D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479C-9832-4BA5-A391-5417B766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65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A794-DE53-40F9-B87F-A48E2584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9009-6736-4FBB-8330-4497FB6CF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D07F-59B5-4210-AD5C-52F42CF9C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8FB51-E477-4CF3-AFB2-F24FBB84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0E18C-C825-4973-B349-7DACB960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0D84F-304C-434A-ADEC-3AFE96AF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78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0068-8576-4D3B-A262-9BE77989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8599-1A60-481F-8B38-2FCF4A0F7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93BC0-751B-41F1-85C4-ED91D2D31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02278-6148-4BB8-A9FB-201904C20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37CF4-C9A6-44BF-924C-9A2E20D84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C5F7E-477F-41C8-BEBF-CCF91C83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12D34-162B-4E0C-A172-20E819C1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987FD-6033-46C5-9914-E13EAE27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65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94DA-69B6-4DED-A8CF-F27A6025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23F6A-9C1B-41E1-97E0-CAD6BD43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1FAB0-F22A-4127-BEB5-EF1A022E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F1A14-A3B2-45A0-8D0F-0EA33BFE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15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1F894-63FE-4932-871A-5EBF0919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D726B-ED98-4EBA-8C2E-E9BBD95B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1B3-17BD-440D-BB51-102FDDFD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05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D4B3-A6BC-4FCB-A955-EDB165B5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D33B7-BF98-4097-8F20-4B93CB2A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4A5E4-FB9E-4FEE-8D18-4E9C5580C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949DC-7551-4A00-BE66-4AF6D4C6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EE01-3772-42FA-BE1B-F4D15D61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4D2BA-1BFE-4B38-9C47-D8431635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49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E543-E9C8-4A7F-B736-2BAD6E32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F3B3B-69D6-4F64-91A2-ECF5EA056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318D4-323B-4932-810B-896A701BF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149CF-59AB-4886-ACA8-565435D7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32EB-9738-4001-90F3-369C7CF6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D91F2-B9EF-472C-A808-E257BAEC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82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4F5EF-EA9B-4332-B999-47A953FB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F664B-3CB0-4A8F-B42E-E4F4AB485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21E9-5F7B-4253-8EFD-04F1721E8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17EDA-AE39-4C9F-98EB-F6F55A780CBE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CC5FD-4FBE-4D9A-9C46-A9CA30F5E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6C617-8012-49EC-8A4A-0839DCFF2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977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488E-9991-4BD1-84A5-5E460C956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6884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rial Black"/>
              </a:rPr>
              <a:t>Final Presentation</a:t>
            </a:r>
            <a:endParaRPr lang="en-AU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4" descr="A picture containing swing, ground, outdoor, scale&#10;&#10;Description generated with very high confidence">
            <a:extLst>
              <a:ext uri="{FF2B5EF4-FFF2-40B4-BE49-F238E27FC236}">
                <a16:creationId xmlns:a16="http://schemas.microsoft.com/office/drawing/2014/main" id="{17956021-2F23-40B4-B528-448569230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412" y="2497201"/>
            <a:ext cx="5100917" cy="336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5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830B-8740-4959-874C-91341A395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903"/>
            <a:ext cx="10515600" cy="42460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By now you should have a playground animation which you can render out.</a:t>
            </a:r>
          </a:p>
          <a:p>
            <a:r>
              <a:rPr lang="en-US">
                <a:cs typeface="Calibri"/>
              </a:rPr>
              <a:t>Depending on the available software there are a few options you can use to do this so ask your teacher what is the best option.</a:t>
            </a:r>
            <a:endParaRPr lang="en-US" dirty="0"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113AA6-7F88-4882-9049-F0C98317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Presentation</a:t>
            </a:r>
            <a:endParaRPr lang="en-AU" dirty="0"/>
          </a:p>
        </p:txBody>
      </p:sp>
      <p:pic>
        <p:nvPicPr>
          <p:cNvPr id="2" name="Picture 3" descr="A picture containing grass, fence, outdoor, tree&#10;&#10;Description generated with very high confidence">
            <a:extLst>
              <a:ext uri="{FF2B5EF4-FFF2-40B4-BE49-F238E27FC236}">
                <a16:creationId xmlns:a16="http://schemas.microsoft.com/office/drawing/2014/main" id="{860C14B6-0E83-40F0-9D9A-D4CEF41E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4245327"/>
            <a:ext cx="2743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65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F2F2F2"/>
      </a:dk2>
      <a:lt2>
        <a:srgbClr val="F2F2F2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38889</TotalTime>
  <Words>132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Final Presentation</vt:lpstr>
      <vt:lpstr>Final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VETiS Orientation</dc:title>
  <dc:subject/>
  <dc:creator>Sam Nicholas</dc:creator>
  <cp:keywords/>
  <dc:description/>
  <cp:lastModifiedBy>Ann-Maree Davies</cp:lastModifiedBy>
  <cp:revision>145</cp:revision>
  <dcterms:created xsi:type="dcterms:W3CDTF">2017-12-14T06:03:55Z</dcterms:created>
  <dcterms:modified xsi:type="dcterms:W3CDTF">2019-08-06T07:08:01Z</dcterms:modified>
  <cp:category/>
</cp:coreProperties>
</file>