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9" r:id="rId23"/>
    <p:sldId id="328" r:id="rId24"/>
    <p:sldId id="332" r:id="rId25"/>
    <p:sldId id="331" r:id="rId26"/>
    <p:sldId id="297" r:id="rId27"/>
    <p:sldId id="325" r:id="rId28"/>
    <p:sldId id="301" r:id="rId29"/>
    <p:sldId id="326" r:id="rId30"/>
    <p:sldId id="327" r:id="rId31"/>
    <p:sldId id="311" r:id="rId32"/>
    <p:sldId id="319" r:id="rId33"/>
    <p:sldId id="314" r:id="rId34"/>
    <p:sldId id="315" r:id="rId35"/>
    <p:sldId id="317" r:id="rId36"/>
    <p:sldId id="302" r:id="rId37"/>
    <p:sldId id="305" r:id="rId38"/>
    <p:sldId id="307" r:id="rId39"/>
    <p:sldId id="299" r:id="rId40"/>
    <p:sldId id="304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780"/>
  </p:normalViewPr>
  <p:slideViewPr>
    <p:cSldViewPr snapToGrid="0" snapToObjects="1">
      <p:cViewPr>
        <p:scale>
          <a:sx n="95" d="100"/>
          <a:sy n="9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</a:t>
            </a:r>
            <a:r>
              <a:rPr lang="de-DE">
                <a:sym typeface="Wingdings" pitchFamily="2" charset="2"/>
              </a:rPr>
              <a:t>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0880BCB-F0E1-7048-972B-93701624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6386" b="10456"/>
          <a:stretch/>
        </p:blipFill>
        <p:spPr>
          <a:xfrm>
            <a:off x="5120640" y="1045049"/>
            <a:ext cx="6656832" cy="466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F0DC2BB-C108-6B45-89CF-C7C8D387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2" t="6676" b="10127"/>
          <a:stretch/>
        </p:blipFill>
        <p:spPr>
          <a:xfrm>
            <a:off x="4183157" y="646497"/>
            <a:ext cx="8008843" cy="556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749838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402232" y="5749838"/>
            <a:ext cx="6705039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/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0.702405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0.438779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0.449462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0.668184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0.630639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0.455296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0.47890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0.642419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0.598242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0.105600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0.067682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0.636041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0.613524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0.507069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0.54058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0.549068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0.466089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0.383122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0.384044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7CDDB-2A2C-8E47-AC82-B66F70769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4" t="5874" r="12942" b="9958"/>
          <a:stretch/>
        </p:blipFill>
        <p:spPr>
          <a:xfrm>
            <a:off x="4499817" y="276222"/>
            <a:ext cx="7690659" cy="630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0.216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0.338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DF75795-7E46-E74B-B7BD-E5DCCDB5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0" t="6764" r="1664" b="9706"/>
          <a:stretch/>
        </p:blipFill>
        <p:spPr>
          <a:xfrm>
            <a:off x="708924" y="2918012"/>
            <a:ext cx="5344404" cy="38232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429EC8-8038-4143-BF5F-2D383942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5" t="6764" r="13822" b="9706"/>
          <a:stretch/>
        </p:blipFill>
        <p:spPr>
          <a:xfrm>
            <a:off x="6488474" y="2918012"/>
            <a:ext cx="4652684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26563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0.702405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0.438779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0.449462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0.668184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0.630639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0.455296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0.47890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Naturalismus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0.642419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0.598242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0.105600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0.067682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0.636041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0.613524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0.507069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0.54058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0.549068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0.466089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0.383122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0.384044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3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0083"/>
              </p:ext>
            </p:extLst>
          </p:nvPr>
        </p:nvGraphicFramePr>
        <p:xfrm>
          <a:off x="618424" y="2843047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0.869669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0.819960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0.768186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0.844644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0.790353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0.644716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0.778390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0.732983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0.576138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0.556792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0.702405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0.528383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0.696755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0.607769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0.679213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dunkel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4FCA-8DDF-204E-A808-D8DDAF10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68A1-CA98-CD4C-B3D3-37282410C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A29FF-2B50-4146-AD5D-D12248AD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ED27-C0E0-A94D-A194-919157A28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1331</Words>
  <Application>Microsoft Macintosh PowerPoint</Application>
  <PresentationFormat>Widescreen</PresentationFormat>
  <Paragraphs>353</Paragraphs>
  <Slides>40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  (I)  DBSCAN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</vt:lpstr>
      <vt:lpstr>K-Means (II)  Häufigsten 10 Worte des besten Clusterings: Barock/Realismus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8</cp:revision>
  <dcterms:created xsi:type="dcterms:W3CDTF">2020-07-06T11:46:42Z</dcterms:created>
  <dcterms:modified xsi:type="dcterms:W3CDTF">2020-07-06T14:33:36Z</dcterms:modified>
</cp:coreProperties>
</file>