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4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350" r:id="rId11"/>
    <p:sldId id="352" r:id="rId12"/>
    <p:sldId id="349" r:id="rId13"/>
    <p:sldId id="351" r:id="rId14"/>
    <p:sldId id="291" r:id="rId15"/>
    <p:sldId id="292" r:id="rId16"/>
    <p:sldId id="303" r:id="rId17"/>
    <p:sldId id="312" r:id="rId18"/>
    <p:sldId id="324" r:id="rId19"/>
    <p:sldId id="361" r:id="rId20"/>
    <p:sldId id="360" r:id="rId21"/>
    <p:sldId id="343" r:id="rId22"/>
    <p:sldId id="338" r:id="rId23"/>
    <p:sldId id="365" r:id="rId24"/>
    <p:sldId id="368" r:id="rId25"/>
    <p:sldId id="366" r:id="rId26"/>
    <p:sldId id="367" r:id="rId27"/>
    <p:sldId id="331" r:id="rId28"/>
    <p:sldId id="294" r:id="rId29"/>
    <p:sldId id="355" r:id="rId30"/>
    <p:sldId id="364" r:id="rId31"/>
    <p:sldId id="353" r:id="rId32"/>
    <p:sldId id="301" r:id="rId33"/>
    <p:sldId id="315" r:id="rId34"/>
    <p:sldId id="340" r:id="rId35"/>
    <p:sldId id="326" r:id="rId36"/>
    <p:sldId id="347" r:id="rId37"/>
    <p:sldId id="337" r:id="rId38"/>
    <p:sldId id="344" r:id="rId39"/>
    <p:sldId id="304" r:id="rId40"/>
    <p:sldId id="345" r:id="rId41"/>
    <p:sldId id="346" r:id="rId42"/>
    <p:sldId id="321" r:id="rId43"/>
    <p:sldId id="348" r:id="rId44"/>
    <p:sldId id="332" r:id="rId45"/>
    <p:sldId id="311" r:id="rId46"/>
    <p:sldId id="319" r:id="rId47"/>
    <p:sldId id="314" r:id="rId48"/>
    <p:sldId id="317" r:id="rId49"/>
    <p:sldId id="302" r:id="rId50"/>
    <p:sldId id="363" r:id="rId51"/>
    <p:sldId id="356" r:id="rId52"/>
    <p:sldId id="362" r:id="rId5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r>
              <a:rPr lang="de-DE" dirty="0"/>
              <a:t>Ziel: Auffälligkeiten durch Analyse der Topics entdecken</a:t>
            </a:r>
          </a:p>
          <a:p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/>
            <a:r>
              <a:rPr lang="de-DE" sz="2800" dirty="0"/>
              <a:t>viele ähnliche Topics</a:t>
            </a:r>
          </a:p>
          <a:p>
            <a:pPr lvl="1"/>
            <a:r>
              <a:rPr lang="de-DE" sz="2800" dirty="0"/>
              <a:t>Auffällig: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  <a:r>
              <a:rPr lang="de-DE" sz="3200" dirty="0"/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C54-BEF4-8244-B05E-6022605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0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7459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4.3. Einblick in die besten Cluster</a:t>
            </a:r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3CF9-740F-FB4C-BD3F-94C2AD78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1418</Words>
  <Application>Microsoft Macintosh PowerPoint</Application>
  <PresentationFormat>Widescreen</PresentationFormat>
  <Paragraphs>313</Paragraphs>
  <Slides>52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PowerPoint Presentation</vt:lpstr>
      <vt:lpstr>PowerPoint Presentation</vt:lpstr>
      <vt:lpstr>4.2.  Clustering von jeweils     zwei Epochen</vt:lpstr>
      <vt:lpstr>PowerPoint Presentation</vt:lpstr>
      <vt:lpstr>K-Means    DBSCAN K-Medoids  (+ Kosinus Distanz)</vt:lpstr>
      <vt:lpstr>Gmm todo</vt:lpstr>
      <vt:lpstr>4.3. Einblick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Epochen, die sich am besten clustern lassen</vt:lpstr>
      <vt:lpstr>TODOs</vt:lpstr>
      <vt:lpstr>TODO</vt:lpstr>
      <vt:lpstr>TODO</vt:lpstr>
      <vt:lpstr>5.  Schlussbetrachtung</vt:lpstr>
      <vt:lpstr>PowerPoint Presentation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23</cp:revision>
  <dcterms:created xsi:type="dcterms:W3CDTF">2020-07-09T14:46:59Z</dcterms:created>
  <dcterms:modified xsi:type="dcterms:W3CDTF">2020-07-10T09:59:56Z</dcterms:modified>
</cp:coreProperties>
</file>