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8" r:id="rId23"/>
    <p:sldId id="332" r:id="rId24"/>
    <p:sldId id="331" r:id="rId25"/>
    <p:sldId id="329" r:id="rId26"/>
    <p:sldId id="325" r:id="rId27"/>
    <p:sldId id="301" r:id="rId28"/>
    <p:sldId id="336" r:id="rId29"/>
    <p:sldId id="334" r:id="rId30"/>
    <p:sldId id="340" r:id="rId31"/>
    <p:sldId id="326" r:id="rId32"/>
    <p:sldId id="327" r:id="rId33"/>
    <p:sldId id="337" r:id="rId34"/>
    <p:sldId id="338" r:id="rId35"/>
    <p:sldId id="311" r:id="rId36"/>
    <p:sldId id="319" r:id="rId37"/>
    <p:sldId id="314" r:id="rId38"/>
    <p:sldId id="315" r:id="rId39"/>
    <p:sldId id="317" r:id="rId40"/>
    <p:sldId id="302" r:id="rId41"/>
    <p:sldId id="305" r:id="rId42"/>
    <p:sldId id="307" r:id="rId43"/>
    <p:sldId id="299" r:id="rId44"/>
    <p:sldId id="304" r:id="rId4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endParaRPr lang="de-DE" b="1" dirty="0"/>
          </a:p>
          <a:p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/>
              <a:t>.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Truncated</a:t>
            </a:r>
            <a:r>
              <a:rPr lang="de-DE" b="1" dirty="0"/>
              <a:t> SVD + Normalisierung</a:t>
            </a:r>
            <a:r>
              <a:rPr lang="de-DE" b="0" dirty="0"/>
              <a:t> (PCA sehr ähnliche Ergebnisse)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5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endParaRPr lang="de-DE" b="1" dirty="0"/>
          </a:p>
          <a:p>
            <a:endParaRPr lang="de-DE" b="0" dirty="0"/>
          </a:p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.</a:t>
            </a:r>
          </a:p>
          <a:p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0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3686A-529B-684A-B451-2EAE2DF5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1" t="6249" r="1664" b="10709"/>
          <a:stretch/>
        </p:blipFill>
        <p:spPr>
          <a:xfrm>
            <a:off x="4778951" y="657437"/>
            <a:ext cx="7366218" cy="5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 0.185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0.363</a:t>
            </a:r>
            <a:endParaRPr lang="de-DE" sz="2400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7CF2B1-68CA-1241-9530-1778C27A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t="6258" r="14696" b="9737"/>
          <a:stretch/>
        </p:blipFill>
        <p:spPr>
          <a:xfrm>
            <a:off x="4570356" y="35077"/>
            <a:ext cx="7643633" cy="6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83584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0.805490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0.746453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0.411893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0.444248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0.773402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0.729663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0.745326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0.621077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0.688026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0.530550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3896"/>
              </p:ext>
            </p:extLst>
          </p:nvPr>
        </p:nvGraphicFramePr>
        <p:xfrm>
          <a:off x="618424" y="2843047"/>
          <a:ext cx="11103438" cy="38507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0.756305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0.707729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0.635589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Romantik/Expressionismus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0.775286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0.568653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0.660430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0.806515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0.729329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0452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859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K-</a:t>
            </a:r>
            <a:r>
              <a:rPr lang="de-DE" sz="4400" b="1" dirty="0" err="1"/>
              <a:t>Means</a:t>
            </a:r>
            <a:r>
              <a:rPr lang="de-DE" sz="4400" b="1" dirty="0"/>
              <a:t> </a:t>
            </a:r>
            <a:r>
              <a:rPr lang="de-DE" sz="4400" b="1" dirty="0" err="1"/>
              <a:t>vs</a:t>
            </a:r>
            <a:r>
              <a:rPr lang="de-DE" sz="4400" b="1" dirty="0"/>
              <a:t> K-</a:t>
            </a:r>
            <a:r>
              <a:rPr lang="de-DE" sz="4400" b="1" dirty="0" err="1"/>
              <a:t>Medoids</a:t>
            </a:r>
            <a:br>
              <a:rPr lang="de-DE" sz="4400" b="1" dirty="0"/>
            </a:b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49105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</a:t>
            </a:r>
            <a:br>
              <a:rPr lang="en-US" sz="3200" b="1" dirty="0"/>
            </a:br>
            <a:r>
              <a:rPr lang="en-US" sz="3200" b="1" dirty="0"/>
              <a:t>K-Medoids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Euklidische </a:t>
            </a:r>
            <a:r>
              <a:rPr lang="de-DE" b="1" dirty="0" err="1"/>
              <a:t>vs</a:t>
            </a:r>
            <a:r>
              <a:rPr lang="de-DE" b="1" dirty="0"/>
              <a:t> Kosinus Distanz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44377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bg1"/>
                          </a:solidFill>
                          <a:effectLst/>
                        </a:rPr>
                        <a:t>K-Medoids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0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-0.014611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0.197276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0.430008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0.35397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-0.001892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0.013878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1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4.4.  Genauere Analyse der 	 		   </a:t>
            </a:r>
            <a:r>
              <a:rPr lang="de-DE" sz="4400" b="1" dirty="0" err="1"/>
              <a:t>Clusterings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1425</Words>
  <Application>Microsoft Macintosh PowerPoint</Application>
  <PresentationFormat>Widescreen</PresentationFormat>
  <Paragraphs>391</Paragraphs>
  <Slides>44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</vt:lpstr>
      <vt:lpstr>K-Means (II)  Häufigsten 10 Worte des besten Clusterings: Barock/Realismus</vt:lpstr>
      <vt:lpstr>4.3.  K-Means vs K-Medoids </vt:lpstr>
      <vt:lpstr>K-Means    K-Medoids</vt:lpstr>
      <vt:lpstr>4.4.  Genauere Analyse der        Clusterings</vt:lpstr>
      <vt:lpstr>Epochen, die sich am besten clustern lassen</vt:lpstr>
      <vt:lpstr>PowerPoint Presentation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54</cp:revision>
  <dcterms:created xsi:type="dcterms:W3CDTF">2020-07-06T11:46:42Z</dcterms:created>
  <dcterms:modified xsi:type="dcterms:W3CDTF">2020-07-08T07:24:04Z</dcterms:modified>
</cp:coreProperties>
</file>