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>
        <p:scale>
          <a:sx n="100" d="100"/>
          <a:sy n="100" d="100"/>
        </p:scale>
        <p:origin x="10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25D6-AAB9-2E4E-A9DE-713B3BE91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BF7A1-D022-2840-9435-C2653710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470A-0A6A-5042-B4C7-B9B3475C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019C-1CBF-5542-B4D2-F14B7FFC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9E92-6945-2843-A7D7-D2A72DBD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70FE-A62B-8346-8C0B-DD531EAC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6558-AFE2-2045-AE0A-3B79137B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20B4-6E86-6B41-9548-E16EAC7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C2B1-9E1B-0C48-90BB-2696266B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D7D7-7017-A245-B44F-791C3826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AC10D-41E7-0645-AFBA-FDE090923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23CD4-B770-BD42-B825-C7B4FD23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8A65-C7E5-FF42-B731-F9C0D27B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ED5E-0209-7C49-8372-AF512EC1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AE2D-DA4D-A846-91A0-4EE2448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5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FDAB-2A3A-4D47-9D4E-6B545CF6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309C-E670-FF46-A177-C0FF9BA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D5E3-6417-0B48-8C73-2722AC52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D019-61B5-6E4C-97D6-7FB11362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0226-6697-684B-B986-B09A8C17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2A3D-A91A-5545-BAFC-63E18D3D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F97F-FF87-614D-890B-7E872899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1CFD-A467-7440-8F82-9850ECA2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47FB-7EB1-924B-AE83-BF20C699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85A1-3728-3B46-B083-5194BD8A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E62D-5D98-0A46-8697-9BC191FF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4CC4-10BC-1F42-B66B-3CCC58B0A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A1231-6E1F-5F43-B37A-74CC58ED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1AC8-5168-BF4A-927F-C6663546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005B3-0A5A-4147-A934-3FD91F2F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01C0-616A-7A4D-86BE-CA79A716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32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7723-909F-C34E-96EC-FA0BD699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FA8F-9F2F-954B-A0C0-F67E6F28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8575-AE16-5942-9F14-EB93D6323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BD5B-A6D2-CA49-80ED-BDA4EB5D2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6ED9-115E-C74B-9813-4552F9701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DF0F6-6EE4-EA46-86CF-63BEB0C6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F926C-6ED1-E845-9954-D141FDD6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EB61F-D2A3-164F-BDEF-FE2BD8C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99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F288-3B82-B04F-8B48-B9CE4CB5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72CF5-E5F7-2C42-8EC5-57B9BDF4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0A59A-6092-D046-B7E8-ED6DFFA7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ECC71-33F7-5E48-BEA5-D54ECE11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70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474A0-4B13-FF4E-915E-D127E491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95C94-0205-FC43-AF08-929C1648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0BD20-D8C3-8B4F-85FA-0EFD34D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12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8FE9-E116-A546-9506-54258CAB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7E2B-952A-9A48-9D72-D3AB71EB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BE433-9483-0945-A9D1-410CB21F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4AE7-61E7-BA4B-A314-F51D8354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79F4-7A9A-184A-88F2-765A7473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75D3-DE4F-254E-9A19-7F00272A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7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F5A4-B7CD-5C4D-9A07-C95FD46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5C433-CB73-3146-8910-BA5DB185D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55C38-65E4-E541-BE7F-4D1D1554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C92A4-0FDD-4343-9A59-7E4CE7E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D4D4C-4635-3D4E-948C-B5CA7588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F3975-46AB-C648-90A9-6A63BA9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0A89B-C26E-6845-9834-31AA8A3E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A24E-4DFB-DD4B-BAFD-4EFCE061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178B-CCA3-4A49-B0B7-FB203D25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E9CC-80E3-7644-B1A2-EF581B055512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BEEA-C988-CE4A-900F-3042691EA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1638-1AF1-CA49-B419-43359DF8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3264-835B-1140-A505-7FF635AF77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E2094D-533F-1E4D-99A9-26B5CACC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4"/>
            <a:ext cx="10335114" cy="68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42BD96-499E-B943-9720-5298B65A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01300" cy="6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F3894D-5629-7145-816D-C2D060D9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414000" cy="68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4D648-DF7E-634B-9B33-0938E201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81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0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FFA6EE-3CA3-6345-B3C5-4D8A8C26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81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4A6CF-A3AC-CB4C-BF4E-409D8902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75900" cy="68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5D6CBF-3B05-0D40-9079-A6A9875D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-1"/>
            <a:ext cx="10401300" cy="6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C7545-ABD9-9041-B10D-0ECF37AE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81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30B885-E2AB-D14C-8E47-87C792B9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88600" cy="6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s337437</dc:creator>
  <cp:lastModifiedBy>s337437</cp:lastModifiedBy>
  <cp:revision>2</cp:revision>
  <dcterms:created xsi:type="dcterms:W3CDTF">2020-07-15T09:44:39Z</dcterms:created>
  <dcterms:modified xsi:type="dcterms:W3CDTF">2020-07-15T09:48:25Z</dcterms:modified>
</cp:coreProperties>
</file>