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35"/>
  </p:normalViewPr>
  <p:slideViewPr>
    <p:cSldViewPr snapToGrid="0" snapToObjects="1">
      <p:cViewPr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12E0-1E08-1E41-9D1B-D80FE490B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F63DB-32FF-3A4D-B544-1CC5D0EB8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E9DA8-1B75-2D4C-9301-BB4959DD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9803-DB61-3E4D-A96B-424055B07748}" type="datetimeFigureOut">
              <a:rPr lang="de-DE" smtClean="0"/>
              <a:t>10.07.20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FE94-BC6E-7E4B-8BCE-3D52405F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84D32-AB4D-1C4C-8CD4-70012700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FC54-CB1A-4948-89C0-FF204FB458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87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574B-9E3D-854F-A0BD-C745C8D4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EB1CE-84B7-FE42-97F7-0372001C0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7D23-D900-1944-B9EA-499AC35D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9803-DB61-3E4D-A96B-424055B07748}" type="datetimeFigureOut">
              <a:rPr lang="de-DE" smtClean="0"/>
              <a:t>10.07.20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227B2-0EBF-5F40-8EEF-FF229983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3CCB4-01DD-9442-8A31-E872D9B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FC54-CB1A-4948-89C0-FF204FB458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89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5FE02-30A8-4940-84B5-C1662659E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1240B-1227-6C4E-98CC-7E8D2BBA3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56858-36C6-9248-91CF-967B00EB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9803-DB61-3E4D-A96B-424055B07748}" type="datetimeFigureOut">
              <a:rPr lang="de-DE" smtClean="0"/>
              <a:t>10.07.20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AFD7-659F-2248-97B8-63033DE4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03C21-F098-F04E-B8E8-BB1F25B6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FC54-CB1A-4948-89C0-FF204FB458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75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B388-FD9A-9E49-B4A2-2797EB3C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8695B-E97F-AD41-8879-968536907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4A22B-28CD-6B43-AE08-C2FDDC1B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9803-DB61-3E4D-A96B-424055B07748}" type="datetimeFigureOut">
              <a:rPr lang="de-DE" smtClean="0"/>
              <a:t>10.07.20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EF621-5184-F443-B293-14FD48AF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53B65-4D60-C94D-A52B-C73FB27A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FC54-CB1A-4948-89C0-FF204FB458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51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C670-CB86-F240-9188-6046A14C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F856C-B4F2-3245-8062-A456455A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A9848-08DE-F242-9EB8-9996227C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9803-DB61-3E4D-A96B-424055B07748}" type="datetimeFigureOut">
              <a:rPr lang="de-DE" smtClean="0"/>
              <a:t>10.07.20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C15E9-B8CF-2441-B110-987244DC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82A81-8CB1-C640-90C2-F981A002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FC54-CB1A-4948-89C0-FF204FB458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9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E674-97E7-4548-8745-A7059C6B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DF80-DCA9-FF41-A56A-ED9E56046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E96B6-F9B6-3D46-AFF5-8D9CE1360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49DE7-5B6C-724B-8904-2898625E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9803-DB61-3E4D-A96B-424055B07748}" type="datetimeFigureOut">
              <a:rPr lang="de-DE" smtClean="0"/>
              <a:t>10.07.20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7D359-6AD2-424B-91F3-3AD49EEF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24D55-019F-4246-A442-4CCB042F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FC54-CB1A-4948-89C0-FF204FB458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73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E237-DD63-514C-9577-1DDC67C1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E5F43-ADF6-E841-ABB2-298BE04A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5C0EB-0C31-584C-BDBF-8B2A0A262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134A7-ED6A-A940-A053-2D6359EBE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1B8C2-BC22-3344-8FD0-713A85130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4F357-E9C5-5F48-9152-6D6EC5F2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9803-DB61-3E4D-A96B-424055B07748}" type="datetimeFigureOut">
              <a:rPr lang="de-DE" smtClean="0"/>
              <a:t>10.07.20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FE269-188D-B745-97B2-42F8F1C5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6C5A3-363A-E448-8E81-96E8618C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FC54-CB1A-4948-89C0-FF204FB458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70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47C3-185C-2944-8973-2BD5AEED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6D7D4-8525-314E-A6A7-15ED11A1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9803-DB61-3E4D-A96B-424055B07748}" type="datetimeFigureOut">
              <a:rPr lang="de-DE" smtClean="0"/>
              <a:t>10.07.20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38D2C-5146-8247-A783-36C235F6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12663-5B68-9642-AFF5-1D0256DD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FC54-CB1A-4948-89C0-FF204FB458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50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CB451-86F8-5E40-83A2-3A2F5F4E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9803-DB61-3E4D-A96B-424055B07748}" type="datetimeFigureOut">
              <a:rPr lang="de-DE" smtClean="0"/>
              <a:t>10.07.20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0BBCA-4C28-A14F-90B6-A1DE5FC0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6E411-8E2D-0347-A5D7-EE56C95B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FC54-CB1A-4948-89C0-FF204FB458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72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1D1E-EF3C-E247-AB0A-75E44906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6AE2C-808C-324D-BC47-B3157EDB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3966C-1F3E-4A4C-852C-E05FE0776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10317-18B7-874C-BAE2-B7B9E876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9803-DB61-3E4D-A96B-424055B07748}" type="datetimeFigureOut">
              <a:rPr lang="de-DE" smtClean="0"/>
              <a:t>10.07.20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3E975-3154-9E49-A260-ED3B63BE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B261B-A372-0148-8438-5F42AD7F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FC54-CB1A-4948-89C0-FF204FB458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34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DBD9-CFC7-2D4B-B1EC-587EDF35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5A685-FF2F-7041-9B3B-4B15DCACD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210D7-EB08-B34A-B115-4E91AC90C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BA56F-5DC7-D94B-B101-97CCE90F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9803-DB61-3E4D-A96B-424055B07748}" type="datetimeFigureOut">
              <a:rPr lang="de-DE" smtClean="0"/>
              <a:t>10.07.20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5EEDC-EF67-3846-A903-38250648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D31A8-0CBB-A24A-ADB2-9C0CEA62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FC54-CB1A-4948-89C0-FF204FB458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98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1BDB5-7FB8-C84C-829E-AE0A962E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66865-460A-FA47-A7C9-32FDBD950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19A6-6411-4C4E-82B8-DF05B798B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F9803-DB61-3E4D-A96B-424055B07748}" type="datetimeFigureOut">
              <a:rPr lang="de-DE" smtClean="0"/>
              <a:t>10.07.20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DE6F-7EBC-4E46-8E02-CD0BE8857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1FD63-F8B3-9142-A12E-46D61708B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5FC54-CB1A-4948-89C0-FF204FB458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7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B0DFC8-8949-264A-AA6E-FCFD4262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0287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2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B0DFC8-8949-264A-AA6E-FCFD4262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0287001" cy="6858001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BEE2A7-10DC-4D4A-966B-7F1910A56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3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B0DFC8-8949-264A-AA6E-FCFD4262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0287001" cy="6858001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14D7DC-678F-2947-A029-BECC42AB9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0287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6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B0DFC8-8949-264A-AA6E-FCFD4262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0287001" cy="6858001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0F4E4D-D5A7-054B-BF8C-160F7ACAD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4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B0DFC8-8949-264A-AA6E-FCFD4262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0287001" cy="6858001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E10BF7-4629-ED4A-BB43-55AF1258C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1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B0DFC8-8949-264A-AA6E-FCFD4262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0287001" cy="6858001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6750F3-6C2C-0E4E-BF17-2FBED0131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3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B0DFC8-8949-264A-AA6E-FCFD4262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0287001" cy="6858001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60EA7F-E1E7-624F-84F0-262DE36D8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2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B0DFC8-8949-264A-AA6E-FCFD4262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0287001" cy="6858001"/>
          </a:xfrm>
          <a:prstGeom prst="rect">
            <a:avLst/>
          </a:prstGeom>
        </p:spPr>
      </p:pic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379243C-7173-6540-A9F3-4CBCE3A9D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0287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8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B0DFC8-8949-264A-AA6E-FCFD4262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0287001" cy="6858001"/>
          </a:xfrm>
          <a:prstGeom prst="rect">
            <a:avLst/>
          </a:prstGeom>
        </p:spPr>
      </p:pic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AFF7F0C-9C01-4541-B261-A5955E596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0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s337437</dc:creator>
  <cp:lastModifiedBy>s337437</cp:lastModifiedBy>
  <cp:revision>1</cp:revision>
  <dcterms:created xsi:type="dcterms:W3CDTF">2020-07-10T16:12:18Z</dcterms:created>
  <dcterms:modified xsi:type="dcterms:W3CDTF">2020-07-10T16:18:21Z</dcterms:modified>
</cp:coreProperties>
</file>