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303" r:id="rId16"/>
    <p:sldId id="294" r:id="rId17"/>
    <p:sldId id="296" r:id="rId18"/>
    <p:sldId id="308" r:id="rId19"/>
    <p:sldId id="295" r:id="rId20"/>
    <p:sldId id="300" r:id="rId21"/>
    <p:sldId id="297" r:id="rId22"/>
    <p:sldId id="301" r:id="rId23"/>
    <p:sldId id="309" r:id="rId24"/>
    <p:sldId id="310" r:id="rId25"/>
    <p:sldId id="311" r:id="rId26"/>
    <p:sldId id="305" r:id="rId27"/>
    <p:sldId id="307" r:id="rId28"/>
    <p:sldId id="302" r:id="rId29"/>
    <p:sldId id="299" r:id="rId30"/>
    <p:sldId id="304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43"/>
  </p:normalViewPr>
  <p:slideViewPr>
    <p:cSldViewPr snapToGrid="0" snapToObjects="1">
      <p:cViewPr varScale="1">
        <p:scale>
          <a:sx n="90" d="100"/>
          <a:sy n="90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29.06.20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8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4.1.  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4.1.1. Reduktion der Dimension  </a:t>
            </a:r>
          </a:p>
        </p:txBody>
      </p:sp>
    </p:spTree>
    <p:extLst>
      <p:ext uri="{BB962C8B-B14F-4D97-AF65-F5344CB8AC3E}">
        <p14:creationId xmlns:p14="http://schemas.microsoft.com/office/powerpoint/2010/main" val="140559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1ED263-CE8F-1D48-BBDC-C72FEC934413}"/>
              </a:ext>
            </a:extLst>
          </p:cNvPr>
          <p:cNvSpPr txBox="1"/>
          <p:nvPr/>
        </p:nvSpPr>
        <p:spPr>
          <a:xfrm>
            <a:off x="35002" y="3303500"/>
            <a:ext cx="135017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Beinahe</a:t>
            </a:r>
          </a:p>
          <a:p>
            <a:r>
              <a:rPr lang="de-DE" dirty="0"/>
              <a:t>identische</a:t>
            </a:r>
          </a:p>
          <a:p>
            <a:r>
              <a:rPr lang="de-DE" dirty="0" err="1"/>
              <a:t>Scores</a:t>
            </a:r>
            <a:endParaRPr lang="de-DE" dirty="0"/>
          </a:p>
          <a:p>
            <a:r>
              <a:rPr lang="de-DE" dirty="0"/>
              <a:t>bei GMM</a:t>
            </a:r>
          </a:p>
          <a:p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DD09AE-3699-064E-BDA0-4B309B147AC0}"/>
              </a:ext>
            </a:extLst>
          </p:cNvPr>
          <p:cNvCxnSpPr>
            <a:cxnSpLocks/>
          </p:cNvCxnSpPr>
          <p:nvPr/>
        </p:nvCxnSpPr>
        <p:spPr>
          <a:xfrm>
            <a:off x="1385179" y="3586162"/>
            <a:ext cx="400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4.1.2.  Zusammenfassung von 				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8422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92500"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Brenner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Keine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„Klassik/Romantik“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Zusammenfassung von allen Gedichten eines Dichters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27855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0.850065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0.787506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0.747799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0.707295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0.734414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0.697728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0.694377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0.605100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Aufklärung/Realismus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0.537924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0.445150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6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4F7C2-C534-6E4E-A480-2CBF93F3C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99" t="6822" r="9887" b="8902"/>
          <a:stretch/>
        </p:blipFill>
        <p:spPr>
          <a:xfrm>
            <a:off x="4979322" y="843726"/>
            <a:ext cx="7122605" cy="517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</a:t>
            </a:r>
            <a:r>
              <a:rPr lang="de-DE" sz="2400"/>
              <a:t>	36</a:t>
            </a:r>
            <a:endParaRPr lang="de-DE" sz="2400" dirty="0"/>
          </a:p>
          <a:p>
            <a:r>
              <a:rPr lang="de-DE" sz="2400" dirty="0"/>
              <a:t>Dichter Realismus:  	69</a:t>
            </a:r>
          </a:p>
        </p:txBody>
      </p:sp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/>
              <a:t>Gedichte </a:t>
            </a:r>
            <a:r>
              <a:rPr lang="de-DE" b="1" dirty="0"/>
              <a:t>anreichern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Gedichte eines Jahres eines Dichter in einem Gedicht zusammenfassen</a:t>
            </a:r>
          </a:p>
          <a:p>
            <a:r>
              <a:rPr lang="de-DE" dirty="0">
                <a:sym typeface="Wingdings" pitchFamily="2" charset="2"/>
              </a:rPr>
              <a:t>Problematische Gedichte finden (Umkehrschluss: Gedichte/Dichter finden,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lassen)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905</Words>
  <Application>Microsoft Macintosh PowerPoint</Application>
  <PresentationFormat>Widescreen</PresentationFormat>
  <Paragraphs>299</Paragraphs>
  <Slides>30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PowerPoint Presentation</vt:lpstr>
      <vt:lpstr>3.  Fragestellungen</vt:lpstr>
      <vt:lpstr>PowerPoint Presentation</vt:lpstr>
      <vt:lpstr>4.  Experimente</vt:lpstr>
      <vt:lpstr>PowerPoint Presentation</vt:lpstr>
      <vt:lpstr>4.1.  K-Means Experimente</vt:lpstr>
      <vt:lpstr>4.1.1. Reduktion der Dimension  </vt:lpstr>
      <vt:lpstr>K-Means (I)</vt:lpstr>
      <vt:lpstr>K-Means (I)  Häufigsten 10 Worte des besten Clusterings</vt:lpstr>
      <vt:lpstr>K-Means (II)</vt:lpstr>
      <vt:lpstr>K-Means (II)  Häufigsten 10 Worte des besten Clusterings</vt:lpstr>
      <vt:lpstr>4.1.2.  Zusammenfassung von     Gedichten eines Dichters </vt:lpstr>
      <vt:lpstr>K-Means (III)</vt:lpstr>
      <vt:lpstr>K-Means (III):  Barock/Realismus</vt:lpstr>
      <vt:lpstr>4.2.  Noise Entfernung mit      Agglomerativem Clustering </vt:lpstr>
      <vt:lpstr>K-Means (III)</vt:lpstr>
      <vt:lpstr>Weitere To-Dos: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2</cp:revision>
  <dcterms:created xsi:type="dcterms:W3CDTF">2020-06-30T13:51:01Z</dcterms:created>
  <dcterms:modified xsi:type="dcterms:W3CDTF">2020-06-30T15:45:51Z</dcterms:modified>
</cp:coreProperties>
</file>