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96" r:id="rId17"/>
    <p:sldId id="295" r:id="rId18"/>
    <p:sldId id="300" r:id="rId19"/>
    <p:sldId id="297" r:id="rId20"/>
    <p:sldId id="301" r:id="rId21"/>
    <p:sldId id="302" r:id="rId22"/>
    <p:sldId id="299" r:id="rId23"/>
    <p:sldId id="279" r:id="rId24"/>
    <p:sldId id="290" r:id="rId25"/>
    <p:sldId id="293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33"/>
  </p:normalViewPr>
  <p:slideViewPr>
    <p:cSldViewPr snapToGrid="0" snapToObjects="1">
      <p:cViewPr varScale="1">
        <p:scale>
          <a:sx n="89" d="100"/>
          <a:sy n="89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24.06.20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/>
              <a:t>Gedichte anreichern </a:t>
            </a:r>
            <a:r>
              <a:rPr lang="de-DE" dirty="0">
                <a:sym typeface="Wingdings" pitchFamily="2" charset="2"/>
              </a:rPr>
              <a:t> Gedichte eines Jahres eines Dichter in einem </a:t>
            </a:r>
            <a:r>
              <a:rPr lang="de-DE">
                <a:sym typeface="Wingdings" pitchFamily="2" charset="2"/>
              </a:rPr>
              <a:t>Gedicht zusammenfassen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764</Words>
  <Application>Microsoft Macintosh PowerPoint</Application>
  <PresentationFormat>Widescreen</PresentationFormat>
  <Paragraphs>241</Paragraphs>
  <Slides>25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K-Means Experimente</vt:lpstr>
      <vt:lpstr>K-Means (I)</vt:lpstr>
      <vt:lpstr>K-Means (I)  Häufigsten 10 Worte des besten Clusterings</vt:lpstr>
      <vt:lpstr>K-Means (II)</vt:lpstr>
      <vt:lpstr>K-Means (II)  Häufigsten 10 Worte des besten Clusterings</vt:lpstr>
      <vt:lpstr>Weitere To-Dos:</vt:lpstr>
      <vt:lpstr>K-Means ()  Top Worte der besten drei Clusterings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21</cp:revision>
  <dcterms:created xsi:type="dcterms:W3CDTF">2020-06-23T14:30:30Z</dcterms:created>
  <dcterms:modified xsi:type="dcterms:W3CDTF">2020-06-24T15:11:24Z</dcterms:modified>
</cp:coreProperties>
</file>