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33" r:id="rId20"/>
    <p:sldId id="320" r:id="rId21"/>
    <p:sldId id="321" r:id="rId22"/>
    <p:sldId id="328" r:id="rId23"/>
    <p:sldId id="332" r:id="rId24"/>
    <p:sldId id="331" r:id="rId25"/>
    <p:sldId id="329" r:id="rId26"/>
    <p:sldId id="325" r:id="rId27"/>
    <p:sldId id="301" r:id="rId28"/>
    <p:sldId id="326" r:id="rId29"/>
    <p:sldId id="327" r:id="rId30"/>
    <p:sldId id="311" r:id="rId31"/>
    <p:sldId id="319" r:id="rId32"/>
    <p:sldId id="314" r:id="rId33"/>
    <p:sldId id="315" r:id="rId34"/>
    <p:sldId id="317" r:id="rId35"/>
    <p:sldId id="302" r:id="rId36"/>
    <p:sldId id="305" r:id="rId37"/>
    <p:sldId id="307" r:id="rId38"/>
    <p:sldId id="299" r:id="rId39"/>
    <p:sldId id="304" r:id="rId4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780"/>
  </p:normalViewPr>
  <p:slideViewPr>
    <p:cSldViewPr snapToGrid="0" snapToObjects="1">
      <p:cViewPr>
        <p:scale>
          <a:sx n="90" d="100"/>
          <a:sy n="90" d="100"/>
        </p:scale>
        <p:origin x="1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07.07.20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Truncated</a:t>
            </a:r>
            <a:r>
              <a:rPr lang="de-DE" b="1" dirty="0"/>
              <a:t> SVD + Normalisierung</a:t>
            </a:r>
            <a:r>
              <a:rPr lang="de-DE" b="0" dirty="0"/>
              <a:t> (PCA sehr ähnliche Ergebnisse)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4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53686A-529B-684A-B451-2EAE2DF58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1" t="6249" r="1664" b="10709"/>
          <a:stretch/>
        </p:blipFill>
        <p:spPr>
          <a:xfrm>
            <a:off x="4778951" y="657437"/>
            <a:ext cx="7366218" cy="5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 0.185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0.363</a:t>
            </a:r>
            <a:endParaRPr lang="de-DE" sz="2400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7CF2B1-68CA-1241-9530-1778C27A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2" t="6258" r="14696" b="9737"/>
          <a:stretch/>
        </p:blipFill>
        <p:spPr>
          <a:xfrm>
            <a:off x="4570356" y="35077"/>
            <a:ext cx="7643633" cy="6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80525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0.723914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0.681082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0.629702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0.575708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0.480125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Klassik/Naturalismus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0.478888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0.485033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0.095308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0.030450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3896"/>
              </p:ext>
            </p:extLst>
          </p:nvPr>
        </p:nvGraphicFramePr>
        <p:xfrm>
          <a:off x="618424" y="2843047"/>
          <a:ext cx="11103438" cy="38507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0.756305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0.707729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0.635589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Romantik/Expressionismus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0.775286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0.568653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0.660430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0.806515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0.729329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0452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859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4FCA-8DDF-204E-A808-D8DDAF10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68A1-CA98-CD4C-B3D3-37282410C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A29FF-2B50-4146-AD5D-D12248AD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ED27-C0E0-A94D-A194-919157A28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1249</Words>
  <Application>Microsoft Macintosh PowerPoint</Application>
  <PresentationFormat>Widescreen</PresentationFormat>
  <Paragraphs>319</Paragraphs>
  <Slides>39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(II)  DBSCAN</vt:lpstr>
      <vt:lpstr>K-Means (II)  Häufigsten 10 Worte des besten Clusterings: Barock/Realismus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31</cp:revision>
  <dcterms:created xsi:type="dcterms:W3CDTF">2020-07-06T11:46:42Z</dcterms:created>
  <dcterms:modified xsi:type="dcterms:W3CDTF">2020-07-07T08:54:52Z</dcterms:modified>
</cp:coreProperties>
</file>