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266" r:id="rId11"/>
    <p:sldId id="270" r:id="rId12"/>
    <p:sldId id="267" r:id="rId13"/>
    <p:sldId id="291" r:id="rId14"/>
    <p:sldId id="292" r:id="rId15"/>
    <p:sldId id="294" r:id="rId16"/>
    <p:sldId id="279" r:id="rId17"/>
    <p:sldId id="290" r:id="rId18"/>
    <p:sldId id="293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2227"/>
  </p:normalViewPr>
  <p:slideViewPr>
    <p:cSldViewPr snapToGrid="0" snapToObjects="1">
      <p:cViewPr varScale="1">
        <p:scale>
          <a:sx n="88" d="100"/>
          <a:sy n="8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22.06.20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Orthographie: </a:t>
            </a:r>
            <a:r>
              <a:rPr lang="de-DE" sz="1800" b="0" dirty="0"/>
              <a:t>dies ist gewollt, da eine unterschiedliche Orthographie für Cluster Bildung helfen kann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Gedichte eines Autors in einem Jahr wurden zusammengefasst.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B2BD-0A8D-2C43-B54D-835D2D2E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E46A1-625C-4740-BA44-580E0FB7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5" y="0"/>
            <a:ext cx="10263189" cy="68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47454D-DD74-0348-801B-C67C57E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0"/>
            <a:ext cx="117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EFAF6-A09F-B541-96F4-FF5D59E38125}"/>
              </a:ext>
            </a:extLst>
          </p:cNvPr>
          <p:cNvSpPr txBox="1"/>
          <p:nvPr/>
        </p:nvSpPr>
        <p:spPr>
          <a:xfrm>
            <a:off x="413657" y="870857"/>
            <a:ext cx="113646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4000" u="sng" dirty="0"/>
              <a:t>Grundfrage</a:t>
            </a:r>
            <a:r>
              <a:rPr lang="de-DE" sz="4000" dirty="0"/>
              <a:t>: Funktioniert ein Clustering der literarischen Epochen?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Welche Epochen eignen sich gut zum Clustern?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Kann durch ein Clustering eine Epocheneinteilung eines Literaturwissenschaftlers </a:t>
            </a:r>
            <a:r>
              <a:rPr lang="de-DE" sz="4000" i="1" dirty="0"/>
              <a:t>verifiziert</a:t>
            </a:r>
            <a:r>
              <a:rPr lang="de-DE" sz="40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950685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978400" y="5374917"/>
            <a:ext cx="126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353782" y="2723906"/>
            <a:ext cx="406400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 err="1"/>
              <a:t>Epocheinteilung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6556825" y="2723906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6437084" y="4626113"/>
            <a:ext cx="2866569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7884883" y="354779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629146" y="3005528"/>
            <a:ext cx="1716317" cy="1548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53C-864D-6646-B7F5-E5F30B0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Vergleich:</a:t>
            </a:r>
            <a:br>
              <a:rPr lang="de-DE" b="1" dirty="0"/>
            </a:br>
            <a:r>
              <a:rPr lang="de-DE" b="1" dirty="0"/>
              <a:t>Sturm &amp; Drang </a:t>
            </a:r>
            <a:r>
              <a:rPr lang="de-DE" dirty="0"/>
              <a:t>(1765-1786)* und </a:t>
            </a:r>
            <a:br>
              <a:rPr lang="de-DE"/>
            </a:br>
            <a:r>
              <a:rPr lang="de-DE" b="1"/>
              <a:t>Klassik </a:t>
            </a:r>
            <a:r>
              <a:rPr lang="de-DE" dirty="0"/>
              <a:t>(1786-1833)*</a:t>
            </a:r>
            <a:br>
              <a:rPr lang="de-DE" b="1" dirty="0"/>
            </a:br>
            <a:br>
              <a:rPr lang="de-DE" sz="2800" b="1" dirty="0"/>
            </a:br>
            <a:r>
              <a:rPr lang="de-DE" sz="2000" dirty="0"/>
              <a:t>*</a:t>
            </a:r>
            <a:r>
              <a:rPr lang="de-DE" sz="2200" dirty="0"/>
              <a:t> Einteilung nach </a:t>
            </a:r>
            <a:r>
              <a:rPr lang="en-GB" sz="2000" dirty="0"/>
              <a:t>BRENNER, Peter J., Neue deutsche </a:t>
            </a:r>
            <a:r>
              <a:rPr lang="en-GB" sz="2000" dirty="0" err="1"/>
              <a:t>Literaturgeschichte</a:t>
            </a:r>
            <a:r>
              <a:rPr lang="en-GB" sz="2000" dirty="0"/>
              <a:t>. </a:t>
            </a:r>
            <a:r>
              <a:rPr lang="en-GB" sz="2000" dirty="0" err="1"/>
              <a:t>Vom</a:t>
            </a:r>
            <a:r>
              <a:rPr lang="en-GB" sz="2000" dirty="0"/>
              <a:t> "Ackermann" </a:t>
            </a:r>
            <a:r>
              <a:rPr lang="en-GB" sz="2000" dirty="0" err="1"/>
              <a:t>zu</a:t>
            </a:r>
            <a:r>
              <a:rPr lang="en-GB" sz="2000" dirty="0"/>
              <a:t> Günter Grass, Berlin 1996.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952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3F27A597-F4D2-B44F-8EDB-D74F0838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67D44603-EB92-034D-B50C-BE9A4E7E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DE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dirty="0"/>
              <a:t>Das Korpus</a:t>
            </a:r>
          </a:p>
          <a:p>
            <a:pPr marL="514350" indent="-514350">
              <a:buAutoNum type="arabicPeriod"/>
            </a:pPr>
            <a:r>
              <a:rPr lang="en-GB"/>
              <a:t>Fragestellungen</a:t>
            </a: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… (TODO)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 und –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Jahre sind </a:t>
            </a:r>
            <a:r>
              <a:rPr lang="de-DE" b="1" dirty="0"/>
              <a:t>Erstveröffentlichungsjahr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410</Words>
  <Application>Microsoft Macintosh PowerPoint</Application>
  <PresentationFormat>Widescreen</PresentationFormat>
  <Paragraphs>45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Epochenbegriff und –einteilung</vt:lpstr>
      <vt:lpstr>Epochenbegriff</vt:lpstr>
      <vt:lpstr>Problematik der Epocheneinteilung</vt:lpstr>
      <vt:lpstr>Literarische Epochen  (1600-1920)</vt:lpstr>
      <vt:lpstr>Das Korpus</vt:lpstr>
      <vt:lpstr>Metadaten</vt:lpstr>
      <vt:lpstr>Besonderheiten</vt:lpstr>
      <vt:lpstr>PowerPoint Presentation</vt:lpstr>
      <vt:lpstr>PowerPoint Presentation</vt:lpstr>
      <vt:lpstr>PowerPoint Presentation</vt:lpstr>
      <vt:lpstr>Fragestellungen</vt:lpstr>
      <vt:lpstr>PowerPoint Presentation</vt:lpstr>
      <vt:lpstr>PowerPoint Presentation</vt:lpstr>
      <vt:lpstr>Vergleich: Sturm &amp; Drang (1765-1786)* und  Klassik (1786-1833)*  * Einteilung nach BRENNER, Peter J., Neue deutsche Literaturgeschichte. Vom "Ackermann" zu Günter Grass, Berlin 1996.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49</cp:revision>
  <dcterms:created xsi:type="dcterms:W3CDTF">2020-05-12T06:33:38Z</dcterms:created>
  <dcterms:modified xsi:type="dcterms:W3CDTF">2020-06-22T14:38:10Z</dcterms:modified>
</cp:coreProperties>
</file>