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96" r:id="rId17"/>
    <p:sldId id="295" r:id="rId18"/>
    <p:sldId id="279" r:id="rId19"/>
    <p:sldId id="290" r:id="rId20"/>
    <p:sldId id="293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27"/>
  </p:normalViewPr>
  <p:slideViewPr>
    <p:cSldViewPr snapToGrid="0" snapToObjects="1">
      <p:cViewPr varScale="1">
        <p:scale>
          <a:sx n="88" d="100"/>
          <a:sy n="8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437084" y="4626113"/>
            <a:ext cx="2866569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5214396" y="606344"/>
            <a:ext cx="627727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Einteilung nach </a:t>
            </a:r>
            <a:r>
              <a:rPr lang="de-DE" sz="2400" i="1" dirty="0"/>
              <a:t>Brenner</a:t>
            </a:r>
            <a:endParaRPr lang="de-DE" sz="2400" b="1" i="1" dirty="0"/>
          </a:p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keine Dimensionsreduktion</a:t>
            </a:r>
          </a:p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Epoche „Klassik/Romantik“ ausgeschlossen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7B1F6A-E952-A142-9D62-37FE0DFA3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03682"/>
              </p:ext>
            </p:extLst>
          </p:nvPr>
        </p:nvGraphicFramePr>
        <p:xfrm>
          <a:off x="2293257" y="3168396"/>
          <a:ext cx="7507330" cy="26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774">
                  <a:extLst>
                    <a:ext uri="{9D8B030D-6E8A-4147-A177-3AD203B41FA5}">
                      <a16:colId xmlns:a16="http://schemas.microsoft.com/office/drawing/2014/main" val="1574047577"/>
                    </a:ext>
                  </a:extLst>
                </a:gridCol>
                <a:gridCol w="2364556">
                  <a:extLst>
                    <a:ext uri="{9D8B030D-6E8A-4147-A177-3AD203B41FA5}">
                      <a16:colId xmlns:a16="http://schemas.microsoft.com/office/drawing/2014/main" val="1385094806"/>
                    </a:ext>
                  </a:extLst>
                </a:gridCol>
              </a:tblGrid>
              <a:tr h="653796">
                <a:tc>
                  <a:txBody>
                    <a:bodyPr/>
                    <a:lstStyle/>
                    <a:p>
                      <a:pPr algn="r" fontAlgn="ctr"/>
                      <a:endParaRPr lang="en-GB" sz="3300" b="1">
                        <a:effectLst/>
                      </a:endParaRPr>
                    </a:p>
                  </a:txBody>
                  <a:tcPr marL="107769" marR="107769" marT="53884" marB="53884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300" b="1">
                          <a:effectLst/>
                        </a:rPr>
                        <a:t>ARS</a:t>
                      </a:r>
                      <a:endParaRPr lang="de-DE" sz="3300" b="1"/>
                    </a:p>
                  </a:txBody>
                  <a:tcPr marL="107769" marR="107769" marT="53884" marB="53884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0963263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3300" b="0">
                          <a:effectLst/>
                        </a:rPr>
                        <a:t>Barock/Frühaufklärung</a:t>
                      </a:r>
                    </a:p>
                  </a:txBody>
                  <a:tcPr marL="107769" marR="107769" marT="53884" marB="53884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3300">
                          <a:effectLst/>
                        </a:rPr>
                        <a:t>0.159195</a:t>
                      </a:r>
                    </a:p>
                  </a:txBody>
                  <a:tcPr marL="107769" marR="107769" marT="53884" marB="53884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6177090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3300" b="0" dirty="0">
                          <a:effectLst/>
                        </a:rPr>
                        <a:t>…</a:t>
                      </a:r>
                    </a:p>
                  </a:txBody>
                  <a:tcPr marL="107769" marR="107769" marT="53884" marB="53884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3300">
                          <a:effectLst/>
                        </a:rPr>
                        <a:t>…</a:t>
                      </a:r>
                    </a:p>
                  </a:txBody>
                  <a:tcPr marL="107769" marR="107769" marT="53884" marB="53884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1029111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3300" b="0">
                          <a:effectLst/>
                        </a:rPr>
                        <a:t>Frühaufklärung/Moderne</a:t>
                      </a:r>
                    </a:p>
                  </a:txBody>
                  <a:tcPr marL="107769" marR="107769" marT="53884" marB="53884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3300" dirty="0">
                          <a:effectLst/>
                        </a:rPr>
                        <a:t>-0.028700</a:t>
                      </a:r>
                    </a:p>
                  </a:txBody>
                  <a:tcPr marL="107769" marR="107769" marT="53884" marB="53884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54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Macintosh PowerPoint</Application>
  <PresentationFormat>Widescreen</PresentationFormat>
  <Paragraphs>58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K-Means Experimente</vt:lpstr>
      <vt:lpstr>K-Means (I)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</cp:revision>
  <dcterms:created xsi:type="dcterms:W3CDTF">2020-06-23T11:14:44Z</dcterms:created>
  <dcterms:modified xsi:type="dcterms:W3CDTF">2020-06-23T11:15:41Z</dcterms:modified>
</cp:coreProperties>
</file>