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294" r:id="rId16"/>
    <p:sldId id="279" r:id="rId17"/>
    <p:sldId id="290" r:id="rId18"/>
    <p:sldId id="293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82227"/>
  </p:normalViewPr>
  <p:slideViewPr>
    <p:cSldViewPr snapToGrid="0" snapToObjects="1">
      <p:cViewPr varScale="1">
        <p:scale>
          <a:sx n="88" d="100"/>
          <a:sy n="8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23.06.20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Gedichte eines Autors in einem Jahr wurden zusammengefasst.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4000" u="sng" dirty="0"/>
              <a:t>Grundfrage</a:t>
            </a:r>
            <a:r>
              <a:rPr lang="de-DE" sz="4000" dirty="0"/>
              <a:t>: Funktioniert ein Clustering der Gedichte nach literarischen Epochen?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4000" dirty="0"/>
              <a:t>Welche Epochen eignen sich gut fürs Clustering?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4000" dirty="0"/>
              <a:t>Kann durch ein Clustering eine Epocheneinteilung eines Literaturwissenschaftlers </a:t>
            </a:r>
            <a:r>
              <a:rPr lang="de-DE" sz="4000" b="1" i="1" dirty="0"/>
              <a:t>verifiziert</a:t>
            </a:r>
            <a:r>
              <a:rPr lang="de-DE" sz="40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353782" y="2723906"/>
            <a:ext cx="406400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 err="1"/>
              <a:t>Epocheinteilung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437084" y="4626113"/>
            <a:ext cx="2866569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53C-864D-6646-B7F5-E5F30B0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Vergleich:</a:t>
            </a:r>
            <a:br>
              <a:rPr lang="de-DE" b="1" dirty="0"/>
            </a:br>
            <a:r>
              <a:rPr lang="de-DE" b="1" dirty="0"/>
              <a:t>Sturm &amp; Drang </a:t>
            </a:r>
            <a:r>
              <a:rPr lang="de-DE" dirty="0"/>
              <a:t>(1765-1786)* und </a:t>
            </a:r>
            <a:br>
              <a:rPr lang="de-DE"/>
            </a:br>
            <a:r>
              <a:rPr lang="de-DE" b="1"/>
              <a:t>Klassik </a:t>
            </a:r>
            <a:r>
              <a:rPr lang="de-DE" dirty="0"/>
              <a:t>(1786-1833)*</a:t>
            </a:r>
            <a:br>
              <a:rPr lang="de-DE" b="1" dirty="0"/>
            </a:br>
            <a:br>
              <a:rPr lang="de-DE" sz="2800" b="1" dirty="0"/>
            </a:br>
            <a:r>
              <a:rPr lang="de-DE" sz="2000" dirty="0"/>
              <a:t>*</a:t>
            </a:r>
            <a:r>
              <a:rPr lang="de-DE" sz="2200" dirty="0"/>
              <a:t> Einteilung nach </a:t>
            </a:r>
            <a:r>
              <a:rPr lang="en-GB" sz="2000" dirty="0"/>
              <a:t>BRENNER, Peter J., Neue deutsche </a:t>
            </a:r>
            <a:r>
              <a:rPr lang="en-GB" sz="2000" dirty="0" err="1"/>
              <a:t>Literaturgeschichte</a:t>
            </a:r>
            <a:r>
              <a:rPr lang="en-GB" sz="2000" dirty="0"/>
              <a:t>. </a:t>
            </a:r>
            <a:r>
              <a:rPr lang="en-GB" sz="2000" dirty="0" err="1"/>
              <a:t>Vom</a:t>
            </a:r>
            <a:r>
              <a:rPr lang="en-GB" sz="2000" dirty="0"/>
              <a:t> "Ackermann" </a:t>
            </a:r>
            <a:r>
              <a:rPr lang="en-GB" sz="2000" dirty="0" err="1"/>
              <a:t>zu</a:t>
            </a:r>
            <a:r>
              <a:rPr lang="en-GB" sz="2000" dirty="0"/>
              <a:t> Günter Grass, Berlin 1996.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952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3F27A597-F4D2-B44F-8EDB-D74F0838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67D44603-EB92-034D-B50C-BE9A4E7E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… (TODO)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 und –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412</Words>
  <Application>Microsoft Macintosh PowerPoint</Application>
  <PresentationFormat>Widescreen</PresentationFormat>
  <Paragraphs>45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Epochenbegriff und –einteilung</vt:lpstr>
      <vt:lpstr>Epochenbegriff</vt:lpstr>
      <vt:lpstr>Problematik der Epocheneinteilung</vt:lpstr>
      <vt:lpstr>Literarische Epochen  (1600-1920)</vt:lpstr>
      <vt:lpstr>Das Korpus</vt:lpstr>
      <vt:lpstr>Metadaten</vt:lpstr>
      <vt:lpstr>Besonderheiten</vt:lpstr>
      <vt:lpstr>PowerPoint Presentation</vt:lpstr>
      <vt:lpstr>PowerPoint Presentation</vt:lpstr>
      <vt:lpstr>PowerPoint Presentation</vt:lpstr>
      <vt:lpstr>Fragestellungen</vt:lpstr>
      <vt:lpstr>PowerPoint Presentation</vt:lpstr>
      <vt:lpstr>PowerPoint Presentation</vt:lpstr>
      <vt:lpstr>Vergleich: Sturm &amp; Drang (1765-1786)* und  Klassik (1786-1833)*  * Einteilung nach BRENNER, Peter J., Neue deutsche Literaturgeschichte. Vom "Ackermann" zu Günter Grass, Berlin 1996.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50</cp:revision>
  <dcterms:created xsi:type="dcterms:W3CDTF">2020-05-12T06:33:38Z</dcterms:created>
  <dcterms:modified xsi:type="dcterms:W3CDTF">2020-06-23T09:11:55Z</dcterms:modified>
</cp:coreProperties>
</file>