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91" r:id="rId13"/>
    <p:sldId id="292" r:id="rId14"/>
    <p:sldId id="303" r:id="rId15"/>
    <p:sldId id="323" r:id="rId16"/>
    <p:sldId id="294" r:id="rId17"/>
    <p:sldId id="312" r:id="rId18"/>
    <p:sldId id="324" r:id="rId19"/>
    <p:sldId id="320" r:id="rId20"/>
    <p:sldId id="321" r:id="rId21"/>
    <p:sldId id="322" r:id="rId22"/>
    <p:sldId id="297" r:id="rId23"/>
    <p:sldId id="301" r:id="rId24"/>
    <p:sldId id="309" r:id="rId25"/>
    <p:sldId id="310" r:id="rId26"/>
    <p:sldId id="311" r:id="rId27"/>
    <p:sldId id="319" r:id="rId28"/>
    <p:sldId id="314" r:id="rId29"/>
    <p:sldId id="315" r:id="rId30"/>
    <p:sldId id="317" r:id="rId31"/>
    <p:sldId id="302" r:id="rId32"/>
    <p:sldId id="305" r:id="rId33"/>
    <p:sldId id="307" r:id="rId34"/>
    <p:sldId id="299" r:id="rId35"/>
    <p:sldId id="304" r:id="rId3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83805"/>
  </p:normalViewPr>
  <p:slideViewPr>
    <p:cSldViewPr snapToGrid="0" snapToObjects="1">
      <p:cViewPr>
        <p:scale>
          <a:sx n="95" d="100"/>
          <a:sy n="95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04.07.20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8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nach Titeln zu </a:t>
            </a:r>
            <a:r>
              <a:rPr lang="de-DE" dirty="0" err="1">
                <a:sym typeface="Wingdings" pitchFamily="2" charset="2"/>
              </a:rPr>
              <a:t>clustern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wurde häufigste Epoche aller Gedichte zugeordnet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wurde Mittelwert aller Erscheinungsjahre der Gedichte mit der häufigsten Epoche zugeordnet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71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4.1.1.  Zusammenfassung von 			  	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UMAP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0880BCB-F0E1-7048-972B-93701624A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6" t="6386" b="10456"/>
          <a:stretch/>
        </p:blipFill>
        <p:spPr>
          <a:xfrm>
            <a:off x="5120640" y="1045049"/>
            <a:ext cx="6656832" cy="4667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7981" y="2536440"/>
            <a:ext cx="3933306" cy="354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Epochen</a:t>
            </a:r>
            <a:endParaRPr lang="en-US" sz="28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Einteilung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b="1" dirty="0"/>
              <a:t>AMANN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Gedichte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/>
              <a:t>Dichtern</a:t>
            </a:r>
            <a:r>
              <a:rPr lang="en-US" sz="2800" dirty="0"/>
              <a:t> </a:t>
            </a:r>
            <a:r>
              <a:rPr lang="en-US" sz="2800" dirty="0" err="1"/>
              <a:t>zusammengefügt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595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F0DC2BB-C108-6B45-89CF-C7C8D3873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2" t="6676" b="10127"/>
          <a:stretch/>
        </p:blipFill>
        <p:spPr>
          <a:xfrm>
            <a:off x="4183157" y="646497"/>
            <a:ext cx="8008843" cy="5565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749838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402232" y="5749838"/>
            <a:ext cx="6705039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4.1.  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292734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66844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0.584472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0.457452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0.517758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0.439188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0.014667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-0.065423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5170844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nacht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seele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immer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sah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592160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geist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ß"/>
            </a:pPr>
            <a:r>
              <a:rPr lang="de-DE" sz="2800" b="1" dirty="0"/>
              <a:t>Cluster 2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4.1.2.  Zusammenfassung von 				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8422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92500"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Brenner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Keine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„Klassik/Romantik“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Zusammenfassung von allen Gedichten eines Dichters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1789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0.843127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0.781205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0.747799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0.707295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0.734414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0.697728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0.694377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0.605100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Aufklärung/Realismus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0.537924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0.445150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61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1191</Words>
  <Application>Microsoft Macintosh PowerPoint</Application>
  <PresentationFormat>Widescreen</PresentationFormat>
  <Paragraphs>296</Paragraphs>
  <Slides>35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Avenir Next LT Pro</vt:lpstr>
      <vt:lpstr>Calibri</vt:lpstr>
      <vt:lpstr>Wingdings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3.  Fragestellungen</vt:lpstr>
      <vt:lpstr>PowerPoint Presentation</vt:lpstr>
      <vt:lpstr>4.  Experimente</vt:lpstr>
      <vt:lpstr>4.1.  Aufbau</vt:lpstr>
      <vt:lpstr>PowerPoint Presentation</vt:lpstr>
      <vt:lpstr>Evaluationsmaße</vt:lpstr>
      <vt:lpstr>4.1.1.  Zusammenfassung von       Gedichten eines Dichters </vt:lpstr>
      <vt:lpstr>UMAP</vt:lpstr>
      <vt:lpstr>PowerPoint Presentation</vt:lpstr>
      <vt:lpstr>4.1.  K-Means Experimente</vt:lpstr>
      <vt:lpstr>K-Means (II)</vt:lpstr>
      <vt:lpstr>K-Means (II)  Häufigsten 10 Worte des besten Clusterings</vt:lpstr>
      <vt:lpstr>4.1.2.  Zusammenfassung von     Gedichten eines Dichters </vt:lpstr>
      <vt:lpstr>K-Means (III)</vt:lpstr>
      <vt:lpstr>K-Means (III):  Barock/Realismus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16</cp:revision>
  <dcterms:created xsi:type="dcterms:W3CDTF">2020-07-04T13:41:58Z</dcterms:created>
  <dcterms:modified xsi:type="dcterms:W3CDTF">2020-07-05T10:12:14Z</dcterms:modified>
</cp:coreProperties>
</file>