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Raleway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RalewayMedium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RalewayMedium-italic.fntdata"/><Relationship Id="rId16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Medium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6123e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6123e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533850" y="3847154"/>
            <a:ext cx="2941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Jules Udahemuka, CMU</a:t>
            </a:r>
            <a:endParaRPr sz="1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AI/ML Engineer, Healthcare</a:t>
            </a:r>
            <a:endParaRPr sz="1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773925" y="3926350"/>
            <a:ext cx="306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Abdouh Harouna Kenfack, </a:t>
            </a:r>
            <a:endParaRPr sz="1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AI/ML Engineer</a:t>
            </a:r>
            <a:endParaRPr sz="1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70650" y="1210225"/>
            <a:ext cx="3975300" cy="243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Challenge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950+ </a:t>
            </a:r>
            <a:r>
              <a:rPr lang="en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FDA-approved AI medical devices with no performance monitoring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Medium"/>
              <a:buChar char="●"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Can't modify validated models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Medium"/>
              <a:buChar char="●"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Performance degradation unknown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Medium"/>
              <a:buChar char="●"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 traditional MLOps possible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40100" y="1210225"/>
            <a:ext cx="4101600" cy="118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Our Solution: AI model monitoring</a:t>
            </a:r>
            <a:endParaRPr b="1"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Medium"/>
              <a:buChar char="●"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92% accurate uncertainty estimation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Medium"/>
              <a:buChar char="●"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Zero modification to FDA models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Medium"/>
              <a:buChar char="●"/>
            </a:pP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23% reduction in false positives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40100" y="2571750"/>
            <a:ext cx="2050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Target Market</a:t>
            </a:r>
            <a:endParaRPr sz="19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8,000+ </a:t>
            </a:r>
            <a:r>
              <a:rPr lang="en" sz="15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Radiology practices in US</a:t>
            </a:r>
            <a:endParaRPr sz="15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411825" y="416000"/>
            <a:ext cx="78123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200">
                <a:latin typeface="Raleway Medium"/>
                <a:ea typeface="Raleway Medium"/>
                <a:cs typeface="Raleway Medium"/>
                <a:sym typeface="Raleway Medium"/>
              </a:rPr>
              <a:t>MonitorMed AI</a:t>
            </a:r>
            <a:endParaRPr b="0"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Raleway Medium"/>
                <a:ea typeface="Raleway Medium"/>
                <a:cs typeface="Raleway Medium"/>
                <a:sym typeface="Raleway Medium"/>
              </a:rPr>
              <a:t>Non-Intrusive Performance Monitoring for FDA-Approved Medical AI</a:t>
            </a:r>
            <a:endParaRPr b="0" sz="2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790900" y="2571750"/>
            <a:ext cx="20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950+ </a:t>
            </a: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FDA-</a:t>
            </a:r>
            <a:r>
              <a:rPr lang="en" sz="13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approved</a:t>
            </a:r>
            <a:r>
              <a:rPr lang="en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AI devices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740125" y="2522875"/>
            <a:ext cx="4101600" cy="113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40833" l="24199" r="13351" t="10561"/>
          <a:stretch/>
        </p:blipFill>
        <p:spPr>
          <a:xfrm>
            <a:off x="470650" y="3717025"/>
            <a:ext cx="798424" cy="9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922" l="7117" r="7126" t="0"/>
          <a:stretch/>
        </p:blipFill>
        <p:spPr>
          <a:xfrm>
            <a:off x="4725425" y="3730612"/>
            <a:ext cx="798426" cy="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