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pyimagesearch.com/2017/05/22/face-alignment-with-opencv-and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LLZr9IjP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LLZr9IjP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4B49D-E83A-4228-8E1E-7FCA60A4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Smartphone Screen 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495B1-4245-4159-81D8-044BC0004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Barrett Honors Thesis</a:t>
            </a:r>
          </a:p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Riley Tallman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11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background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81B-84A9-40A6-982A-011C7E7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4851"/>
          </a:xfrm>
        </p:spPr>
        <p:txBody>
          <a:bodyPr>
            <a:normAutofit/>
          </a:bodyPr>
          <a:lstStyle/>
          <a:p>
            <a:r>
              <a:rPr lang="en-US" dirty="0"/>
              <a:t>Graduating this semester 4+1 </a:t>
            </a:r>
          </a:p>
          <a:p>
            <a:r>
              <a:rPr lang="en-US" dirty="0"/>
              <a:t>CSE 471 Intro to AI (Prof Gil)</a:t>
            </a:r>
          </a:p>
          <a:p>
            <a:r>
              <a:rPr lang="en-US" dirty="0"/>
              <a:t>CSE 494 AI In Cyber Security</a:t>
            </a:r>
          </a:p>
          <a:p>
            <a:r>
              <a:rPr lang="en-US" dirty="0"/>
              <a:t>CSE 494 Machine Learning</a:t>
            </a:r>
          </a:p>
          <a:p>
            <a:r>
              <a:rPr lang="en-US" dirty="0"/>
              <a:t>CSE 571 Artificial Intelligence</a:t>
            </a:r>
          </a:p>
          <a:p>
            <a:r>
              <a:rPr lang="en-US" dirty="0" err="1"/>
              <a:t>Nueral</a:t>
            </a:r>
            <a:r>
              <a:rPr lang="en-US" dirty="0"/>
              <a:t> Networks, Random </a:t>
            </a:r>
            <a:r>
              <a:rPr lang="en-US" dirty="0" err="1"/>
              <a:t>Forrests</a:t>
            </a:r>
            <a:r>
              <a:rPr lang="en-US" dirty="0"/>
              <a:t>, CIFAR-10 CNN</a:t>
            </a:r>
          </a:p>
          <a:p>
            <a:endParaRPr lang="en-US" dirty="0"/>
          </a:p>
          <a:p>
            <a:r>
              <a:rPr lang="en-US" dirty="0"/>
              <a:t>Computer Vision</a:t>
            </a:r>
          </a:p>
          <a:p>
            <a:r>
              <a:rPr lang="en-US" dirty="0"/>
              <a:t>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410862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81B-84A9-40A6-982A-011C7E7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485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Image result for couch with smartphone">
            <a:extLst>
              <a:ext uri="{FF2B5EF4-FFF2-40B4-BE49-F238E27FC236}">
                <a16:creationId xmlns:a16="http://schemas.microsoft.com/office/drawing/2014/main" id="{A6148278-397B-4549-9FA4-D3ECB506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15" y="2022679"/>
            <a:ext cx="7384012" cy="41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0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8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0" name="Rectangle 9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0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Solution 1</a:t>
            </a:r>
            <a:br>
              <a:rPr lang="en-US" sz="6000">
                <a:solidFill>
                  <a:srgbClr val="FFFFFF"/>
                </a:solidFill>
              </a:rPr>
            </a:br>
            <a:r>
              <a:rPr lang="en-US" sz="6000">
                <a:solidFill>
                  <a:srgbClr val="FFFFFF"/>
                </a:solidFill>
              </a:rPr>
              <a:t>Pre-trained Models</a:t>
            </a:r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8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C0C4C5-7A74-467A-BBED-A77053252F80}"/>
              </a:ext>
            </a:extLst>
          </p:cNvPr>
          <p:cNvSpPr/>
          <p:nvPr/>
        </p:nvSpPr>
        <p:spPr>
          <a:xfrm rot="21226319">
            <a:off x="8276081" y="-270796"/>
            <a:ext cx="3301844" cy="75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4433"/>
            <a:ext cx="8596668" cy="1320800"/>
          </a:xfrm>
        </p:spPr>
        <p:txBody>
          <a:bodyPr/>
          <a:lstStyle/>
          <a:p>
            <a:r>
              <a:rPr lang="en-US" dirty="0"/>
              <a:t>Solution 1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Pre-trained Models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81B-84A9-40A6-982A-011C7E7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43428"/>
            <a:ext cx="8596668" cy="352012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https://www.pyimagesearch.com/2017/05/22/face-alignment-with-opencv-and-python/</a:t>
            </a:r>
            <a:endParaRPr lang="en-US" sz="1400" dirty="0"/>
          </a:p>
        </p:txBody>
      </p:sp>
      <p:pic>
        <p:nvPicPr>
          <p:cNvPr id="2052" name="Picture 4" descr="Image result for face recognition opencv">
            <a:extLst>
              <a:ext uri="{FF2B5EF4-FFF2-40B4-BE49-F238E27FC236}">
                <a16:creationId xmlns:a16="http://schemas.microsoft.com/office/drawing/2014/main" id="{B51BDF0A-5D21-4D00-B55B-775A0BDBE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t="8861" r="9835" b="13340"/>
          <a:stretch/>
        </p:blipFill>
        <p:spPr bwMode="auto">
          <a:xfrm>
            <a:off x="1336508" y="3074286"/>
            <a:ext cx="2286497" cy="2272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257F78-9746-4A1D-BAE4-F4C5A4CC87CF}"/>
              </a:ext>
            </a:extLst>
          </p:cNvPr>
          <p:cNvSpPr txBox="1"/>
          <p:nvPr/>
        </p:nvSpPr>
        <p:spPr>
          <a:xfrm>
            <a:off x="1629266" y="2370059"/>
            <a:ext cx="170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OpenCV/</a:t>
            </a:r>
            <a:r>
              <a:rPr lang="en-US" dirty="0" err="1"/>
              <a:t>dlib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1D61777-A085-4691-8817-182A9105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31" y="3165734"/>
            <a:ext cx="2592347" cy="2089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6E3B1-777A-49CC-AFEE-4CFA63721923}"/>
              </a:ext>
            </a:extLst>
          </p:cNvPr>
          <p:cNvSpPr txBox="1"/>
          <p:nvPr/>
        </p:nvSpPr>
        <p:spPr>
          <a:xfrm>
            <a:off x="4655547" y="2231559"/>
            <a:ext cx="228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dlib</a:t>
            </a:r>
            <a:r>
              <a:rPr lang="en-US" dirty="0"/>
              <a:t> 68/5-point  landmark detector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0C344-2192-4BAA-9FF1-9021F7BB7F22}"/>
              </a:ext>
            </a:extLst>
          </p:cNvPr>
          <p:cNvSpPr txBox="1"/>
          <p:nvPr/>
        </p:nvSpPr>
        <p:spPr>
          <a:xfrm>
            <a:off x="8367553" y="2360623"/>
            <a:ext cx="14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D410C-7F48-48B6-B182-31D698F7E222}"/>
              </a:ext>
            </a:extLst>
          </p:cNvPr>
          <p:cNvCxnSpPr>
            <a:cxnSpLocks/>
          </p:cNvCxnSpPr>
          <p:nvPr/>
        </p:nvCxnSpPr>
        <p:spPr>
          <a:xfrm>
            <a:off x="7225676" y="4587916"/>
            <a:ext cx="546683" cy="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4A4628-2DE8-40A0-BE2B-03C25ED0C32F}"/>
              </a:ext>
            </a:extLst>
          </p:cNvPr>
          <p:cNvCxnSpPr>
            <a:cxnSpLocks/>
          </p:cNvCxnSpPr>
          <p:nvPr/>
        </p:nvCxnSpPr>
        <p:spPr>
          <a:xfrm>
            <a:off x="3783434" y="4210411"/>
            <a:ext cx="546683" cy="0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6" name="Picture 8" descr="Image result for red circle cross">
            <a:extLst>
              <a:ext uri="{FF2B5EF4-FFF2-40B4-BE49-F238E27FC236}">
                <a16:creationId xmlns:a16="http://schemas.microsoft.com/office/drawing/2014/main" id="{46A02815-915F-49D0-A260-3CAC1FF2A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69" y="2967607"/>
            <a:ext cx="2443007" cy="244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8DD77DF-DC87-4938-80D1-7A32D9452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" b="1"/>
          <a:stretch/>
        </p:blipFill>
        <p:spPr bwMode="auto">
          <a:xfrm>
            <a:off x="7991831" y="1133393"/>
            <a:ext cx="3371850" cy="47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13EF58-02AA-4CC6-8BD8-EDDA3330A047}"/>
              </a:ext>
            </a:extLst>
          </p:cNvPr>
          <p:cNvCxnSpPr>
            <a:cxnSpLocks/>
          </p:cNvCxnSpPr>
          <p:nvPr/>
        </p:nvCxnSpPr>
        <p:spPr>
          <a:xfrm flipV="1">
            <a:off x="7214532" y="3026914"/>
            <a:ext cx="864066" cy="413924"/>
          </a:xfrm>
          <a:prstGeom prst="straightConnector1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C0C4C5-7A74-467A-BBED-A77053252F80}"/>
              </a:ext>
            </a:extLst>
          </p:cNvPr>
          <p:cNvSpPr/>
          <p:nvPr/>
        </p:nvSpPr>
        <p:spPr>
          <a:xfrm rot="21226319">
            <a:off x="8276081" y="-270796"/>
            <a:ext cx="3301844" cy="75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Solution 1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Pre-trained Models – Failure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3D755-E25E-40E6-8AC4-9B80D7F0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8" y="2320414"/>
            <a:ext cx="5776355" cy="15132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2771F30-B208-46E9-ACB2-4335AD53A43C}"/>
              </a:ext>
            </a:extLst>
          </p:cNvPr>
          <p:cNvSpPr txBox="1">
            <a:spLocks/>
          </p:cNvSpPr>
          <p:nvPr/>
        </p:nvSpPr>
        <p:spPr>
          <a:xfrm>
            <a:off x="677334" y="6343428"/>
            <a:ext cx="8596668" cy="35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/>
              </a:rPr>
              <a:t>https://www.youtube.com/watch?v=SLLZr9IjPcE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5F785E-7F0A-47C1-B9A9-78A4FA5E1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657" y="2340664"/>
            <a:ext cx="6086690" cy="1456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A70124-D7D6-44B6-AEAA-0A8C570EE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870" y="4264380"/>
            <a:ext cx="7679502" cy="15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4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Solution 1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Pre-trained Models – Failure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C83942-4172-4466-B4C8-6ED2AC6E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297" y="4177264"/>
            <a:ext cx="1686687" cy="160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D39C6-3784-419C-801E-988C59E1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692297" y="2274750"/>
            <a:ext cx="1686687" cy="1606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91B5D-001A-4D0D-AB69-A3541436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83368" y="4177263"/>
            <a:ext cx="1686687" cy="1606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E0FF2A-63F0-4383-8922-A92FED6C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01226" y="4177263"/>
            <a:ext cx="1686687" cy="16060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217F3A-9773-4BF6-A4F7-5B5A0C1E4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6383" r="94326">
                        <a14:foregroundMark x1="6383" y1="28819" x2="6383" y2="28819"/>
                        <a14:foregroundMark x1="37234" y1="91319" x2="37234" y2="91319"/>
                        <a14:foregroundMark x1="52128" y1="94792" x2="52128" y2="94792"/>
                        <a14:foregroundMark x1="63475" y1="93056" x2="63475" y2="93056"/>
                        <a14:foregroundMark x1="94326" y1="45139" x2="94326" y2="45139"/>
                        <a14:foregroundMark x1="59220" y1="36458" x2="59220" y2="36458"/>
                        <a14:foregroundMark x1="49645" y1="42361" x2="49645" y2="42361"/>
                        <a14:foregroundMark x1="32624" y1="23611" x2="32624" y2="23611"/>
                        <a14:foregroundMark x1="29787" y1="12153" x2="29787" y2="12153"/>
                        <a14:foregroundMark x1="70567" y1="18750" x2="70567" y2="18750"/>
                        <a14:foregroundMark x1="72340" y1="10069" x2="72340" y2="10069"/>
                        <a14:foregroundMark x1="45390" y1="72569" x2="45390" y2="72569"/>
                        <a14:backgroundMark x1="27660" y1="10069" x2="27660" y2="10069"/>
                        <a14:backgroundMark x1="27305" y1="21181" x2="27305" y2="21181"/>
                        <a14:backgroundMark x1="33688" y1="20486" x2="33688" y2="20486"/>
                        <a14:backgroundMark x1="67730" y1="20139" x2="67730" y2="20139"/>
                        <a14:backgroundMark x1="73759" y1="20139" x2="73759" y2="20139"/>
                        <a14:backgroundMark x1="72695" y1="10069" x2="72695" y2="10069"/>
                        <a14:backgroundMark x1="74468" y1="8333" x2="74468" y2="8333"/>
                        <a14:backgroundMark x1="81206" y1="10764" x2="81206" y2="10764"/>
                        <a14:backgroundMark x1="49645" y1="64236" x2="49645" y2="64236"/>
                        <a14:backgroundMark x1="50709" y1="70833" x2="50709" y2="70833"/>
                        <a14:backgroundMark x1="47163" y1="59722" x2="47163" y2="59722"/>
                        <a14:backgroundMark x1="63475" y1="60764" x2="63475" y2="60764"/>
                        <a14:backgroundMark x1="41844" y1="60417" x2="41844" y2="60417"/>
                        <a14:backgroundMark x1="39007" y1="65972" x2="39007" y2="65972"/>
                        <a14:backgroundMark x1="51064" y1="47569" x2="51064" y2="47569"/>
                        <a14:backgroundMark x1="52482" y1="94097" x2="52482" y2="940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1959" y="4503492"/>
            <a:ext cx="1052207" cy="10745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C74436-79A4-4D33-A60F-327F657C7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6383" r="94326">
                        <a14:foregroundMark x1="6383" y1="28819" x2="6383" y2="28819"/>
                        <a14:foregroundMark x1="37234" y1="91319" x2="37234" y2="91319"/>
                        <a14:foregroundMark x1="52128" y1="94792" x2="52128" y2="94792"/>
                        <a14:foregroundMark x1="63475" y1="93056" x2="63475" y2="93056"/>
                        <a14:foregroundMark x1="94326" y1="45139" x2="94326" y2="45139"/>
                        <a14:foregroundMark x1="59220" y1="36458" x2="59220" y2="36458"/>
                        <a14:foregroundMark x1="49645" y1="42361" x2="49645" y2="42361"/>
                        <a14:foregroundMark x1="32624" y1="23611" x2="32624" y2="23611"/>
                        <a14:foregroundMark x1="29787" y1="12153" x2="29787" y2="12153"/>
                        <a14:foregroundMark x1="70567" y1="18750" x2="70567" y2="18750"/>
                        <a14:foregroundMark x1="72340" y1="10069" x2="72340" y2="10069"/>
                        <a14:foregroundMark x1="45390" y1="72569" x2="45390" y2="72569"/>
                        <a14:backgroundMark x1="27660" y1="10069" x2="27660" y2="10069"/>
                        <a14:backgroundMark x1="27305" y1="21181" x2="27305" y2="21181"/>
                        <a14:backgroundMark x1="33688" y1="20486" x2="33688" y2="20486"/>
                        <a14:backgroundMark x1="67730" y1="20139" x2="67730" y2="20139"/>
                        <a14:backgroundMark x1="73759" y1="20139" x2="73759" y2="20139"/>
                        <a14:backgroundMark x1="72695" y1="10069" x2="72695" y2="10069"/>
                        <a14:backgroundMark x1="74468" y1="8333" x2="74468" y2="8333"/>
                        <a14:backgroundMark x1="81206" y1="10764" x2="81206" y2="10764"/>
                        <a14:backgroundMark x1="49645" y1="64236" x2="49645" y2="64236"/>
                        <a14:backgroundMark x1="50709" y1="70833" x2="50709" y2="70833"/>
                        <a14:backgroundMark x1="47163" y1="59722" x2="47163" y2="59722"/>
                        <a14:backgroundMark x1="63475" y1="60764" x2="63475" y2="60764"/>
                        <a14:backgroundMark x1="41844" y1="60417" x2="41844" y2="60417"/>
                        <a14:backgroundMark x1="39007" y1="65972" x2="39007" y2="65972"/>
                        <a14:backgroundMark x1="51064" y1="47569" x2="51064" y2="47569"/>
                        <a14:backgroundMark x1="52482" y1="94097" x2="52482" y2="940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8465" y="4503491"/>
            <a:ext cx="1052207" cy="1074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236EBE-9AFF-4609-985E-6D09450B8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6383" r="94326">
                        <a14:foregroundMark x1="6383" y1="28819" x2="6383" y2="28819"/>
                        <a14:foregroundMark x1="37234" y1="91319" x2="37234" y2="91319"/>
                        <a14:foregroundMark x1="52128" y1="94792" x2="52128" y2="94792"/>
                        <a14:foregroundMark x1="63475" y1="93056" x2="63475" y2="93056"/>
                        <a14:foregroundMark x1="94326" y1="45139" x2="94326" y2="45139"/>
                        <a14:foregroundMark x1="59220" y1="36458" x2="59220" y2="36458"/>
                        <a14:foregroundMark x1="49645" y1="42361" x2="49645" y2="42361"/>
                        <a14:foregroundMark x1="32624" y1="23611" x2="32624" y2="23611"/>
                        <a14:foregroundMark x1="29787" y1="12153" x2="29787" y2="12153"/>
                        <a14:foregroundMark x1="70567" y1="18750" x2="70567" y2="18750"/>
                        <a14:foregroundMark x1="72340" y1="10069" x2="72340" y2="10069"/>
                        <a14:foregroundMark x1="45390" y1="72569" x2="45390" y2="72569"/>
                        <a14:backgroundMark x1="27660" y1="10069" x2="27660" y2="10069"/>
                        <a14:backgroundMark x1="27305" y1="21181" x2="27305" y2="21181"/>
                        <a14:backgroundMark x1="33688" y1="20486" x2="33688" y2="20486"/>
                        <a14:backgroundMark x1="67730" y1="20139" x2="67730" y2="20139"/>
                        <a14:backgroundMark x1="73759" y1="20139" x2="73759" y2="20139"/>
                        <a14:backgroundMark x1="72695" y1="10069" x2="72695" y2="10069"/>
                        <a14:backgroundMark x1="74468" y1="8333" x2="74468" y2="8333"/>
                        <a14:backgroundMark x1="81206" y1="10764" x2="81206" y2="10764"/>
                        <a14:backgroundMark x1="49645" y1="64236" x2="49645" y2="64236"/>
                        <a14:backgroundMark x1="50709" y1="70833" x2="50709" y2="70833"/>
                        <a14:backgroundMark x1="47163" y1="59722" x2="47163" y2="59722"/>
                        <a14:backgroundMark x1="63475" y1="60764" x2="63475" y2="60764"/>
                        <a14:backgroundMark x1="41844" y1="60417" x2="41844" y2="60417"/>
                        <a14:backgroundMark x1="39007" y1="65972" x2="39007" y2="65972"/>
                        <a14:backgroundMark x1="51064" y1="47569" x2="51064" y2="47569"/>
                        <a14:backgroundMark x1="52482" y1="94097" x2="52482" y2="940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9536" y="2632003"/>
            <a:ext cx="1052207" cy="10745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BA4D66-E4DA-44E2-ADBD-19A429D30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4792" l="6383" r="94326">
                        <a14:foregroundMark x1="6383" y1="28819" x2="6383" y2="28819"/>
                        <a14:foregroundMark x1="37234" y1="91319" x2="37234" y2="91319"/>
                        <a14:foregroundMark x1="52128" y1="94792" x2="52128" y2="94792"/>
                        <a14:foregroundMark x1="63475" y1="93056" x2="63475" y2="93056"/>
                        <a14:foregroundMark x1="94326" y1="45139" x2="94326" y2="45139"/>
                        <a14:foregroundMark x1="59220" y1="36458" x2="59220" y2="36458"/>
                        <a14:foregroundMark x1="49645" y1="42361" x2="49645" y2="42361"/>
                        <a14:foregroundMark x1="32624" y1="23611" x2="32624" y2="23611"/>
                        <a14:foregroundMark x1="29787" y1="12153" x2="29787" y2="12153"/>
                        <a14:foregroundMark x1="70567" y1="18750" x2="70567" y2="18750"/>
                        <a14:foregroundMark x1="72340" y1="10069" x2="72340" y2="10069"/>
                        <a14:foregroundMark x1="45390" y1="72569" x2="45390" y2="72569"/>
                        <a14:backgroundMark x1="27660" y1="10069" x2="27660" y2="10069"/>
                        <a14:backgroundMark x1="27305" y1="21181" x2="27305" y2="21181"/>
                        <a14:backgroundMark x1="33688" y1="20486" x2="33688" y2="20486"/>
                        <a14:backgroundMark x1="67730" y1="20139" x2="67730" y2="20139"/>
                        <a14:backgroundMark x1="73759" y1="20139" x2="73759" y2="20139"/>
                        <a14:backgroundMark x1="72695" y1="10069" x2="72695" y2="10069"/>
                        <a14:backgroundMark x1="74468" y1="8333" x2="74468" y2="8333"/>
                        <a14:backgroundMark x1="81206" y1="10764" x2="81206" y2="10764"/>
                        <a14:backgroundMark x1="49645" y1="64236" x2="49645" y2="64236"/>
                        <a14:backgroundMark x1="50709" y1="70833" x2="50709" y2="70833"/>
                        <a14:backgroundMark x1="47163" y1="59722" x2="47163" y2="59722"/>
                        <a14:backgroundMark x1="63475" y1="60764" x2="63475" y2="60764"/>
                        <a14:backgroundMark x1="41844" y1="60417" x2="41844" y2="60417"/>
                        <a14:backgroundMark x1="39007" y1="65972" x2="39007" y2="65972"/>
                        <a14:backgroundMark x1="51064" y1="47569" x2="51064" y2="47569"/>
                        <a14:backgroundMark x1="52482" y1="94097" x2="52482" y2="940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0607" y="4442979"/>
            <a:ext cx="1052207" cy="10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3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Solution 2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Pre-trained Models – Failure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2771F30-B208-46E9-ACB2-4335AD53A43C}"/>
              </a:ext>
            </a:extLst>
          </p:cNvPr>
          <p:cNvSpPr txBox="1">
            <a:spLocks/>
          </p:cNvSpPr>
          <p:nvPr/>
        </p:nvSpPr>
        <p:spPr>
          <a:xfrm>
            <a:off x="677334" y="6343428"/>
            <a:ext cx="8596668" cy="35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2"/>
              </a:rPr>
              <a:t>https://www.youtube.com/watch?v=SLLZr9IjPcE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C83942-4172-4466-B4C8-6ED2AC6E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21" y="3883649"/>
            <a:ext cx="1686687" cy="160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D39C6-3784-419C-801E-988C59E1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826521" y="1981135"/>
            <a:ext cx="1686687" cy="1606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91B5D-001A-4D0D-AB69-A3541436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17592" y="3883648"/>
            <a:ext cx="1686687" cy="1606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E0FF2A-63F0-4383-8922-A92FED6C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35450" y="3883648"/>
            <a:ext cx="1686687" cy="160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4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3C-D718-4ED1-85B7-8107DDC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Problem, a second application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81B-84A9-40A6-982A-011C7E7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485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146" name="Picture 2" descr="Image result for galaxy s10 camera roll">
            <a:extLst>
              <a:ext uri="{FF2B5EF4-FFF2-40B4-BE49-F238E27FC236}">
                <a16:creationId xmlns:a16="http://schemas.microsoft.com/office/drawing/2014/main" id="{B20D7B18-07AC-45D8-967D-632E5E43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22075" y="3066110"/>
            <a:ext cx="4643588" cy="26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0332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108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Smartphone Screen Orientation</vt:lpstr>
      <vt:lpstr>Introduction My background</vt:lpstr>
      <vt:lpstr>Introduction The Problem</vt:lpstr>
      <vt:lpstr>Solution 1 Pre-trained Models</vt:lpstr>
      <vt:lpstr>Solution 1 Pre-trained Models</vt:lpstr>
      <vt:lpstr>Solution 1 Pre-trained Models – Failure</vt:lpstr>
      <vt:lpstr>Solution 1 Pre-trained Models – Failure</vt:lpstr>
      <vt:lpstr>Solution 2 Pre-trained Models – Failure</vt:lpstr>
      <vt:lpstr>Introduction The Problem, a second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Screen Orientation</dc:title>
  <dc:creator>Riley Tallman</dc:creator>
  <cp:lastModifiedBy>Riley Tallman</cp:lastModifiedBy>
  <cp:revision>7</cp:revision>
  <dcterms:created xsi:type="dcterms:W3CDTF">2019-08-23T06:11:44Z</dcterms:created>
  <dcterms:modified xsi:type="dcterms:W3CDTF">2019-08-23T17:52:01Z</dcterms:modified>
</cp:coreProperties>
</file>