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AB12-F6C1-456E-BE90-94269962A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737F1-B932-4FB0-BC00-1AA182F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D877-A66F-489D-91B8-8328CAD7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BF79-6669-4206-8F31-D20350D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5209-E78F-457B-9DF2-C836345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9251-338C-4952-9C50-4B98EBE3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AC84-E848-4247-BABA-475D8030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B1CF-3B66-45ED-BAC2-B50843D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4997-41DB-41D0-A377-EC47C5FF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7563-C26F-4B82-BEA0-0DA0226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A574F-80A7-4999-BDE2-2C71AEE54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FCB7-C4D0-43A0-B947-8D817874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1E1F-E8B5-41CA-BF2C-AC588951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41B5-6C86-4ED6-AE54-D6573AC4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556D-0077-4B4F-ABE1-DBAF647C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9323-A88A-4740-85AD-82E9B8BA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ECBE-E621-413E-B3CD-7D993166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D9D1-06A6-44CE-ABA0-B373231F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6FEE-458B-4D2A-8A13-D041BD0E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306-2687-43CF-ABFB-164A9434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ADD2-CC78-4874-9E32-3921FD03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4826-6962-4FB0-907E-3ACC739D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C6A1-B5B6-41BE-B674-B42CD483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F527-1EA3-4BC0-8149-274725E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52D6-4746-4FB1-98E7-55EDAEB4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254-4834-46CE-92BE-D204FA1B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558B-EDF4-4DB1-9891-BBE38C5DC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CC54-0CF4-423A-9AE3-DBB3C2A4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E555-7958-4C3E-AF6C-41C8DF63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1FC2-642D-4313-AD26-9DEF9BA4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4798-7A95-43CB-AA07-1F8751F5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B11-BF7F-4506-99EC-C0B38EA8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37E5-8B08-45E6-8522-159FE251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B134-DDAE-488A-9C3A-A5CFB7E81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7E225-2659-4E68-853A-C62F2E391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F0120-8775-4FF4-B326-0BD7F88FC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AFF87-E585-4C69-8BCB-BEA8870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7AB9D-C83B-4D33-9504-C28729C9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33676-A175-430A-B87E-232D9603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2E04-46AE-4EC1-9A1F-17F54174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917DC-E1D7-4D99-814B-4A966EB1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60BE-3753-494C-9132-B62C827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A774-A6B5-48E0-A340-69426046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4F31D-A9A3-4FF8-9BFE-0C0D8B0B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091BD-336F-4AFF-A86F-3C1155E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3672-71DB-44DA-801B-3B07949E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B9EF-3C48-46A7-832F-7DDBE52C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F8EB-8E76-4F84-9D38-B026C79F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12D4-6EF7-4182-B2AB-044DBDDF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E275B-87AF-4C50-B61B-AA423C1A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74A1F-728F-4346-A8D4-9C24F64F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2C7D2-5624-40FC-A739-9BDF1590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21CD-8665-450D-B867-D63EF6B3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71F85-9875-4C07-8123-72CCD037B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5841D-4D70-40EA-97E1-4748C51C1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653C-4554-49D0-AB1B-903721EA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B9D7-6203-4CFB-8746-518FD88D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609C-168D-4E0A-8B4B-9D649C08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F2B5B-F5B6-4C2B-9949-9112EFAD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B0BD-10F4-4B2F-909A-967E67FD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4AAA-E087-467A-894F-8B79BF74D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53BD-739F-4870-8547-6B15DDEA177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45E5-7C77-4CD8-B5C1-3F83C6AB1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FC20-9FA2-48EB-A827-59E98EAB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0E05-32D1-498E-BFB8-40C99401E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9791-5882-4F23-84D0-8AEB3281B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Predicting Stock Prices Using Machine Learning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9DAF-CB5D-4008-A5A6-7953A5850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Nasir Sarkar </a:t>
            </a:r>
          </a:p>
        </p:txBody>
      </p:sp>
    </p:spTree>
    <p:extLst>
      <p:ext uri="{BB962C8B-B14F-4D97-AF65-F5344CB8AC3E}">
        <p14:creationId xmlns:p14="http://schemas.microsoft.com/office/powerpoint/2010/main" val="1772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9187-67C5-4216-8981-C9D7D90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0960-F380-4040-8CC3-BAE6D7DC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Trading in the stock market is easier than ever</a:t>
            </a:r>
          </a:p>
          <a:p>
            <a:r>
              <a:rPr lang="en-US" dirty="0"/>
              <a:t>Anyone with access to a phone or a computer can trade</a:t>
            </a:r>
          </a:p>
          <a:p>
            <a:r>
              <a:rPr lang="en-US" dirty="0"/>
              <a:t>About 70% of all trades happening in the US are being handled by computerized systems </a:t>
            </a:r>
          </a:p>
          <a:p>
            <a:r>
              <a:rPr lang="en-US" dirty="0"/>
              <a:t>This project will help traders gain a competitive edge in the market by providing them with entry and exit signals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8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6328-923B-40D1-AA91-C1FC1108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8B36-7623-463F-B2D7-FA998E91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retrieved from yahoo finance</a:t>
            </a:r>
          </a:p>
          <a:p>
            <a:r>
              <a:rPr lang="en-US" dirty="0"/>
              <a:t>There was no need to download the data in the local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E3658-4560-4FF2-B5B5-3F696CD1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2726676"/>
            <a:ext cx="10319657" cy="34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72C-5BD5-418D-8580-6943BBCB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FFC8-B7D6-4327-BD7E-CFAD261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  <a:p>
            <a:r>
              <a:rPr lang="en-US" dirty="0"/>
              <a:t>Creating a 30 and a 90 moving average trend lines to find “sweet” spots to buy and sell </a:t>
            </a:r>
          </a:p>
          <a:p>
            <a:r>
              <a:rPr lang="en-US" dirty="0"/>
              <a:t>Building the LSTM model </a:t>
            </a:r>
          </a:p>
        </p:txBody>
      </p:sp>
    </p:spTree>
    <p:extLst>
      <p:ext uri="{BB962C8B-B14F-4D97-AF65-F5344CB8AC3E}">
        <p14:creationId xmlns:p14="http://schemas.microsoft.com/office/powerpoint/2010/main" val="115254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468D3-AA34-472F-BAF4-25236ED8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Results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7184-7D3F-4F8B-AFD3-899C0479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Moving Average Method 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D9969A9-BAD5-488D-BA56-D2DEC497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30" y="2290936"/>
            <a:ext cx="87499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17F96-2708-42BB-ABA2-647B5F80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EB35-3558-47EF-BF5F-41E65E4B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2000"/>
              <a:t>LSTM Model 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3E43A3E-4947-497D-87A3-14388DC5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77" y="2405149"/>
            <a:ext cx="7957947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0333-87B3-4D2A-A146-A2680CA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9E07-1777-41F0-9FCB-B7798AB7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Error (RMSE) </a:t>
            </a:r>
          </a:p>
          <a:p>
            <a:r>
              <a:rPr lang="en-US" dirty="0"/>
              <a:t>RMSE tells you how close the data is to the actual results </a:t>
            </a:r>
          </a:p>
          <a:p>
            <a:r>
              <a:rPr lang="en-US" dirty="0"/>
              <a:t> In RMSE, a value of 0 is perfect score. </a:t>
            </a:r>
          </a:p>
          <a:p>
            <a:r>
              <a:rPr lang="en-US" dirty="0"/>
              <a:t>My RMSE score is 10.31. </a:t>
            </a:r>
          </a:p>
        </p:txBody>
      </p:sp>
    </p:spTree>
    <p:extLst>
      <p:ext uri="{BB962C8B-B14F-4D97-AF65-F5344CB8AC3E}">
        <p14:creationId xmlns:p14="http://schemas.microsoft.com/office/powerpoint/2010/main" val="328004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A1DD-405C-43AB-89C5-B3DAD3B3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F03-BF06-440A-80E8-11444C15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from different data sources </a:t>
            </a:r>
          </a:p>
          <a:p>
            <a:r>
              <a:rPr lang="en-US" dirty="0"/>
              <a:t>Making a </a:t>
            </a:r>
            <a:r>
              <a:rPr lang="en-US" dirty="0" err="1"/>
              <a:t>Github</a:t>
            </a:r>
            <a:r>
              <a:rPr lang="en-US" dirty="0"/>
              <a:t> repository &amp; </a:t>
            </a:r>
            <a:r>
              <a:rPr lang="en-US" dirty="0" err="1"/>
              <a:t>Youtube</a:t>
            </a:r>
            <a:r>
              <a:rPr lang="en-US" dirty="0"/>
              <a:t> video for the first time </a:t>
            </a:r>
          </a:p>
          <a:p>
            <a:r>
              <a:rPr lang="en-US" dirty="0"/>
              <a:t>Building and running the machine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31169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Stock Prices Using Machine Learning Algorithm </vt:lpstr>
      <vt:lpstr>Overview</vt:lpstr>
      <vt:lpstr>Dataset </vt:lpstr>
      <vt:lpstr>Methodology </vt:lpstr>
      <vt:lpstr>Results </vt:lpstr>
      <vt:lpstr>Results </vt:lpstr>
      <vt:lpstr>Results 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in Jupyter Notebook Using Python </dc:title>
  <dc:creator>Rokon Sarkar</dc:creator>
  <cp:lastModifiedBy>Rokon Sarkar</cp:lastModifiedBy>
  <cp:revision>6</cp:revision>
  <dcterms:created xsi:type="dcterms:W3CDTF">2021-05-05T19:03:42Z</dcterms:created>
  <dcterms:modified xsi:type="dcterms:W3CDTF">2021-05-13T15:40:32Z</dcterms:modified>
</cp:coreProperties>
</file>