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654" r:id="rId2"/>
    <p:sldId id="735" r:id="rId3"/>
    <p:sldId id="762" r:id="rId4"/>
    <p:sldId id="736" r:id="rId5"/>
    <p:sldId id="737" r:id="rId6"/>
    <p:sldId id="738" r:id="rId7"/>
    <p:sldId id="739" r:id="rId8"/>
    <p:sldId id="740" r:id="rId9"/>
    <p:sldId id="741" r:id="rId10"/>
    <p:sldId id="743" r:id="rId11"/>
    <p:sldId id="752" r:id="rId12"/>
    <p:sldId id="744" r:id="rId13"/>
    <p:sldId id="745" r:id="rId14"/>
    <p:sldId id="746" r:id="rId15"/>
    <p:sldId id="747" r:id="rId16"/>
    <p:sldId id="748" r:id="rId17"/>
    <p:sldId id="750" r:id="rId18"/>
    <p:sldId id="751" r:id="rId19"/>
    <p:sldId id="753" r:id="rId20"/>
    <p:sldId id="754" r:id="rId21"/>
    <p:sldId id="755" r:id="rId22"/>
    <p:sldId id="756" r:id="rId23"/>
    <p:sldId id="757" r:id="rId24"/>
    <p:sldId id="758" r:id="rId25"/>
    <p:sldId id="759" r:id="rId26"/>
    <p:sldId id="760"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54">
          <p15:clr>
            <a:srgbClr val="A4A3A4"/>
          </p15:clr>
        </p15:guide>
        <p15:guide id="2" pos="55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3300"/>
    <a:srgbClr val="00FF00"/>
    <a:srgbClr val="99FF99"/>
    <a:srgbClr val="808080"/>
    <a:srgbClr val="33CC33"/>
    <a:srgbClr val="66FF66"/>
    <a:srgbClr val="3333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29" autoAdjust="0"/>
  </p:normalViewPr>
  <p:slideViewPr>
    <p:cSldViewPr>
      <p:cViewPr varScale="1">
        <p:scale>
          <a:sx n="65" d="100"/>
          <a:sy n="65" d="100"/>
        </p:scale>
        <p:origin x="1560" y="66"/>
      </p:cViewPr>
      <p:guideLst>
        <p:guide orient="horz" pos="754"/>
        <p:guide pos="55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4.emf"/><Relationship Id="rId13" Type="http://schemas.openxmlformats.org/officeDocument/2006/relationships/image" Target="../media/image129.emf"/><Relationship Id="rId18" Type="http://schemas.openxmlformats.org/officeDocument/2006/relationships/image" Target="../media/image134.emf"/><Relationship Id="rId3" Type="http://schemas.openxmlformats.org/officeDocument/2006/relationships/image" Target="../media/image119.emf"/><Relationship Id="rId21" Type="http://schemas.openxmlformats.org/officeDocument/2006/relationships/image" Target="../media/image137.emf"/><Relationship Id="rId7" Type="http://schemas.openxmlformats.org/officeDocument/2006/relationships/image" Target="../media/image123.emf"/><Relationship Id="rId12" Type="http://schemas.openxmlformats.org/officeDocument/2006/relationships/image" Target="../media/image128.emf"/><Relationship Id="rId17" Type="http://schemas.openxmlformats.org/officeDocument/2006/relationships/image" Target="../media/image133.emf"/><Relationship Id="rId25" Type="http://schemas.openxmlformats.org/officeDocument/2006/relationships/image" Target="../media/image140.wmf"/><Relationship Id="rId2" Type="http://schemas.openxmlformats.org/officeDocument/2006/relationships/image" Target="../media/image118.emf"/><Relationship Id="rId16" Type="http://schemas.openxmlformats.org/officeDocument/2006/relationships/image" Target="../media/image132.emf"/><Relationship Id="rId20" Type="http://schemas.openxmlformats.org/officeDocument/2006/relationships/image" Target="../media/image136.emf"/><Relationship Id="rId1" Type="http://schemas.openxmlformats.org/officeDocument/2006/relationships/image" Target="../media/image117.emf"/><Relationship Id="rId6" Type="http://schemas.openxmlformats.org/officeDocument/2006/relationships/image" Target="../media/image122.emf"/><Relationship Id="rId11" Type="http://schemas.openxmlformats.org/officeDocument/2006/relationships/image" Target="../media/image127.emf"/><Relationship Id="rId24" Type="http://schemas.openxmlformats.org/officeDocument/2006/relationships/image" Target="../media/image139.wmf"/><Relationship Id="rId5" Type="http://schemas.openxmlformats.org/officeDocument/2006/relationships/image" Target="../media/image121.emf"/><Relationship Id="rId15" Type="http://schemas.openxmlformats.org/officeDocument/2006/relationships/image" Target="../media/image131.emf"/><Relationship Id="rId23" Type="http://schemas.openxmlformats.org/officeDocument/2006/relationships/image" Target="../media/image88.emf"/><Relationship Id="rId10" Type="http://schemas.openxmlformats.org/officeDocument/2006/relationships/image" Target="../media/image126.emf"/><Relationship Id="rId19" Type="http://schemas.openxmlformats.org/officeDocument/2006/relationships/image" Target="../media/image135.emf"/><Relationship Id="rId4" Type="http://schemas.openxmlformats.org/officeDocument/2006/relationships/image" Target="../media/image120.emf"/><Relationship Id="rId9" Type="http://schemas.openxmlformats.org/officeDocument/2006/relationships/image" Target="../media/image125.emf"/><Relationship Id="rId14" Type="http://schemas.openxmlformats.org/officeDocument/2006/relationships/image" Target="../media/image130.emf"/><Relationship Id="rId22" Type="http://schemas.openxmlformats.org/officeDocument/2006/relationships/image" Target="../media/image13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image" Target="../media/image117.emf"/><Relationship Id="rId7" Type="http://schemas.openxmlformats.org/officeDocument/2006/relationships/image" Target="../media/image143.w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18.emf"/><Relationship Id="rId9" Type="http://schemas.openxmlformats.org/officeDocument/2006/relationships/image" Target="../media/image1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53.emf"/><Relationship Id="rId13" Type="http://schemas.openxmlformats.org/officeDocument/2006/relationships/image" Target="../media/image158.emf"/><Relationship Id="rId18" Type="http://schemas.openxmlformats.org/officeDocument/2006/relationships/image" Target="../media/image163.emf"/><Relationship Id="rId3" Type="http://schemas.openxmlformats.org/officeDocument/2006/relationships/image" Target="../media/image148.emf"/><Relationship Id="rId21" Type="http://schemas.openxmlformats.org/officeDocument/2006/relationships/image" Target="../media/image166.emf"/><Relationship Id="rId7" Type="http://schemas.openxmlformats.org/officeDocument/2006/relationships/image" Target="../media/image152.emf"/><Relationship Id="rId12" Type="http://schemas.openxmlformats.org/officeDocument/2006/relationships/image" Target="../media/image157.emf"/><Relationship Id="rId17" Type="http://schemas.openxmlformats.org/officeDocument/2006/relationships/image" Target="../media/image162.emf"/><Relationship Id="rId2" Type="http://schemas.openxmlformats.org/officeDocument/2006/relationships/image" Target="../media/image147.emf"/><Relationship Id="rId16" Type="http://schemas.openxmlformats.org/officeDocument/2006/relationships/image" Target="../media/image161.emf"/><Relationship Id="rId20" Type="http://schemas.openxmlformats.org/officeDocument/2006/relationships/image" Target="../media/image165.emf"/><Relationship Id="rId1" Type="http://schemas.openxmlformats.org/officeDocument/2006/relationships/image" Target="../media/image146.emf"/><Relationship Id="rId6" Type="http://schemas.openxmlformats.org/officeDocument/2006/relationships/image" Target="../media/image151.emf"/><Relationship Id="rId11" Type="http://schemas.openxmlformats.org/officeDocument/2006/relationships/image" Target="../media/image156.emf"/><Relationship Id="rId5" Type="http://schemas.openxmlformats.org/officeDocument/2006/relationships/image" Target="../media/image150.emf"/><Relationship Id="rId15" Type="http://schemas.openxmlformats.org/officeDocument/2006/relationships/image" Target="../media/image160.emf"/><Relationship Id="rId10" Type="http://schemas.openxmlformats.org/officeDocument/2006/relationships/image" Target="../media/image155.emf"/><Relationship Id="rId19" Type="http://schemas.openxmlformats.org/officeDocument/2006/relationships/image" Target="../media/image164.emf"/><Relationship Id="rId4" Type="http://schemas.openxmlformats.org/officeDocument/2006/relationships/image" Target="../media/image149.emf"/><Relationship Id="rId9" Type="http://schemas.openxmlformats.org/officeDocument/2006/relationships/image" Target="../media/image154.emf"/><Relationship Id="rId14" Type="http://schemas.openxmlformats.org/officeDocument/2006/relationships/image" Target="../media/image159.emf"/><Relationship Id="rId22" Type="http://schemas.openxmlformats.org/officeDocument/2006/relationships/image" Target="../media/image16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image" Target="../media/image180.emf"/><Relationship Id="rId18" Type="http://schemas.openxmlformats.org/officeDocument/2006/relationships/image" Target="../media/image185.emf"/><Relationship Id="rId3" Type="http://schemas.openxmlformats.org/officeDocument/2006/relationships/image" Target="../media/image170.emf"/><Relationship Id="rId7" Type="http://schemas.openxmlformats.org/officeDocument/2006/relationships/image" Target="../media/image174.emf"/><Relationship Id="rId12" Type="http://schemas.openxmlformats.org/officeDocument/2006/relationships/image" Target="../media/image179.emf"/><Relationship Id="rId17" Type="http://schemas.openxmlformats.org/officeDocument/2006/relationships/image" Target="../media/image184.emf"/><Relationship Id="rId2" Type="http://schemas.openxmlformats.org/officeDocument/2006/relationships/image" Target="../media/image169.emf"/><Relationship Id="rId16" Type="http://schemas.openxmlformats.org/officeDocument/2006/relationships/image" Target="../media/image183.emf"/><Relationship Id="rId1" Type="http://schemas.openxmlformats.org/officeDocument/2006/relationships/image" Target="../media/image168.emf"/><Relationship Id="rId6" Type="http://schemas.openxmlformats.org/officeDocument/2006/relationships/image" Target="../media/image173.emf"/><Relationship Id="rId11" Type="http://schemas.openxmlformats.org/officeDocument/2006/relationships/image" Target="../media/image178.emf"/><Relationship Id="rId5" Type="http://schemas.openxmlformats.org/officeDocument/2006/relationships/image" Target="../media/image172.emf"/><Relationship Id="rId15" Type="http://schemas.openxmlformats.org/officeDocument/2006/relationships/image" Target="../media/image182.emf"/><Relationship Id="rId10" Type="http://schemas.openxmlformats.org/officeDocument/2006/relationships/image" Target="../media/image177.emf"/><Relationship Id="rId19" Type="http://schemas.openxmlformats.org/officeDocument/2006/relationships/image" Target="../media/image186.emf"/><Relationship Id="rId4" Type="http://schemas.openxmlformats.org/officeDocument/2006/relationships/image" Target="../media/image171.emf"/><Relationship Id="rId9" Type="http://schemas.openxmlformats.org/officeDocument/2006/relationships/image" Target="../media/image176.emf"/><Relationship Id="rId14" Type="http://schemas.openxmlformats.org/officeDocument/2006/relationships/image" Target="../media/image181.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emf"/><Relationship Id="rId7" Type="http://schemas.openxmlformats.org/officeDocument/2006/relationships/image" Target="../media/image193.emf"/><Relationship Id="rId12" Type="http://schemas.openxmlformats.org/officeDocument/2006/relationships/image" Target="../media/image198.emf"/><Relationship Id="rId2" Type="http://schemas.openxmlformats.org/officeDocument/2006/relationships/image" Target="../media/image188.emf"/><Relationship Id="rId1" Type="http://schemas.openxmlformats.org/officeDocument/2006/relationships/image" Target="../media/image187.emf"/><Relationship Id="rId6" Type="http://schemas.openxmlformats.org/officeDocument/2006/relationships/image" Target="../media/image192.emf"/><Relationship Id="rId11" Type="http://schemas.openxmlformats.org/officeDocument/2006/relationships/image" Target="../media/image197.wmf"/><Relationship Id="rId5" Type="http://schemas.openxmlformats.org/officeDocument/2006/relationships/image" Target="../media/image191.emf"/><Relationship Id="rId10" Type="http://schemas.openxmlformats.org/officeDocument/2006/relationships/image" Target="../media/image196.wmf"/><Relationship Id="rId4" Type="http://schemas.openxmlformats.org/officeDocument/2006/relationships/image" Target="../media/image190.emf"/><Relationship Id="rId9" Type="http://schemas.openxmlformats.org/officeDocument/2006/relationships/image" Target="../media/image19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image" Target="../media/image197.wmf"/><Relationship Id="rId3" Type="http://schemas.openxmlformats.org/officeDocument/2006/relationships/image" Target="../media/image201.emf"/><Relationship Id="rId7" Type="http://schemas.openxmlformats.org/officeDocument/2006/relationships/image" Target="../media/image205.emf"/><Relationship Id="rId12" Type="http://schemas.openxmlformats.org/officeDocument/2006/relationships/image" Target="../media/image210.emf"/><Relationship Id="rId2" Type="http://schemas.openxmlformats.org/officeDocument/2006/relationships/image" Target="../media/image200.emf"/><Relationship Id="rId1" Type="http://schemas.openxmlformats.org/officeDocument/2006/relationships/image" Target="../media/image199.emf"/><Relationship Id="rId6" Type="http://schemas.openxmlformats.org/officeDocument/2006/relationships/image" Target="../media/image204.emf"/><Relationship Id="rId11" Type="http://schemas.openxmlformats.org/officeDocument/2006/relationships/image" Target="../media/image209.emf"/><Relationship Id="rId5" Type="http://schemas.openxmlformats.org/officeDocument/2006/relationships/image" Target="../media/image203.emf"/><Relationship Id="rId10" Type="http://schemas.openxmlformats.org/officeDocument/2006/relationships/image" Target="../media/image208.emf"/><Relationship Id="rId4" Type="http://schemas.openxmlformats.org/officeDocument/2006/relationships/image" Target="../media/image202.wmf"/><Relationship Id="rId9" Type="http://schemas.openxmlformats.org/officeDocument/2006/relationships/image" Target="../media/image207.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211.emf"/><Relationship Id="rId3" Type="http://schemas.openxmlformats.org/officeDocument/2006/relationships/image" Target="../media/image14.emf"/><Relationship Id="rId7" Type="http://schemas.openxmlformats.org/officeDocument/2006/relationships/image" Target="../media/image138.emf"/><Relationship Id="rId2" Type="http://schemas.openxmlformats.org/officeDocument/2006/relationships/image" Target="../media/image13.emf"/><Relationship Id="rId1" Type="http://schemas.openxmlformats.org/officeDocument/2006/relationships/image" Target="../media/image17.emf"/><Relationship Id="rId6" Type="http://schemas.openxmlformats.org/officeDocument/2006/relationships/image" Target="../media/image142.emf"/><Relationship Id="rId5" Type="http://schemas.openxmlformats.org/officeDocument/2006/relationships/image" Target="../media/image18.wmf"/><Relationship Id="rId4" Type="http://schemas.openxmlformats.org/officeDocument/2006/relationships/image" Target="../media/image1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20.emf"/><Relationship Id="rId13" Type="http://schemas.openxmlformats.org/officeDocument/2006/relationships/image" Target="../media/image225.emf"/><Relationship Id="rId18" Type="http://schemas.openxmlformats.org/officeDocument/2006/relationships/image" Target="../media/image230.emf"/><Relationship Id="rId3" Type="http://schemas.openxmlformats.org/officeDocument/2006/relationships/image" Target="../media/image215.emf"/><Relationship Id="rId7" Type="http://schemas.openxmlformats.org/officeDocument/2006/relationships/image" Target="../media/image219.emf"/><Relationship Id="rId12" Type="http://schemas.openxmlformats.org/officeDocument/2006/relationships/image" Target="../media/image224.emf"/><Relationship Id="rId17" Type="http://schemas.openxmlformats.org/officeDocument/2006/relationships/image" Target="../media/image229.emf"/><Relationship Id="rId2" Type="http://schemas.openxmlformats.org/officeDocument/2006/relationships/image" Target="../media/image214.emf"/><Relationship Id="rId16" Type="http://schemas.openxmlformats.org/officeDocument/2006/relationships/image" Target="../media/image228.emf"/><Relationship Id="rId20" Type="http://schemas.openxmlformats.org/officeDocument/2006/relationships/image" Target="../media/image232.wmf"/><Relationship Id="rId1" Type="http://schemas.openxmlformats.org/officeDocument/2006/relationships/image" Target="../media/image213.emf"/><Relationship Id="rId6" Type="http://schemas.openxmlformats.org/officeDocument/2006/relationships/image" Target="../media/image218.emf"/><Relationship Id="rId11" Type="http://schemas.openxmlformats.org/officeDocument/2006/relationships/image" Target="../media/image223.emf"/><Relationship Id="rId5" Type="http://schemas.openxmlformats.org/officeDocument/2006/relationships/image" Target="../media/image217.emf"/><Relationship Id="rId15" Type="http://schemas.openxmlformats.org/officeDocument/2006/relationships/image" Target="../media/image227.emf"/><Relationship Id="rId10" Type="http://schemas.openxmlformats.org/officeDocument/2006/relationships/image" Target="../media/image222.emf"/><Relationship Id="rId19" Type="http://schemas.openxmlformats.org/officeDocument/2006/relationships/image" Target="../media/image231.emf"/><Relationship Id="rId4" Type="http://schemas.openxmlformats.org/officeDocument/2006/relationships/image" Target="../media/image216.emf"/><Relationship Id="rId9" Type="http://schemas.openxmlformats.org/officeDocument/2006/relationships/image" Target="../media/image221.emf"/><Relationship Id="rId14" Type="http://schemas.openxmlformats.org/officeDocument/2006/relationships/image" Target="../media/image22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40.emf"/><Relationship Id="rId13" Type="http://schemas.openxmlformats.org/officeDocument/2006/relationships/image" Target="../media/image245.emf"/><Relationship Id="rId3" Type="http://schemas.openxmlformats.org/officeDocument/2006/relationships/image" Target="../media/image235.emf"/><Relationship Id="rId7" Type="http://schemas.openxmlformats.org/officeDocument/2006/relationships/image" Target="../media/image239.emf"/><Relationship Id="rId12" Type="http://schemas.openxmlformats.org/officeDocument/2006/relationships/image" Target="../media/image244.emf"/><Relationship Id="rId2" Type="http://schemas.openxmlformats.org/officeDocument/2006/relationships/image" Target="../media/image234.emf"/><Relationship Id="rId1" Type="http://schemas.openxmlformats.org/officeDocument/2006/relationships/image" Target="../media/image233.emf"/><Relationship Id="rId6" Type="http://schemas.openxmlformats.org/officeDocument/2006/relationships/image" Target="../media/image238.emf"/><Relationship Id="rId11" Type="http://schemas.openxmlformats.org/officeDocument/2006/relationships/image" Target="../media/image243.emf"/><Relationship Id="rId5" Type="http://schemas.openxmlformats.org/officeDocument/2006/relationships/image" Target="../media/image237.emf"/><Relationship Id="rId10" Type="http://schemas.openxmlformats.org/officeDocument/2006/relationships/image" Target="../media/image242.emf"/><Relationship Id="rId4" Type="http://schemas.openxmlformats.org/officeDocument/2006/relationships/image" Target="../media/image236.emf"/><Relationship Id="rId9" Type="http://schemas.openxmlformats.org/officeDocument/2006/relationships/image" Target="../media/image241.emf"/><Relationship Id="rId14" Type="http://schemas.openxmlformats.org/officeDocument/2006/relationships/image" Target="../media/image246.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42.emf"/><Relationship Id="rId2" Type="http://schemas.openxmlformats.org/officeDocument/2006/relationships/image" Target="../media/image248.wmf"/><Relationship Id="rId1" Type="http://schemas.openxmlformats.org/officeDocument/2006/relationships/image" Target="../media/image247.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7.emf"/><Relationship Id="rId13" Type="http://schemas.openxmlformats.org/officeDocument/2006/relationships/image" Target="../media/image262.emf"/><Relationship Id="rId3" Type="http://schemas.openxmlformats.org/officeDocument/2006/relationships/image" Target="../media/image252.emf"/><Relationship Id="rId7" Type="http://schemas.openxmlformats.org/officeDocument/2006/relationships/image" Target="../media/image256.emf"/><Relationship Id="rId12" Type="http://schemas.openxmlformats.org/officeDocument/2006/relationships/image" Target="../media/image261.emf"/><Relationship Id="rId2" Type="http://schemas.openxmlformats.org/officeDocument/2006/relationships/image" Target="../media/image251.emf"/><Relationship Id="rId16" Type="http://schemas.openxmlformats.org/officeDocument/2006/relationships/image" Target="../media/image265.wmf"/><Relationship Id="rId1" Type="http://schemas.openxmlformats.org/officeDocument/2006/relationships/image" Target="../media/image250.emf"/><Relationship Id="rId6" Type="http://schemas.openxmlformats.org/officeDocument/2006/relationships/image" Target="../media/image255.emf"/><Relationship Id="rId11" Type="http://schemas.openxmlformats.org/officeDocument/2006/relationships/image" Target="../media/image260.emf"/><Relationship Id="rId5" Type="http://schemas.openxmlformats.org/officeDocument/2006/relationships/image" Target="../media/image254.emf"/><Relationship Id="rId15" Type="http://schemas.openxmlformats.org/officeDocument/2006/relationships/image" Target="../media/image264.emf"/><Relationship Id="rId10" Type="http://schemas.openxmlformats.org/officeDocument/2006/relationships/image" Target="../media/image259.emf"/><Relationship Id="rId4" Type="http://schemas.openxmlformats.org/officeDocument/2006/relationships/image" Target="../media/image253.emf"/><Relationship Id="rId9" Type="http://schemas.openxmlformats.org/officeDocument/2006/relationships/image" Target="../media/image258.emf"/><Relationship Id="rId14" Type="http://schemas.openxmlformats.org/officeDocument/2006/relationships/image" Target="../media/image263.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74.emf"/><Relationship Id="rId13" Type="http://schemas.openxmlformats.org/officeDocument/2006/relationships/image" Target="../media/image279.emf"/><Relationship Id="rId3" Type="http://schemas.openxmlformats.org/officeDocument/2006/relationships/image" Target="../media/image269.emf"/><Relationship Id="rId7" Type="http://schemas.openxmlformats.org/officeDocument/2006/relationships/image" Target="../media/image273.emf"/><Relationship Id="rId12" Type="http://schemas.openxmlformats.org/officeDocument/2006/relationships/image" Target="../media/image278.emf"/><Relationship Id="rId2" Type="http://schemas.openxmlformats.org/officeDocument/2006/relationships/image" Target="../media/image268.emf"/><Relationship Id="rId16" Type="http://schemas.openxmlformats.org/officeDocument/2006/relationships/image" Target="../media/image282.emf"/><Relationship Id="rId1" Type="http://schemas.openxmlformats.org/officeDocument/2006/relationships/image" Target="../media/image267.emf"/><Relationship Id="rId6" Type="http://schemas.openxmlformats.org/officeDocument/2006/relationships/image" Target="../media/image272.emf"/><Relationship Id="rId11" Type="http://schemas.openxmlformats.org/officeDocument/2006/relationships/image" Target="../media/image277.emf"/><Relationship Id="rId5" Type="http://schemas.openxmlformats.org/officeDocument/2006/relationships/image" Target="../media/image271.emf"/><Relationship Id="rId15" Type="http://schemas.openxmlformats.org/officeDocument/2006/relationships/image" Target="../media/image281.emf"/><Relationship Id="rId10" Type="http://schemas.openxmlformats.org/officeDocument/2006/relationships/image" Target="../media/image276.emf"/><Relationship Id="rId4" Type="http://schemas.openxmlformats.org/officeDocument/2006/relationships/image" Target="../media/image270.emf"/><Relationship Id="rId9" Type="http://schemas.openxmlformats.org/officeDocument/2006/relationships/image" Target="../media/image275.emf"/><Relationship Id="rId14" Type="http://schemas.openxmlformats.org/officeDocument/2006/relationships/image" Target="../media/image28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14.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1.w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image" Target="../media/image43.wmf"/><Relationship Id="rId3" Type="http://schemas.openxmlformats.org/officeDocument/2006/relationships/image" Target="../media/image34.emf"/><Relationship Id="rId7" Type="http://schemas.openxmlformats.org/officeDocument/2006/relationships/image" Target="../media/image38.emf"/><Relationship Id="rId12" Type="http://schemas.openxmlformats.org/officeDocument/2006/relationships/image" Target="../media/image8.emf"/><Relationship Id="rId2" Type="http://schemas.openxmlformats.org/officeDocument/2006/relationships/image" Target="../media/image33.emf"/><Relationship Id="rId1" Type="http://schemas.openxmlformats.org/officeDocument/2006/relationships/image" Target="../media/image32.emf"/><Relationship Id="rId6" Type="http://schemas.openxmlformats.org/officeDocument/2006/relationships/image" Target="../media/image37.emf"/><Relationship Id="rId11" Type="http://schemas.openxmlformats.org/officeDocument/2006/relationships/image" Target="../media/image42.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 Id="rId14"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10" Type="http://schemas.openxmlformats.org/officeDocument/2006/relationships/image" Target="../media/image54.wmf"/><Relationship Id="rId4" Type="http://schemas.openxmlformats.org/officeDocument/2006/relationships/image" Target="../media/image48.emf"/><Relationship Id="rId9" Type="http://schemas.openxmlformats.org/officeDocument/2006/relationships/image" Target="../media/image53.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18" Type="http://schemas.openxmlformats.org/officeDocument/2006/relationships/image" Target="../media/image72.emf"/><Relationship Id="rId3" Type="http://schemas.openxmlformats.org/officeDocument/2006/relationships/image" Target="../media/image57.emf"/><Relationship Id="rId21" Type="http://schemas.openxmlformats.org/officeDocument/2006/relationships/image" Target="../media/image75.emf"/><Relationship Id="rId7" Type="http://schemas.openxmlformats.org/officeDocument/2006/relationships/image" Target="../media/image61.emf"/><Relationship Id="rId12" Type="http://schemas.openxmlformats.org/officeDocument/2006/relationships/image" Target="../media/image66.emf"/><Relationship Id="rId17" Type="http://schemas.openxmlformats.org/officeDocument/2006/relationships/image" Target="../media/image71.emf"/><Relationship Id="rId2" Type="http://schemas.openxmlformats.org/officeDocument/2006/relationships/image" Target="../media/image56.emf"/><Relationship Id="rId16" Type="http://schemas.openxmlformats.org/officeDocument/2006/relationships/image" Target="../media/image70.emf"/><Relationship Id="rId20" Type="http://schemas.openxmlformats.org/officeDocument/2006/relationships/image" Target="../media/image74.emf"/><Relationship Id="rId1" Type="http://schemas.openxmlformats.org/officeDocument/2006/relationships/image" Target="../media/image55.emf"/><Relationship Id="rId6" Type="http://schemas.openxmlformats.org/officeDocument/2006/relationships/image" Target="../media/image60.emf"/><Relationship Id="rId11" Type="http://schemas.openxmlformats.org/officeDocument/2006/relationships/image" Target="../media/image65.emf"/><Relationship Id="rId24" Type="http://schemas.openxmlformats.org/officeDocument/2006/relationships/image" Target="../media/image78.emf"/><Relationship Id="rId5" Type="http://schemas.openxmlformats.org/officeDocument/2006/relationships/image" Target="../media/image59.emf"/><Relationship Id="rId15" Type="http://schemas.openxmlformats.org/officeDocument/2006/relationships/image" Target="../media/image69.emf"/><Relationship Id="rId23" Type="http://schemas.openxmlformats.org/officeDocument/2006/relationships/image" Target="../media/image77.emf"/><Relationship Id="rId10" Type="http://schemas.openxmlformats.org/officeDocument/2006/relationships/image" Target="../media/image64.emf"/><Relationship Id="rId19" Type="http://schemas.openxmlformats.org/officeDocument/2006/relationships/image" Target="../media/image73.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 Id="rId22" Type="http://schemas.openxmlformats.org/officeDocument/2006/relationships/image" Target="../media/image76.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image" Target="../media/image91.emf"/><Relationship Id="rId18" Type="http://schemas.openxmlformats.org/officeDocument/2006/relationships/image" Target="../media/image96.emf"/><Relationship Id="rId3" Type="http://schemas.openxmlformats.org/officeDocument/2006/relationships/image" Target="../media/image81.emf"/><Relationship Id="rId21" Type="http://schemas.openxmlformats.org/officeDocument/2006/relationships/image" Target="../media/image99.emf"/><Relationship Id="rId7" Type="http://schemas.openxmlformats.org/officeDocument/2006/relationships/image" Target="../media/image85.emf"/><Relationship Id="rId12" Type="http://schemas.openxmlformats.org/officeDocument/2006/relationships/image" Target="../media/image90.emf"/><Relationship Id="rId17" Type="http://schemas.openxmlformats.org/officeDocument/2006/relationships/image" Target="../media/image95.emf"/><Relationship Id="rId2" Type="http://schemas.openxmlformats.org/officeDocument/2006/relationships/image" Target="../media/image80.emf"/><Relationship Id="rId16" Type="http://schemas.openxmlformats.org/officeDocument/2006/relationships/image" Target="../media/image94.emf"/><Relationship Id="rId20" Type="http://schemas.openxmlformats.org/officeDocument/2006/relationships/image" Target="../media/image98.emf"/><Relationship Id="rId1" Type="http://schemas.openxmlformats.org/officeDocument/2006/relationships/image" Target="../media/image79.wmf"/><Relationship Id="rId6" Type="http://schemas.openxmlformats.org/officeDocument/2006/relationships/image" Target="../media/image84.emf"/><Relationship Id="rId11" Type="http://schemas.openxmlformats.org/officeDocument/2006/relationships/image" Target="../media/image89.emf"/><Relationship Id="rId5" Type="http://schemas.openxmlformats.org/officeDocument/2006/relationships/image" Target="../media/image83.emf"/><Relationship Id="rId15" Type="http://schemas.openxmlformats.org/officeDocument/2006/relationships/image" Target="../media/image93.emf"/><Relationship Id="rId10" Type="http://schemas.openxmlformats.org/officeDocument/2006/relationships/image" Target="../media/image88.emf"/><Relationship Id="rId19" Type="http://schemas.openxmlformats.org/officeDocument/2006/relationships/image" Target="../media/image97.emf"/><Relationship Id="rId4" Type="http://schemas.openxmlformats.org/officeDocument/2006/relationships/image" Target="../media/image82.emf"/><Relationship Id="rId9" Type="http://schemas.openxmlformats.org/officeDocument/2006/relationships/image" Target="../media/image87.emf"/><Relationship Id="rId14" Type="http://schemas.openxmlformats.org/officeDocument/2006/relationships/image" Target="../media/image92.emf"/><Relationship Id="rId22" Type="http://schemas.openxmlformats.org/officeDocument/2006/relationships/image" Target="../media/image100.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emf"/><Relationship Id="rId3" Type="http://schemas.openxmlformats.org/officeDocument/2006/relationships/image" Target="../media/image103.emf"/><Relationship Id="rId7" Type="http://schemas.openxmlformats.org/officeDocument/2006/relationships/image" Target="../media/image107.emf"/><Relationship Id="rId12" Type="http://schemas.openxmlformats.org/officeDocument/2006/relationships/image" Target="../media/image112.emf"/><Relationship Id="rId2" Type="http://schemas.openxmlformats.org/officeDocument/2006/relationships/image" Target="../media/image102.emf"/><Relationship Id="rId16" Type="http://schemas.openxmlformats.org/officeDocument/2006/relationships/image" Target="../media/image116.wmf"/><Relationship Id="rId1" Type="http://schemas.openxmlformats.org/officeDocument/2006/relationships/image" Target="../media/image101.emf"/><Relationship Id="rId6" Type="http://schemas.openxmlformats.org/officeDocument/2006/relationships/image" Target="../media/image106.emf"/><Relationship Id="rId11" Type="http://schemas.openxmlformats.org/officeDocument/2006/relationships/image" Target="../media/image111.emf"/><Relationship Id="rId5" Type="http://schemas.openxmlformats.org/officeDocument/2006/relationships/image" Target="../media/image105.emf"/><Relationship Id="rId15" Type="http://schemas.openxmlformats.org/officeDocument/2006/relationships/image" Target="../media/image115.wmf"/><Relationship Id="rId10" Type="http://schemas.openxmlformats.org/officeDocument/2006/relationships/image" Target="../media/image110.emf"/><Relationship Id="rId4" Type="http://schemas.openxmlformats.org/officeDocument/2006/relationships/image" Target="../media/image104.emf"/><Relationship Id="rId9" Type="http://schemas.openxmlformats.org/officeDocument/2006/relationships/image" Target="../media/image109.emf"/><Relationship Id="rId14" Type="http://schemas.openxmlformats.org/officeDocument/2006/relationships/image" Target="../media/image11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 Id="rId5" Type="http://schemas.openxmlformats.org/officeDocument/2006/relationships/image" Target="../media/image106.emf"/><Relationship Id="rId4" Type="http://schemas.openxmlformats.org/officeDocument/2006/relationships/image" Target="../media/image10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6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7966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7966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7966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DC32CDA-394D-4B51-A4FB-209E4DDEF2CE}" type="slidenum">
              <a:rPr lang="en-US" altLang="zh-CN"/>
              <a:pPr>
                <a:defRPr/>
              </a:pPr>
              <a:t>‹#›</a:t>
            </a:fld>
            <a:endParaRPr lang="en-US" altLang="zh-CN"/>
          </a:p>
        </p:txBody>
      </p:sp>
    </p:spTree>
    <p:extLst>
      <p:ext uri="{BB962C8B-B14F-4D97-AF65-F5344CB8AC3E}">
        <p14:creationId xmlns:p14="http://schemas.microsoft.com/office/powerpoint/2010/main" val="2865359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65F2A39-8034-453E-BD1C-DE408300C126}" type="slidenum">
              <a:rPr lang="en-US" altLang="zh-CN"/>
              <a:pPr>
                <a:defRPr/>
              </a:pPr>
              <a:t>‹#›</a:t>
            </a:fld>
            <a:endParaRPr lang="en-US" altLang="zh-CN"/>
          </a:p>
        </p:txBody>
      </p:sp>
    </p:spTree>
    <p:extLst>
      <p:ext uri="{BB962C8B-B14F-4D97-AF65-F5344CB8AC3E}">
        <p14:creationId xmlns:p14="http://schemas.microsoft.com/office/powerpoint/2010/main" val="1838639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1</a:t>
            </a:fld>
            <a:endParaRPr lang="en-US" altLang="zh-CN"/>
          </a:p>
        </p:txBody>
      </p:sp>
    </p:spTree>
    <p:extLst>
      <p:ext uri="{BB962C8B-B14F-4D97-AF65-F5344CB8AC3E}">
        <p14:creationId xmlns:p14="http://schemas.microsoft.com/office/powerpoint/2010/main" val="1956551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与毕奥</a:t>
            </a:r>
            <a:r>
              <a:rPr lang="en-US" altLang="zh-CN" dirty="0" smtClean="0"/>
              <a:t>-</a:t>
            </a:r>
            <a:r>
              <a:rPr lang="zh-CN" altLang="en-US" dirty="0" smtClean="0"/>
              <a:t>萨伐尔定律类似，安培力公式也是从实验上获得的。</a:t>
            </a:r>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4</a:t>
            </a:fld>
            <a:endParaRPr lang="en-US" altLang="zh-CN"/>
          </a:p>
        </p:txBody>
      </p:sp>
    </p:spTree>
    <p:extLst>
      <p:ext uri="{BB962C8B-B14F-4D97-AF65-F5344CB8AC3E}">
        <p14:creationId xmlns:p14="http://schemas.microsoft.com/office/powerpoint/2010/main" val="294247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19</a:t>
            </a:fld>
            <a:endParaRPr lang="en-US" altLang="zh-CN"/>
          </a:p>
        </p:txBody>
      </p:sp>
    </p:spTree>
    <p:extLst>
      <p:ext uri="{BB962C8B-B14F-4D97-AF65-F5344CB8AC3E}">
        <p14:creationId xmlns:p14="http://schemas.microsoft.com/office/powerpoint/2010/main" val="15035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65F2A39-8034-453E-BD1C-DE408300C126}" type="slidenum">
              <a:rPr lang="en-US" altLang="zh-CN" smtClean="0"/>
              <a:pPr>
                <a:defRPr/>
              </a:pPr>
              <a:t>20</a:t>
            </a:fld>
            <a:endParaRPr lang="en-US" altLang="zh-CN"/>
          </a:p>
        </p:txBody>
      </p:sp>
    </p:spTree>
    <p:extLst>
      <p:ext uri="{BB962C8B-B14F-4D97-AF65-F5344CB8AC3E}">
        <p14:creationId xmlns:p14="http://schemas.microsoft.com/office/powerpoint/2010/main" val="231549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11970156"/>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4915891"/>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47118936"/>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5341319"/>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2443020"/>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23425580"/>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80198702"/>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69431096"/>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230925"/>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72612612"/>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6652166"/>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99"/>
        </a:solidFill>
        <a:effectLst/>
      </p:bgPr>
    </p:bg>
    <p:spTree>
      <p:nvGrpSpPr>
        <p:cNvPr id="1" name=""/>
        <p:cNvGrpSpPr/>
        <p:nvPr/>
      </p:nvGrpSpPr>
      <p:grpSpPr>
        <a:xfrm>
          <a:off x="0" y="0"/>
          <a:ext cx="0" cy="0"/>
          <a:chOff x="0" y="0"/>
          <a:chExt cx="0" cy="0"/>
        </a:xfrm>
      </p:grpSpPr>
      <p:sp>
        <p:nvSpPr>
          <p:cNvPr id="1026" name="Rectangle 2"/>
          <p:cNvSpPr>
            <a:spLocks noChangeArrowheads="1"/>
          </p:cNvSpPr>
          <p:nvPr userDrawn="1"/>
        </p:nvSpPr>
        <p:spPr bwMode="auto">
          <a:xfrm>
            <a:off x="-63500" y="9525"/>
            <a:ext cx="9226550" cy="6940550"/>
          </a:xfrm>
          <a:prstGeom prst="rect">
            <a:avLst/>
          </a:prstGeom>
          <a:solidFill>
            <a:srgbClr val="000000">
              <a:alpha val="76862"/>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 name="AutoShape 3">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 name="AutoShape 4">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AutoShape 5">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0" name="Rectangle 6"/>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1" name="Text Box 7"/>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400" b="1" i="1" dirty="0" err="1" smtClean="0">
                <a:solidFill>
                  <a:schemeClr val="bg2"/>
                </a:solidFill>
                <a:latin typeface="Times New Roman" panose="02020603050405020304" pitchFamily="18" charset="0"/>
              </a:rPr>
              <a:t>Chenwei</a:t>
            </a:r>
            <a:r>
              <a:rPr lang="en-US" altLang="zh-CN" sz="1400" b="1" i="1" dirty="0" smtClean="0">
                <a:solidFill>
                  <a:schemeClr val="bg2"/>
                </a:solidFill>
                <a:latin typeface="Times New Roman" panose="02020603050405020304" pitchFamily="18" charset="0"/>
              </a:rPr>
              <a:t> Jiang, </a:t>
            </a:r>
            <a:r>
              <a:rPr lang="en-US" altLang="zh-CN" sz="1400" b="1" i="1" dirty="0">
                <a:solidFill>
                  <a:schemeClr val="bg2"/>
                </a:solidFill>
                <a:latin typeface="Times New Roman" panose="02020603050405020304" pitchFamily="18" charset="0"/>
              </a:rPr>
              <a:t>Xi’an </a:t>
            </a:r>
            <a:r>
              <a:rPr lang="en-US" altLang="zh-CN" sz="1400" b="1" i="1" dirty="0" err="1">
                <a:solidFill>
                  <a:schemeClr val="bg2"/>
                </a:solidFill>
                <a:latin typeface="Times New Roman" panose="02020603050405020304" pitchFamily="18" charset="0"/>
              </a:rPr>
              <a:t>Jiaotong</a:t>
            </a:r>
            <a:r>
              <a:rPr lang="en-US" altLang="zh-CN" sz="1400" b="1" i="1" dirty="0">
                <a:solidFill>
                  <a:schemeClr val="bg2"/>
                </a:solidFill>
                <a:latin typeface="Times New Roman" panose="02020603050405020304" pitchFamily="18" charset="0"/>
              </a:rPr>
              <a:t> University, </a:t>
            </a:r>
            <a:r>
              <a:rPr lang="en-US" altLang="zh-CN" sz="1400" b="1" i="1" dirty="0" smtClean="0">
                <a:solidFill>
                  <a:schemeClr val="bg2"/>
                </a:solidFill>
                <a:latin typeface="Times New Roman" panose="02020603050405020304" pitchFamily="18" charset="0"/>
              </a:rPr>
              <a:t>2023</a:t>
            </a:r>
            <a:endParaRPr lang="en-US" altLang="zh-CN" sz="1400" b="1" i="1" dirty="0">
              <a:solidFill>
                <a:schemeClr val="bg2"/>
              </a:solidFill>
              <a:latin typeface="Times New Roman" panose="02020603050405020304" pitchFamily="18" charset="0"/>
            </a:endParaRPr>
          </a:p>
        </p:txBody>
      </p:sp>
      <p:sp>
        <p:nvSpPr>
          <p:cNvPr id="1032" name="Text Box 8"/>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1400" b="1" i="1" dirty="0">
                <a:solidFill>
                  <a:schemeClr val="bg2"/>
                </a:solidFill>
                <a:latin typeface="Times New Roman" panose="02020603050405020304" pitchFamily="18" charset="0"/>
              </a:rPr>
              <a:t>University Physics</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108.bin"/><Relationship Id="rId18" Type="http://schemas.openxmlformats.org/officeDocument/2006/relationships/image" Target="../media/image108.emf"/><Relationship Id="rId26" Type="http://schemas.openxmlformats.org/officeDocument/2006/relationships/image" Target="../media/image112.emf"/><Relationship Id="rId3" Type="http://schemas.openxmlformats.org/officeDocument/2006/relationships/oleObject" Target="../embeddings/oleObject103.bin"/><Relationship Id="rId21" Type="http://schemas.openxmlformats.org/officeDocument/2006/relationships/oleObject" Target="../embeddings/oleObject112.bin"/><Relationship Id="rId34" Type="http://schemas.openxmlformats.org/officeDocument/2006/relationships/image" Target="../media/image116.wmf"/><Relationship Id="rId7" Type="http://schemas.openxmlformats.org/officeDocument/2006/relationships/oleObject" Target="../embeddings/oleObject105.bin"/><Relationship Id="rId12" Type="http://schemas.openxmlformats.org/officeDocument/2006/relationships/image" Target="../media/image105.emf"/><Relationship Id="rId17" Type="http://schemas.openxmlformats.org/officeDocument/2006/relationships/oleObject" Target="../embeddings/oleObject110.bin"/><Relationship Id="rId25" Type="http://schemas.openxmlformats.org/officeDocument/2006/relationships/oleObject" Target="../embeddings/oleObject114.bin"/><Relationship Id="rId33"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07.emf"/><Relationship Id="rId20" Type="http://schemas.openxmlformats.org/officeDocument/2006/relationships/image" Target="../media/image109.emf"/><Relationship Id="rId29" Type="http://schemas.openxmlformats.org/officeDocument/2006/relationships/oleObject" Target="../embeddings/oleObject116.bin"/><Relationship Id="rId1" Type="http://schemas.openxmlformats.org/officeDocument/2006/relationships/vmlDrawing" Target="../drawings/vmlDrawing8.vml"/><Relationship Id="rId6" Type="http://schemas.openxmlformats.org/officeDocument/2006/relationships/image" Target="../media/image102.emf"/><Relationship Id="rId11" Type="http://schemas.openxmlformats.org/officeDocument/2006/relationships/oleObject" Target="../embeddings/oleObject107.bin"/><Relationship Id="rId24" Type="http://schemas.openxmlformats.org/officeDocument/2006/relationships/image" Target="../media/image111.emf"/><Relationship Id="rId32" Type="http://schemas.openxmlformats.org/officeDocument/2006/relationships/image" Target="../media/image115.wmf"/><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oleObject" Target="../embeddings/oleObject113.bin"/><Relationship Id="rId28" Type="http://schemas.openxmlformats.org/officeDocument/2006/relationships/image" Target="../media/image113.emf"/><Relationship Id="rId10" Type="http://schemas.openxmlformats.org/officeDocument/2006/relationships/image" Target="../media/image104.emf"/><Relationship Id="rId19" Type="http://schemas.openxmlformats.org/officeDocument/2006/relationships/oleObject" Target="../embeddings/oleObject111.bin"/><Relationship Id="rId31" Type="http://schemas.openxmlformats.org/officeDocument/2006/relationships/oleObject" Target="../embeddings/oleObject117.bin"/><Relationship Id="rId4" Type="http://schemas.openxmlformats.org/officeDocument/2006/relationships/image" Target="../media/image101.emf"/><Relationship Id="rId9" Type="http://schemas.openxmlformats.org/officeDocument/2006/relationships/oleObject" Target="../embeddings/oleObject106.bin"/><Relationship Id="rId14" Type="http://schemas.openxmlformats.org/officeDocument/2006/relationships/image" Target="../media/image106.emf"/><Relationship Id="rId22" Type="http://schemas.openxmlformats.org/officeDocument/2006/relationships/image" Target="../media/image110.emf"/><Relationship Id="rId27" Type="http://schemas.openxmlformats.org/officeDocument/2006/relationships/oleObject" Target="../embeddings/oleObject115.bin"/><Relationship Id="rId30" Type="http://schemas.openxmlformats.org/officeDocument/2006/relationships/image" Target="../media/image114.wmf"/><Relationship Id="rId8" Type="http://schemas.openxmlformats.org/officeDocument/2006/relationships/image" Target="../media/image103.emf"/></Relationships>
</file>

<file path=ppt/slides/_rels/slide11.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06.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02.e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05.emf"/><Relationship Id="rId4" Type="http://schemas.openxmlformats.org/officeDocument/2006/relationships/image" Target="../media/image101.emf"/><Relationship Id="rId9" Type="http://schemas.openxmlformats.org/officeDocument/2006/relationships/oleObject" Target="../embeddings/oleObject122.bin"/></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129.bin"/><Relationship Id="rId18" Type="http://schemas.openxmlformats.org/officeDocument/2006/relationships/image" Target="../media/image124.emf"/><Relationship Id="rId26" Type="http://schemas.openxmlformats.org/officeDocument/2006/relationships/image" Target="../media/image128.emf"/><Relationship Id="rId39" Type="http://schemas.openxmlformats.org/officeDocument/2006/relationships/oleObject" Target="../embeddings/oleObject142.bin"/><Relationship Id="rId21" Type="http://schemas.openxmlformats.org/officeDocument/2006/relationships/oleObject" Target="../embeddings/oleObject133.bin"/><Relationship Id="rId34" Type="http://schemas.openxmlformats.org/officeDocument/2006/relationships/image" Target="../media/image132.emf"/><Relationship Id="rId42" Type="http://schemas.openxmlformats.org/officeDocument/2006/relationships/image" Target="../media/image136.emf"/><Relationship Id="rId47" Type="http://schemas.openxmlformats.org/officeDocument/2006/relationships/oleObject" Target="../embeddings/oleObject146.bin"/><Relationship Id="rId50" Type="http://schemas.openxmlformats.org/officeDocument/2006/relationships/image" Target="../media/image139.wmf"/><Relationship Id="rId7" Type="http://schemas.openxmlformats.org/officeDocument/2006/relationships/oleObject" Target="../embeddings/oleObject126.bin"/><Relationship Id="rId2" Type="http://schemas.openxmlformats.org/officeDocument/2006/relationships/slideLayout" Target="../slideLayouts/slideLayout7.xml"/><Relationship Id="rId16" Type="http://schemas.openxmlformats.org/officeDocument/2006/relationships/image" Target="../media/image123.emf"/><Relationship Id="rId29" Type="http://schemas.openxmlformats.org/officeDocument/2006/relationships/oleObject" Target="../embeddings/oleObject137.bin"/><Relationship Id="rId11" Type="http://schemas.openxmlformats.org/officeDocument/2006/relationships/oleObject" Target="../embeddings/oleObject128.bin"/><Relationship Id="rId24" Type="http://schemas.openxmlformats.org/officeDocument/2006/relationships/image" Target="../media/image127.emf"/><Relationship Id="rId32" Type="http://schemas.openxmlformats.org/officeDocument/2006/relationships/image" Target="../media/image131.emf"/><Relationship Id="rId37" Type="http://schemas.openxmlformats.org/officeDocument/2006/relationships/oleObject" Target="../embeddings/oleObject141.bin"/><Relationship Id="rId40" Type="http://schemas.openxmlformats.org/officeDocument/2006/relationships/image" Target="../media/image135.emf"/><Relationship Id="rId45" Type="http://schemas.openxmlformats.org/officeDocument/2006/relationships/oleObject" Target="../embeddings/oleObject145.bin"/><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29.emf"/><Relationship Id="rId36" Type="http://schemas.openxmlformats.org/officeDocument/2006/relationships/image" Target="../media/image133.emf"/><Relationship Id="rId49" Type="http://schemas.openxmlformats.org/officeDocument/2006/relationships/oleObject" Target="../embeddings/oleObject147.bin"/><Relationship Id="rId10" Type="http://schemas.openxmlformats.org/officeDocument/2006/relationships/image" Target="../media/image120.emf"/><Relationship Id="rId19" Type="http://schemas.openxmlformats.org/officeDocument/2006/relationships/oleObject" Target="../embeddings/oleObject132.bin"/><Relationship Id="rId31" Type="http://schemas.openxmlformats.org/officeDocument/2006/relationships/oleObject" Target="../embeddings/oleObject138.bin"/><Relationship Id="rId44" Type="http://schemas.openxmlformats.org/officeDocument/2006/relationships/image" Target="../media/image137.emf"/><Relationship Id="rId52" Type="http://schemas.openxmlformats.org/officeDocument/2006/relationships/image" Target="../media/image140.wmf"/><Relationship Id="rId4" Type="http://schemas.openxmlformats.org/officeDocument/2006/relationships/image" Target="../media/image117.emf"/><Relationship Id="rId9" Type="http://schemas.openxmlformats.org/officeDocument/2006/relationships/oleObject" Target="../embeddings/oleObject127.bin"/><Relationship Id="rId14" Type="http://schemas.openxmlformats.org/officeDocument/2006/relationships/image" Target="../media/image122.emf"/><Relationship Id="rId22" Type="http://schemas.openxmlformats.org/officeDocument/2006/relationships/image" Target="../media/image126.emf"/><Relationship Id="rId27" Type="http://schemas.openxmlformats.org/officeDocument/2006/relationships/oleObject" Target="../embeddings/oleObject136.bin"/><Relationship Id="rId30" Type="http://schemas.openxmlformats.org/officeDocument/2006/relationships/image" Target="../media/image130.emf"/><Relationship Id="rId35" Type="http://schemas.openxmlformats.org/officeDocument/2006/relationships/oleObject" Target="../embeddings/oleObject140.bin"/><Relationship Id="rId43" Type="http://schemas.openxmlformats.org/officeDocument/2006/relationships/oleObject" Target="../embeddings/oleObject144.bin"/><Relationship Id="rId48" Type="http://schemas.openxmlformats.org/officeDocument/2006/relationships/image" Target="../media/image88.emf"/><Relationship Id="rId8" Type="http://schemas.openxmlformats.org/officeDocument/2006/relationships/image" Target="../media/image119.emf"/><Relationship Id="rId51" Type="http://schemas.openxmlformats.org/officeDocument/2006/relationships/oleObject" Target="../embeddings/oleObject148.bin"/><Relationship Id="rId3" Type="http://schemas.openxmlformats.org/officeDocument/2006/relationships/oleObject" Target="../embeddings/oleObject124.bin"/><Relationship Id="rId12" Type="http://schemas.openxmlformats.org/officeDocument/2006/relationships/image" Target="../media/image121.emf"/><Relationship Id="rId17" Type="http://schemas.openxmlformats.org/officeDocument/2006/relationships/oleObject" Target="../embeddings/oleObject131.bin"/><Relationship Id="rId25" Type="http://schemas.openxmlformats.org/officeDocument/2006/relationships/oleObject" Target="../embeddings/oleObject135.bin"/><Relationship Id="rId33" Type="http://schemas.openxmlformats.org/officeDocument/2006/relationships/oleObject" Target="../embeddings/oleObject139.bin"/><Relationship Id="rId38" Type="http://schemas.openxmlformats.org/officeDocument/2006/relationships/image" Target="../media/image134.emf"/><Relationship Id="rId46" Type="http://schemas.openxmlformats.org/officeDocument/2006/relationships/image" Target="../media/image138.emf"/><Relationship Id="rId20" Type="http://schemas.openxmlformats.org/officeDocument/2006/relationships/image" Target="../media/image125.emf"/><Relationship Id="rId41" Type="http://schemas.openxmlformats.org/officeDocument/2006/relationships/oleObject" Target="../embeddings/oleObject143.bin"/><Relationship Id="rId1" Type="http://schemas.openxmlformats.org/officeDocument/2006/relationships/vmlDrawing" Target="../drawings/vmlDrawing10.vml"/><Relationship Id="rId6" Type="http://schemas.openxmlformats.org/officeDocument/2006/relationships/image" Target="../media/image118.emf"/></Relationships>
</file>

<file path=ppt/slides/_rels/slide13.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oleObject" Target="../embeddings/oleObject154.bin"/><Relationship Id="rId18" Type="http://schemas.openxmlformats.org/officeDocument/2006/relationships/image" Target="../media/image144.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34.e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43.wmf"/><Relationship Id="rId20" Type="http://schemas.openxmlformats.org/officeDocument/2006/relationships/image" Target="../media/image145.wmf"/><Relationship Id="rId1" Type="http://schemas.openxmlformats.org/officeDocument/2006/relationships/vmlDrawing" Target="../drawings/vmlDrawing11.vml"/><Relationship Id="rId6" Type="http://schemas.openxmlformats.org/officeDocument/2006/relationships/image" Target="../media/image142.e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5.bin"/><Relationship Id="rId10" Type="http://schemas.openxmlformats.org/officeDocument/2006/relationships/image" Target="../media/image118.emf"/><Relationship Id="rId19" Type="http://schemas.openxmlformats.org/officeDocument/2006/relationships/oleObject" Target="../embeddings/oleObject157.bin"/><Relationship Id="rId4" Type="http://schemas.openxmlformats.org/officeDocument/2006/relationships/image" Target="../media/image141.emf"/><Relationship Id="rId9" Type="http://schemas.openxmlformats.org/officeDocument/2006/relationships/oleObject" Target="../embeddings/oleObject152.bin"/><Relationship Id="rId14" Type="http://schemas.openxmlformats.org/officeDocument/2006/relationships/image" Target="../media/image135.emf"/></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163.bin"/><Relationship Id="rId18" Type="http://schemas.openxmlformats.org/officeDocument/2006/relationships/image" Target="../media/image153.emf"/><Relationship Id="rId26" Type="http://schemas.openxmlformats.org/officeDocument/2006/relationships/image" Target="../media/image157.emf"/><Relationship Id="rId39" Type="http://schemas.openxmlformats.org/officeDocument/2006/relationships/oleObject" Target="../embeddings/oleObject176.bin"/><Relationship Id="rId21" Type="http://schemas.openxmlformats.org/officeDocument/2006/relationships/oleObject" Target="../embeddings/oleObject167.bin"/><Relationship Id="rId34" Type="http://schemas.openxmlformats.org/officeDocument/2006/relationships/image" Target="../media/image161.emf"/><Relationship Id="rId42" Type="http://schemas.openxmlformats.org/officeDocument/2006/relationships/image" Target="../media/image165.emf"/><Relationship Id="rId7" Type="http://schemas.openxmlformats.org/officeDocument/2006/relationships/oleObject" Target="../embeddings/oleObject160.bin"/><Relationship Id="rId2" Type="http://schemas.openxmlformats.org/officeDocument/2006/relationships/slideLayout" Target="../slideLayouts/slideLayout7.xml"/><Relationship Id="rId16" Type="http://schemas.openxmlformats.org/officeDocument/2006/relationships/image" Target="../media/image152.emf"/><Relationship Id="rId29" Type="http://schemas.openxmlformats.org/officeDocument/2006/relationships/oleObject" Target="../embeddings/oleObject171.bin"/><Relationship Id="rId1" Type="http://schemas.openxmlformats.org/officeDocument/2006/relationships/vmlDrawing" Target="../drawings/vmlDrawing12.vml"/><Relationship Id="rId6" Type="http://schemas.openxmlformats.org/officeDocument/2006/relationships/image" Target="../media/image147.emf"/><Relationship Id="rId11" Type="http://schemas.openxmlformats.org/officeDocument/2006/relationships/oleObject" Target="../embeddings/oleObject162.bin"/><Relationship Id="rId24" Type="http://schemas.openxmlformats.org/officeDocument/2006/relationships/image" Target="../media/image156.emf"/><Relationship Id="rId32" Type="http://schemas.openxmlformats.org/officeDocument/2006/relationships/image" Target="../media/image160.emf"/><Relationship Id="rId37" Type="http://schemas.openxmlformats.org/officeDocument/2006/relationships/oleObject" Target="../embeddings/oleObject175.bin"/><Relationship Id="rId40" Type="http://schemas.openxmlformats.org/officeDocument/2006/relationships/image" Target="../media/image164.emf"/><Relationship Id="rId45" Type="http://schemas.openxmlformats.org/officeDocument/2006/relationships/oleObject" Target="../embeddings/oleObject179.bin"/><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28" Type="http://schemas.openxmlformats.org/officeDocument/2006/relationships/image" Target="../media/image158.emf"/><Relationship Id="rId36" Type="http://schemas.openxmlformats.org/officeDocument/2006/relationships/image" Target="../media/image162.emf"/><Relationship Id="rId10" Type="http://schemas.openxmlformats.org/officeDocument/2006/relationships/image" Target="../media/image149.emf"/><Relationship Id="rId19" Type="http://schemas.openxmlformats.org/officeDocument/2006/relationships/oleObject" Target="../embeddings/oleObject166.bin"/><Relationship Id="rId31" Type="http://schemas.openxmlformats.org/officeDocument/2006/relationships/oleObject" Target="../embeddings/oleObject172.bin"/><Relationship Id="rId44" Type="http://schemas.openxmlformats.org/officeDocument/2006/relationships/image" Target="../media/image166.emf"/><Relationship Id="rId4" Type="http://schemas.openxmlformats.org/officeDocument/2006/relationships/image" Target="../media/image146.emf"/><Relationship Id="rId9" Type="http://schemas.openxmlformats.org/officeDocument/2006/relationships/oleObject" Target="../embeddings/oleObject161.bin"/><Relationship Id="rId14" Type="http://schemas.openxmlformats.org/officeDocument/2006/relationships/image" Target="../media/image151.emf"/><Relationship Id="rId22" Type="http://schemas.openxmlformats.org/officeDocument/2006/relationships/image" Target="../media/image155.emf"/><Relationship Id="rId27" Type="http://schemas.openxmlformats.org/officeDocument/2006/relationships/oleObject" Target="../embeddings/oleObject170.bin"/><Relationship Id="rId30" Type="http://schemas.openxmlformats.org/officeDocument/2006/relationships/image" Target="../media/image159.emf"/><Relationship Id="rId35" Type="http://schemas.openxmlformats.org/officeDocument/2006/relationships/oleObject" Target="../embeddings/oleObject174.bin"/><Relationship Id="rId43" Type="http://schemas.openxmlformats.org/officeDocument/2006/relationships/oleObject" Target="../embeddings/oleObject178.bin"/><Relationship Id="rId8" Type="http://schemas.openxmlformats.org/officeDocument/2006/relationships/image" Target="../media/image148.emf"/><Relationship Id="rId3" Type="http://schemas.openxmlformats.org/officeDocument/2006/relationships/oleObject" Target="../embeddings/oleObject158.bin"/><Relationship Id="rId12" Type="http://schemas.openxmlformats.org/officeDocument/2006/relationships/image" Target="../media/image150.emf"/><Relationship Id="rId17" Type="http://schemas.openxmlformats.org/officeDocument/2006/relationships/oleObject" Target="../embeddings/oleObject165.bin"/><Relationship Id="rId25" Type="http://schemas.openxmlformats.org/officeDocument/2006/relationships/oleObject" Target="../embeddings/oleObject169.bin"/><Relationship Id="rId33" Type="http://schemas.openxmlformats.org/officeDocument/2006/relationships/oleObject" Target="../embeddings/oleObject173.bin"/><Relationship Id="rId38" Type="http://schemas.openxmlformats.org/officeDocument/2006/relationships/image" Target="../media/image163.emf"/><Relationship Id="rId46" Type="http://schemas.openxmlformats.org/officeDocument/2006/relationships/image" Target="../media/image167.wmf"/><Relationship Id="rId20" Type="http://schemas.openxmlformats.org/officeDocument/2006/relationships/image" Target="../media/image154.emf"/><Relationship Id="rId41" Type="http://schemas.openxmlformats.org/officeDocument/2006/relationships/oleObject" Target="../embeddings/oleObject177.bin"/></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185.bin"/><Relationship Id="rId18" Type="http://schemas.openxmlformats.org/officeDocument/2006/relationships/image" Target="../media/image175.emf"/><Relationship Id="rId26" Type="http://schemas.openxmlformats.org/officeDocument/2006/relationships/image" Target="../media/image179.emf"/><Relationship Id="rId39" Type="http://schemas.openxmlformats.org/officeDocument/2006/relationships/oleObject" Target="../embeddings/oleObject198.bin"/><Relationship Id="rId21" Type="http://schemas.openxmlformats.org/officeDocument/2006/relationships/oleObject" Target="../embeddings/oleObject189.bin"/><Relationship Id="rId34" Type="http://schemas.openxmlformats.org/officeDocument/2006/relationships/image" Target="../media/image183.emf"/><Relationship Id="rId7" Type="http://schemas.openxmlformats.org/officeDocument/2006/relationships/oleObject" Target="../embeddings/oleObject182.bin"/><Relationship Id="rId12" Type="http://schemas.openxmlformats.org/officeDocument/2006/relationships/image" Target="../media/image172.emf"/><Relationship Id="rId17" Type="http://schemas.openxmlformats.org/officeDocument/2006/relationships/oleObject" Target="../embeddings/oleObject187.bin"/><Relationship Id="rId25" Type="http://schemas.openxmlformats.org/officeDocument/2006/relationships/oleObject" Target="../embeddings/oleObject191.bin"/><Relationship Id="rId33" Type="http://schemas.openxmlformats.org/officeDocument/2006/relationships/oleObject" Target="../embeddings/oleObject195.bin"/><Relationship Id="rId38" Type="http://schemas.openxmlformats.org/officeDocument/2006/relationships/image" Target="../media/image185.emf"/><Relationship Id="rId2" Type="http://schemas.openxmlformats.org/officeDocument/2006/relationships/slideLayout" Target="../slideLayouts/slideLayout7.xml"/><Relationship Id="rId16" Type="http://schemas.openxmlformats.org/officeDocument/2006/relationships/image" Target="../media/image174.emf"/><Relationship Id="rId20" Type="http://schemas.openxmlformats.org/officeDocument/2006/relationships/image" Target="../media/image176.emf"/><Relationship Id="rId29" Type="http://schemas.openxmlformats.org/officeDocument/2006/relationships/oleObject" Target="../embeddings/oleObject193.bin"/><Relationship Id="rId1" Type="http://schemas.openxmlformats.org/officeDocument/2006/relationships/vmlDrawing" Target="../drawings/vmlDrawing13.vml"/><Relationship Id="rId6" Type="http://schemas.openxmlformats.org/officeDocument/2006/relationships/image" Target="../media/image169.emf"/><Relationship Id="rId11" Type="http://schemas.openxmlformats.org/officeDocument/2006/relationships/oleObject" Target="../embeddings/oleObject184.bin"/><Relationship Id="rId24" Type="http://schemas.openxmlformats.org/officeDocument/2006/relationships/image" Target="../media/image178.emf"/><Relationship Id="rId32" Type="http://schemas.openxmlformats.org/officeDocument/2006/relationships/image" Target="../media/image182.emf"/><Relationship Id="rId37" Type="http://schemas.openxmlformats.org/officeDocument/2006/relationships/oleObject" Target="../embeddings/oleObject197.bin"/><Relationship Id="rId40" Type="http://schemas.openxmlformats.org/officeDocument/2006/relationships/image" Target="../media/image186.emf"/><Relationship Id="rId5" Type="http://schemas.openxmlformats.org/officeDocument/2006/relationships/oleObject" Target="../embeddings/oleObject181.bin"/><Relationship Id="rId15" Type="http://schemas.openxmlformats.org/officeDocument/2006/relationships/oleObject" Target="../embeddings/oleObject186.bin"/><Relationship Id="rId23" Type="http://schemas.openxmlformats.org/officeDocument/2006/relationships/oleObject" Target="../embeddings/oleObject190.bin"/><Relationship Id="rId28" Type="http://schemas.openxmlformats.org/officeDocument/2006/relationships/image" Target="../media/image180.emf"/><Relationship Id="rId36" Type="http://schemas.openxmlformats.org/officeDocument/2006/relationships/image" Target="../media/image184.emf"/><Relationship Id="rId10" Type="http://schemas.openxmlformats.org/officeDocument/2006/relationships/image" Target="../media/image171.emf"/><Relationship Id="rId19" Type="http://schemas.openxmlformats.org/officeDocument/2006/relationships/oleObject" Target="../embeddings/oleObject188.bin"/><Relationship Id="rId31" Type="http://schemas.openxmlformats.org/officeDocument/2006/relationships/oleObject" Target="../embeddings/oleObject194.bin"/><Relationship Id="rId4" Type="http://schemas.openxmlformats.org/officeDocument/2006/relationships/image" Target="../media/image168.emf"/><Relationship Id="rId9" Type="http://schemas.openxmlformats.org/officeDocument/2006/relationships/oleObject" Target="../embeddings/oleObject183.bin"/><Relationship Id="rId14" Type="http://schemas.openxmlformats.org/officeDocument/2006/relationships/image" Target="../media/image173.emf"/><Relationship Id="rId22" Type="http://schemas.openxmlformats.org/officeDocument/2006/relationships/image" Target="../media/image177.emf"/><Relationship Id="rId27" Type="http://schemas.openxmlformats.org/officeDocument/2006/relationships/oleObject" Target="../embeddings/oleObject192.bin"/><Relationship Id="rId30" Type="http://schemas.openxmlformats.org/officeDocument/2006/relationships/image" Target="../media/image181.emf"/><Relationship Id="rId35" Type="http://schemas.openxmlformats.org/officeDocument/2006/relationships/oleObject" Target="../embeddings/oleObject196.bin"/><Relationship Id="rId8" Type="http://schemas.openxmlformats.org/officeDocument/2006/relationships/image" Target="../media/image170.emf"/><Relationship Id="rId3" Type="http://schemas.openxmlformats.org/officeDocument/2006/relationships/oleObject" Target="../embeddings/oleObject180.bin"/></Relationships>
</file>

<file path=ppt/slides/_rels/slide16.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204.bin"/><Relationship Id="rId18" Type="http://schemas.openxmlformats.org/officeDocument/2006/relationships/image" Target="../media/image194.wmf"/><Relationship Id="rId26" Type="http://schemas.openxmlformats.org/officeDocument/2006/relationships/image" Target="../media/image198.emf"/><Relationship Id="rId3" Type="http://schemas.openxmlformats.org/officeDocument/2006/relationships/oleObject" Target="../embeddings/oleObject199.bin"/><Relationship Id="rId21" Type="http://schemas.openxmlformats.org/officeDocument/2006/relationships/oleObject" Target="../embeddings/oleObject208.bin"/><Relationship Id="rId7" Type="http://schemas.openxmlformats.org/officeDocument/2006/relationships/oleObject" Target="../embeddings/oleObject201.bin"/><Relationship Id="rId12" Type="http://schemas.openxmlformats.org/officeDocument/2006/relationships/image" Target="../media/image191.emf"/><Relationship Id="rId17" Type="http://schemas.openxmlformats.org/officeDocument/2006/relationships/oleObject" Target="../embeddings/oleObject206.bin"/><Relationship Id="rId25" Type="http://schemas.openxmlformats.org/officeDocument/2006/relationships/oleObject" Target="../embeddings/oleObject210.bin"/><Relationship Id="rId2" Type="http://schemas.openxmlformats.org/officeDocument/2006/relationships/slideLayout" Target="../slideLayouts/slideLayout7.xml"/><Relationship Id="rId16" Type="http://schemas.openxmlformats.org/officeDocument/2006/relationships/image" Target="../media/image193.emf"/><Relationship Id="rId20" Type="http://schemas.openxmlformats.org/officeDocument/2006/relationships/image" Target="../media/image195.emf"/><Relationship Id="rId1" Type="http://schemas.openxmlformats.org/officeDocument/2006/relationships/vmlDrawing" Target="../drawings/vmlDrawing14.vml"/><Relationship Id="rId6" Type="http://schemas.openxmlformats.org/officeDocument/2006/relationships/image" Target="../media/image188.emf"/><Relationship Id="rId11" Type="http://schemas.openxmlformats.org/officeDocument/2006/relationships/oleObject" Target="../embeddings/oleObject203.bin"/><Relationship Id="rId24" Type="http://schemas.openxmlformats.org/officeDocument/2006/relationships/image" Target="../media/image197.w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10" Type="http://schemas.openxmlformats.org/officeDocument/2006/relationships/image" Target="../media/image190.emf"/><Relationship Id="rId19" Type="http://schemas.openxmlformats.org/officeDocument/2006/relationships/oleObject" Target="../embeddings/oleObject207.bin"/><Relationship Id="rId4" Type="http://schemas.openxmlformats.org/officeDocument/2006/relationships/image" Target="../media/image187.emf"/><Relationship Id="rId9" Type="http://schemas.openxmlformats.org/officeDocument/2006/relationships/oleObject" Target="../embeddings/oleObject202.bin"/><Relationship Id="rId14" Type="http://schemas.openxmlformats.org/officeDocument/2006/relationships/image" Target="../media/image192.emf"/><Relationship Id="rId22" Type="http://schemas.openxmlformats.org/officeDocument/2006/relationships/image" Target="../media/image196.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image" Target="../media/image203.emf"/><Relationship Id="rId18" Type="http://schemas.openxmlformats.org/officeDocument/2006/relationships/oleObject" Target="../embeddings/oleObject218.bin"/><Relationship Id="rId26" Type="http://schemas.openxmlformats.org/officeDocument/2006/relationships/oleObject" Target="../embeddings/oleObject222.bin"/><Relationship Id="rId3" Type="http://schemas.openxmlformats.org/officeDocument/2006/relationships/audio" Target="../media/audio1.wav"/><Relationship Id="rId21" Type="http://schemas.openxmlformats.org/officeDocument/2006/relationships/image" Target="../media/image207.emf"/><Relationship Id="rId7" Type="http://schemas.openxmlformats.org/officeDocument/2006/relationships/image" Target="../media/image200.emf"/><Relationship Id="rId12" Type="http://schemas.openxmlformats.org/officeDocument/2006/relationships/oleObject" Target="../embeddings/oleObject215.bin"/><Relationship Id="rId17" Type="http://schemas.openxmlformats.org/officeDocument/2006/relationships/image" Target="../media/image205.emf"/><Relationship Id="rId25" Type="http://schemas.openxmlformats.org/officeDocument/2006/relationships/image" Target="../media/image209.emf"/><Relationship Id="rId2" Type="http://schemas.openxmlformats.org/officeDocument/2006/relationships/slideLayout" Target="../slideLayouts/slideLayout7.xml"/><Relationship Id="rId16" Type="http://schemas.openxmlformats.org/officeDocument/2006/relationships/oleObject" Target="../embeddings/oleObject217.bin"/><Relationship Id="rId20" Type="http://schemas.openxmlformats.org/officeDocument/2006/relationships/oleObject" Target="../embeddings/oleObject219.bin"/><Relationship Id="rId29" Type="http://schemas.openxmlformats.org/officeDocument/2006/relationships/image" Target="../media/image197.wmf"/><Relationship Id="rId1" Type="http://schemas.openxmlformats.org/officeDocument/2006/relationships/vmlDrawing" Target="../drawings/vmlDrawing15.vml"/><Relationship Id="rId6" Type="http://schemas.openxmlformats.org/officeDocument/2006/relationships/oleObject" Target="../embeddings/oleObject212.bin"/><Relationship Id="rId11" Type="http://schemas.openxmlformats.org/officeDocument/2006/relationships/image" Target="../media/image202.wmf"/><Relationship Id="rId24" Type="http://schemas.openxmlformats.org/officeDocument/2006/relationships/oleObject" Target="../embeddings/oleObject221.bin"/><Relationship Id="rId5" Type="http://schemas.openxmlformats.org/officeDocument/2006/relationships/image" Target="../media/image199.emf"/><Relationship Id="rId15" Type="http://schemas.openxmlformats.org/officeDocument/2006/relationships/image" Target="../media/image204.emf"/><Relationship Id="rId23" Type="http://schemas.openxmlformats.org/officeDocument/2006/relationships/image" Target="../media/image208.emf"/><Relationship Id="rId28" Type="http://schemas.openxmlformats.org/officeDocument/2006/relationships/oleObject" Target="../embeddings/oleObject223.bin"/><Relationship Id="rId10" Type="http://schemas.openxmlformats.org/officeDocument/2006/relationships/oleObject" Target="../embeddings/oleObject214.bin"/><Relationship Id="rId19" Type="http://schemas.openxmlformats.org/officeDocument/2006/relationships/image" Target="../media/image206.emf"/><Relationship Id="rId4" Type="http://schemas.openxmlformats.org/officeDocument/2006/relationships/oleObject" Target="../embeddings/oleObject211.bin"/><Relationship Id="rId9" Type="http://schemas.openxmlformats.org/officeDocument/2006/relationships/image" Target="../media/image201.emf"/><Relationship Id="rId14" Type="http://schemas.openxmlformats.org/officeDocument/2006/relationships/oleObject" Target="../embeddings/oleObject216.bin"/><Relationship Id="rId22" Type="http://schemas.openxmlformats.org/officeDocument/2006/relationships/oleObject" Target="../embeddings/oleObject220.bin"/><Relationship Id="rId27" Type="http://schemas.openxmlformats.org/officeDocument/2006/relationships/image" Target="../media/image210.emf"/></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229.bin"/><Relationship Id="rId18" Type="http://schemas.openxmlformats.org/officeDocument/2006/relationships/image" Target="../media/image211.emf"/><Relationship Id="rId3" Type="http://schemas.openxmlformats.org/officeDocument/2006/relationships/oleObject" Target="../embeddings/oleObject224.bin"/><Relationship Id="rId7" Type="http://schemas.openxmlformats.org/officeDocument/2006/relationships/oleObject" Target="../embeddings/oleObject226.bin"/><Relationship Id="rId12" Type="http://schemas.openxmlformats.org/officeDocument/2006/relationships/image" Target="../media/image18.wmf"/><Relationship Id="rId17" Type="http://schemas.openxmlformats.org/officeDocument/2006/relationships/oleObject" Target="../embeddings/oleObject231.bin"/><Relationship Id="rId2" Type="http://schemas.openxmlformats.org/officeDocument/2006/relationships/slideLayout" Target="../slideLayouts/slideLayout7.xml"/><Relationship Id="rId16" Type="http://schemas.openxmlformats.org/officeDocument/2006/relationships/image" Target="../media/image138.emf"/><Relationship Id="rId1" Type="http://schemas.openxmlformats.org/officeDocument/2006/relationships/vmlDrawing" Target="../drawings/vmlDrawing16.vml"/><Relationship Id="rId6" Type="http://schemas.openxmlformats.org/officeDocument/2006/relationships/image" Target="../media/image13.emf"/><Relationship Id="rId11" Type="http://schemas.openxmlformats.org/officeDocument/2006/relationships/oleObject" Target="../embeddings/oleObject228.bin"/><Relationship Id="rId5" Type="http://schemas.openxmlformats.org/officeDocument/2006/relationships/oleObject" Target="../embeddings/oleObject225.bin"/><Relationship Id="rId15" Type="http://schemas.openxmlformats.org/officeDocument/2006/relationships/oleObject" Target="../embeddings/oleObject230.bin"/><Relationship Id="rId10" Type="http://schemas.openxmlformats.org/officeDocument/2006/relationships/image" Target="../media/image15.emf"/><Relationship Id="rId4" Type="http://schemas.openxmlformats.org/officeDocument/2006/relationships/image" Target="../media/image17.emf"/><Relationship Id="rId9" Type="http://schemas.openxmlformats.org/officeDocument/2006/relationships/oleObject" Target="../embeddings/oleObject227.bin"/><Relationship Id="rId14" Type="http://schemas.openxmlformats.org/officeDocument/2006/relationships/image" Target="../media/image142.emf"/></Relationships>
</file>

<file path=ppt/slides/_rels/slide19.xml.rels><?xml version="1.0" encoding="UTF-8" standalone="yes"?>
<Relationships xmlns="http://schemas.openxmlformats.org/package/2006/relationships"><Relationship Id="rId3" Type="http://schemas.openxmlformats.org/officeDocument/2006/relationships/image" Target="../media/image21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1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19" Type="http://schemas.openxmlformats.org/officeDocument/2006/relationships/oleObject" Target="../embeddings/oleObject9.bin"/><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13" Type="http://schemas.openxmlformats.org/officeDocument/2006/relationships/image" Target="../media/image217.emf"/><Relationship Id="rId18" Type="http://schemas.openxmlformats.org/officeDocument/2006/relationships/oleObject" Target="../embeddings/oleObject239.bin"/><Relationship Id="rId26" Type="http://schemas.openxmlformats.org/officeDocument/2006/relationships/oleObject" Target="../embeddings/oleObject243.bin"/><Relationship Id="rId39" Type="http://schemas.openxmlformats.org/officeDocument/2006/relationships/image" Target="../media/image230.emf"/><Relationship Id="rId21" Type="http://schemas.openxmlformats.org/officeDocument/2006/relationships/image" Target="../media/image221.emf"/><Relationship Id="rId34" Type="http://schemas.openxmlformats.org/officeDocument/2006/relationships/oleObject" Target="../embeddings/oleObject247.bin"/><Relationship Id="rId42" Type="http://schemas.openxmlformats.org/officeDocument/2006/relationships/oleObject" Target="../embeddings/oleObject251.bin"/><Relationship Id="rId7" Type="http://schemas.openxmlformats.org/officeDocument/2006/relationships/image" Target="../media/image214.emf"/><Relationship Id="rId2" Type="http://schemas.openxmlformats.org/officeDocument/2006/relationships/slideLayout" Target="../slideLayouts/slideLayout7.xml"/><Relationship Id="rId16" Type="http://schemas.openxmlformats.org/officeDocument/2006/relationships/oleObject" Target="../embeddings/oleObject238.bin"/><Relationship Id="rId20" Type="http://schemas.openxmlformats.org/officeDocument/2006/relationships/oleObject" Target="../embeddings/oleObject240.bin"/><Relationship Id="rId29" Type="http://schemas.openxmlformats.org/officeDocument/2006/relationships/image" Target="../media/image225.emf"/><Relationship Id="rId41" Type="http://schemas.openxmlformats.org/officeDocument/2006/relationships/image" Target="../media/image231.emf"/><Relationship Id="rId1" Type="http://schemas.openxmlformats.org/officeDocument/2006/relationships/vmlDrawing" Target="../drawings/vmlDrawing17.vml"/><Relationship Id="rId6" Type="http://schemas.openxmlformats.org/officeDocument/2006/relationships/oleObject" Target="../embeddings/oleObject233.bin"/><Relationship Id="rId11" Type="http://schemas.openxmlformats.org/officeDocument/2006/relationships/image" Target="../media/image216.emf"/><Relationship Id="rId24" Type="http://schemas.openxmlformats.org/officeDocument/2006/relationships/oleObject" Target="../embeddings/oleObject242.bin"/><Relationship Id="rId32" Type="http://schemas.openxmlformats.org/officeDocument/2006/relationships/oleObject" Target="../embeddings/oleObject246.bin"/><Relationship Id="rId37" Type="http://schemas.openxmlformats.org/officeDocument/2006/relationships/image" Target="../media/image229.emf"/><Relationship Id="rId40" Type="http://schemas.openxmlformats.org/officeDocument/2006/relationships/oleObject" Target="../embeddings/oleObject250.bin"/><Relationship Id="rId5" Type="http://schemas.openxmlformats.org/officeDocument/2006/relationships/image" Target="../media/image213.emf"/><Relationship Id="rId15" Type="http://schemas.openxmlformats.org/officeDocument/2006/relationships/image" Target="../media/image218.emf"/><Relationship Id="rId23" Type="http://schemas.openxmlformats.org/officeDocument/2006/relationships/image" Target="../media/image222.emf"/><Relationship Id="rId28" Type="http://schemas.openxmlformats.org/officeDocument/2006/relationships/oleObject" Target="../embeddings/oleObject244.bin"/><Relationship Id="rId36" Type="http://schemas.openxmlformats.org/officeDocument/2006/relationships/oleObject" Target="../embeddings/oleObject248.bin"/><Relationship Id="rId10" Type="http://schemas.openxmlformats.org/officeDocument/2006/relationships/oleObject" Target="../embeddings/oleObject235.bin"/><Relationship Id="rId19" Type="http://schemas.openxmlformats.org/officeDocument/2006/relationships/image" Target="../media/image220.emf"/><Relationship Id="rId31" Type="http://schemas.openxmlformats.org/officeDocument/2006/relationships/image" Target="../media/image226.emf"/><Relationship Id="rId4" Type="http://schemas.openxmlformats.org/officeDocument/2006/relationships/oleObject" Target="../embeddings/oleObject232.bin"/><Relationship Id="rId9" Type="http://schemas.openxmlformats.org/officeDocument/2006/relationships/image" Target="../media/image215.emf"/><Relationship Id="rId14" Type="http://schemas.openxmlformats.org/officeDocument/2006/relationships/oleObject" Target="../embeddings/oleObject237.bin"/><Relationship Id="rId22" Type="http://schemas.openxmlformats.org/officeDocument/2006/relationships/oleObject" Target="../embeddings/oleObject241.bin"/><Relationship Id="rId27" Type="http://schemas.openxmlformats.org/officeDocument/2006/relationships/image" Target="../media/image224.emf"/><Relationship Id="rId30" Type="http://schemas.openxmlformats.org/officeDocument/2006/relationships/oleObject" Target="../embeddings/oleObject245.bin"/><Relationship Id="rId35" Type="http://schemas.openxmlformats.org/officeDocument/2006/relationships/image" Target="../media/image228.emf"/><Relationship Id="rId43" Type="http://schemas.openxmlformats.org/officeDocument/2006/relationships/image" Target="../media/image232.wmf"/><Relationship Id="rId8" Type="http://schemas.openxmlformats.org/officeDocument/2006/relationships/oleObject" Target="../embeddings/oleObject234.bin"/><Relationship Id="rId3" Type="http://schemas.openxmlformats.org/officeDocument/2006/relationships/notesSlide" Target="../notesSlides/notesSlide4.xml"/><Relationship Id="rId12" Type="http://schemas.openxmlformats.org/officeDocument/2006/relationships/oleObject" Target="../embeddings/oleObject236.bin"/><Relationship Id="rId17" Type="http://schemas.openxmlformats.org/officeDocument/2006/relationships/image" Target="../media/image219.emf"/><Relationship Id="rId25" Type="http://schemas.openxmlformats.org/officeDocument/2006/relationships/image" Target="../media/image223.emf"/><Relationship Id="rId33" Type="http://schemas.openxmlformats.org/officeDocument/2006/relationships/image" Target="../media/image227.emf"/><Relationship Id="rId38" Type="http://schemas.openxmlformats.org/officeDocument/2006/relationships/oleObject" Target="../embeddings/oleObject249.bin"/></Relationships>
</file>

<file path=ppt/slides/_rels/slide21.xml.rels><?xml version="1.0" encoding="UTF-8" standalone="yes"?>
<Relationships xmlns="http://schemas.openxmlformats.org/package/2006/relationships"><Relationship Id="rId8" Type="http://schemas.openxmlformats.org/officeDocument/2006/relationships/image" Target="../media/image235.emf"/><Relationship Id="rId13" Type="http://schemas.openxmlformats.org/officeDocument/2006/relationships/oleObject" Target="../embeddings/oleObject257.bin"/><Relationship Id="rId18" Type="http://schemas.openxmlformats.org/officeDocument/2006/relationships/image" Target="../media/image240.emf"/><Relationship Id="rId26" Type="http://schemas.openxmlformats.org/officeDocument/2006/relationships/image" Target="../media/image244.emf"/><Relationship Id="rId3" Type="http://schemas.openxmlformats.org/officeDocument/2006/relationships/oleObject" Target="../embeddings/oleObject252.bin"/><Relationship Id="rId21" Type="http://schemas.openxmlformats.org/officeDocument/2006/relationships/oleObject" Target="../embeddings/oleObject261.bin"/><Relationship Id="rId7" Type="http://schemas.openxmlformats.org/officeDocument/2006/relationships/oleObject" Target="../embeddings/oleObject254.bin"/><Relationship Id="rId12" Type="http://schemas.openxmlformats.org/officeDocument/2006/relationships/image" Target="../media/image237.emf"/><Relationship Id="rId17" Type="http://schemas.openxmlformats.org/officeDocument/2006/relationships/oleObject" Target="../embeddings/oleObject259.bin"/><Relationship Id="rId25" Type="http://schemas.openxmlformats.org/officeDocument/2006/relationships/oleObject" Target="../embeddings/oleObject263.bin"/><Relationship Id="rId2" Type="http://schemas.openxmlformats.org/officeDocument/2006/relationships/slideLayout" Target="../slideLayouts/slideLayout7.xml"/><Relationship Id="rId16" Type="http://schemas.openxmlformats.org/officeDocument/2006/relationships/image" Target="../media/image239.emf"/><Relationship Id="rId20" Type="http://schemas.openxmlformats.org/officeDocument/2006/relationships/image" Target="../media/image241.emf"/><Relationship Id="rId29" Type="http://schemas.openxmlformats.org/officeDocument/2006/relationships/oleObject" Target="../embeddings/oleObject265.bin"/><Relationship Id="rId1" Type="http://schemas.openxmlformats.org/officeDocument/2006/relationships/vmlDrawing" Target="../drawings/vmlDrawing18.vml"/><Relationship Id="rId6" Type="http://schemas.openxmlformats.org/officeDocument/2006/relationships/image" Target="../media/image234.emf"/><Relationship Id="rId11" Type="http://schemas.openxmlformats.org/officeDocument/2006/relationships/oleObject" Target="../embeddings/oleObject256.bin"/><Relationship Id="rId24" Type="http://schemas.openxmlformats.org/officeDocument/2006/relationships/image" Target="../media/image243.emf"/><Relationship Id="rId5" Type="http://schemas.openxmlformats.org/officeDocument/2006/relationships/oleObject" Target="../embeddings/oleObject253.bin"/><Relationship Id="rId15" Type="http://schemas.openxmlformats.org/officeDocument/2006/relationships/oleObject" Target="../embeddings/oleObject258.bin"/><Relationship Id="rId23" Type="http://schemas.openxmlformats.org/officeDocument/2006/relationships/oleObject" Target="../embeddings/oleObject262.bin"/><Relationship Id="rId28" Type="http://schemas.openxmlformats.org/officeDocument/2006/relationships/image" Target="../media/image245.emf"/><Relationship Id="rId10" Type="http://schemas.openxmlformats.org/officeDocument/2006/relationships/image" Target="../media/image236.emf"/><Relationship Id="rId19" Type="http://schemas.openxmlformats.org/officeDocument/2006/relationships/oleObject" Target="../embeddings/oleObject260.bin"/><Relationship Id="rId4" Type="http://schemas.openxmlformats.org/officeDocument/2006/relationships/image" Target="../media/image233.emf"/><Relationship Id="rId9" Type="http://schemas.openxmlformats.org/officeDocument/2006/relationships/oleObject" Target="../embeddings/oleObject255.bin"/><Relationship Id="rId14" Type="http://schemas.openxmlformats.org/officeDocument/2006/relationships/image" Target="../media/image238.emf"/><Relationship Id="rId22" Type="http://schemas.openxmlformats.org/officeDocument/2006/relationships/image" Target="../media/image242.emf"/><Relationship Id="rId27" Type="http://schemas.openxmlformats.org/officeDocument/2006/relationships/oleObject" Target="../embeddings/oleObject264.bin"/><Relationship Id="rId30" Type="http://schemas.openxmlformats.org/officeDocument/2006/relationships/image" Target="../media/image246.emf"/></Relationships>
</file>

<file path=ppt/slides/_rels/slide22.xml.rels><?xml version="1.0" encoding="UTF-8" standalone="yes"?>
<Relationships xmlns="http://schemas.openxmlformats.org/package/2006/relationships"><Relationship Id="rId8" Type="http://schemas.openxmlformats.org/officeDocument/2006/relationships/image" Target="../media/image248.wmf"/><Relationship Id="rId13" Type="http://schemas.openxmlformats.org/officeDocument/2006/relationships/oleObject" Target="../embeddings/oleObject272.bin"/><Relationship Id="rId3" Type="http://schemas.openxmlformats.org/officeDocument/2006/relationships/slideLayout" Target="../slideLayouts/slideLayout7.xml"/><Relationship Id="rId7" Type="http://schemas.openxmlformats.org/officeDocument/2006/relationships/oleObject" Target="../embeddings/oleObject267.bin"/><Relationship Id="rId12" Type="http://schemas.openxmlformats.org/officeDocument/2006/relationships/oleObject" Target="../embeddings/oleObject271.bin"/><Relationship Id="rId17" Type="http://schemas.openxmlformats.org/officeDocument/2006/relationships/image" Target="../media/image242.emf"/><Relationship Id="rId2" Type="http://schemas.openxmlformats.org/officeDocument/2006/relationships/video" Target="file:///F:\&#40858;&#28814;&#33459;\powerpoint\&#31532;6&#31456;\&#22238;&#26059;&#21152;&#36895;&#22120;.avi" TargetMode="External"/><Relationship Id="rId16" Type="http://schemas.openxmlformats.org/officeDocument/2006/relationships/oleObject" Target="../embeddings/oleObject275.bin"/><Relationship Id="rId1" Type="http://schemas.openxmlformats.org/officeDocument/2006/relationships/vmlDrawing" Target="../drawings/vmlDrawing19.vml"/><Relationship Id="rId6" Type="http://schemas.openxmlformats.org/officeDocument/2006/relationships/image" Target="../media/image249.png"/><Relationship Id="rId11" Type="http://schemas.openxmlformats.org/officeDocument/2006/relationships/oleObject" Target="../embeddings/oleObject270.bin"/><Relationship Id="rId5" Type="http://schemas.openxmlformats.org/officeDocument/2006/relationships/image" Target="../media/image247.emf"/><Relationship Id="rId15" Type="http://schemas.openxmlformats.org/officeDocument/2006/relationships/oleObject" Target="../embeddings/oleObject274.bin"/><Relationship Id="rId10" Type="http://schemas.openxmlformats.org/officeDocument/2006/relationships/oleObject" Target="../embeddings/oleObject269.bin"/><Relationship Id="rId4" Type="http://schemas.openxmlformats.org/officeDocument/2006/relationships/oleObject" Target="../embeddings/oleObject266.bin"/><Relationship Id="rId9" Type="http://schemas.openxmlformats.org/officeDocument/2006/relationships/oleObject" Target="../embeddings/oleObject268.bin"/><Relationship Id="rId14" Type="http://schemas.openxmlformats.org/officeDocument/2006/relationships/oleObject" Target="../embeddings/oleObject273.bin"/></Relationships>
</file>

<file path=ppt/slides/_rels/slide23.xml.rels><?xml version="1.0" encoding="UTF-8" standalone="yes"?>
<Relationships xmlns="http://schemas.openxmlformats.org/package/2006/relationships"><Relationship Id="rId13" Type="http://schemas.openxmlformats.org/officeDocument/2006/relationships/oleObject" Target="../embeddings/oleObject281.bin"/><Relationship Id="rId18" Type="http://schemas.openxmlformats.org/officeDocument/2006/relationships/image" Target="../media/image257.emf"/><Relationship Id="rId26" Type="http://schemas.openxmlformats.org/officeDocument/2006/relationships/image" Target="../media/image261.emf"/><Relationship Id="rId3" Type="http://schemas.openxmlformats.org/officeDocument/2006/relationships/oleObject" Target="../embeddings/oleObject276.bin"/><Relationship Id="rId21" Type="http://schemas.openxmlformats.org/officeDocument/2006/relationships/oleObject" Target="../embeddings/oleObject285.bin"/><Relationship Id="rId34" Type="http://schemas.openxmlformats.org/officeDocument/2006/relationships/image" Target="../media/image265.wmf"/><Relationship Id="rId7" Type="http://schemas.openxmlformats.org/officeDocument/2006/relationships/oleObject" Target="../embeddings/oleObject278.bin"/><Relationship Id="rId12" Type="http://schemas.openxmlformats.org/officeDocument/2006/relationships/image" Target="../media/image254.emf"/><Relationship Id="rId17" Type="http://schemas.openxmlformats.org/officeDocument/2006/relationships/oleObject" Target="../embeddings/oleObject283.bin"/><Relationship Id="rId25" Type="http://schemas.openxmlformats.org/officeDocument/2006/relationships/oleObject" Target="../embeddings/oleObject287.bin"/><Relationship Id="rId33" Type="http://schemas.openxmlformats.org/officeDocument/2006/relationships/oleObject" Target="../embeddings/oleObject291.bin"/><Relationship Id="rId2" Type="http://schemas.openxmlformats.org/officeDocument/2006/relationships/slideLayout" Target="../slideLayouts/slideLayout7.xml"/><Relationship Id="rId16" Type="http://schemas.openxmlformats.org/officeDocument/2006/relationships/image" Target="../media/image256.emf"/><Relationship Id="rId20" Type="http://schemas.openxmlformats.org/officeDocument/2006/relationships/image" Target="../media/image258.emf"/><Relationship Id="rId29" Type="http://schemas.openxmlformats.org/officeDocument/2006/relationships/oleObject" Target="../embeddings/oleObject289.bin"/><Relationship Id="rId1" Type="http://schemas.openxmlformats.org/officeDocument/2006/relationships/vmlDrawing" Target="../drawings/vmlDrawing20.vml"/><Relationship Id="rId6" Type="http://schemas.openxmlformats.org/officeDocument/2006/relationships/image" Target="../media/image251.emf"/><Relationship Id="rId11" Type="http://schemas.openxmlformats.org/officeDocument/2006/relationships/oleObject" Target="../embeddings/oleObject280.bin"/><Relationship Id="rId24" Type="http://schemas.openxmlformats.org/officeDocument/2006/relationships/image" Target="../media/image260.emf"/><Relationship Id="rId32" Type="http://schemas.openxmlformats.org/officeDocument/2006/relationships/image" Target="../media/image264.emf"/><Relationship Id="rId5" Type="http://schemas.openxmlformats.org/officeDocument/2006/relationships/oleObject" Target="../embeddings/oleObject277.bin"/><Relationship Id="rId15" Type="http://schemas.openxmlformats.org/officeDocument/2006/relationships/oleObject" Target="../embeddings/oleObject282.bin"/><Relationship Id="rId23" Type="http://schemas.openxmlformats.org/officeDocument/2006/relationships/oleObject" Target="../embeddings/oleObject286.bin"/><Relationship Id="rId28" Type="http://schemas.openxmlformats.org/officeDocument/2006/relationships/image" Target="../media/image262.emf"/><Relationship Id="rId10" Type="http://schemas.openxmlformats.org/officeDocument/2006/relationships/image" Target="../media/image253.emf"/><Relationship Id="rId19" Type="http://schemas.openxmlformats.org/officeDocument/2006/relationships/oleObject" Target="../embeddings/oleObject284.bin"/><Relationship Id="rId31" Type="http://schemas.openxmlformats.org/officeDocument/2006/relationships/oleObject" Target="../embeddings/oleObject290.bin"/><Relationship Id="rId4" Type="http://schemas.openxmlformats.org/officeDocument/2006/relationships/image" Target="../media/image250.emf"/><Relationship Id="rId9" Type="http://schemas.openxmlformats.org/officeDocument/2006/relationships/oleObject" Target="../embeddings/oleObject279.bin"/><Relationship Id="rId14" Type="http://schemas.openxmlformats.org/officeDocument/2006/relationships/image" Target="../media/image255.emf"/><Relationship Id="rId22" Type="http://schemas.openxmlformats.org/officeDocument/2006/relationships/image" Target="../media/image259.emf"/><Relationship Id="rId27" Type="http://schemas.openxmlformats.org/officeDocument/2006/relationships/oleObject" Target="../embeddings/oleObject288.bin"/><Relationship Id="rId30" Type="http://schemas.openxmlformats.org/officeDocument/2006/relationships/image" Target="../media/image263.emf"/><Relationship Id="rId35" Type="http://schemas.openxmlformats.org/officeDocument/2006/relationships/image" Target="../media/image266.jpg"/><Relationship Id="rId8" Type="http://schemas.openxmlformats.org/officeDocument/2006/relationships/image" Target="../media/image252.e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297.bin"/><Relationship Id="rId18" Type="http://schemas.openxmlformats.org/officeDocument/2006/relationships/image" Target="../media/image274.emf"/><Relationship Id="rId26" Type="http://schemas.openxmlformats.org/officeDocument/2006/relationships/image" Target="../media/image278.emf"/><Relationship Id="rId3" Type="http://schemas.openxmlformats.org/officeDocument/2006/relationships/oleObject" Target="../embeddings/oleObject292.bin"/><Relationship Id="rId21" Type="http://schemas.openxmlformats.org/officeDocument/2006/relationships/oleObject" Target="../embeddings/oleObject301.bin"/><Relationship Id="rId34" Type="http://schemas.openxmlformats.org/officeDocument/2006/relationships/image" Target="../media/image282.emf"/><Relationship Id="rId7" Type="http://schemas.openxmlformats.org/officeDocument/2006/relationships/oleObject" Target="../embeddings/oleObject294.bin"/><Relationship Id="rId12" Type="http://schemas.openxmlformats.org/officeDocument/2006/relationships/image" Target="../media/image271.emf"/><Relationship Id="rId17" Type="http://schemas.openxmlformats.org/officeDocument/2006/relationships/oleObject" Target="../embeddings/oleObject299.bin"/><Relationship Id="rId25" Type="http://schemas.openxmlformats.org/officeDocument/2006/relationships/oleObject" Target="../embeddings/oleObject303.bin"/><Relationship Id="rId33" Type="http://schemas.openxmlformats.org/officeDocument/2006/relationships/oleObject" Target="../embeddings/oleObject307.bin"/><Relationship Id="rId2" Type="http://schemas.openxmlformats.org/officeDocument/2006/relationships/slideLayout" Target="../slideLayouts/slideLayout7.xml"/><Relationship Id="rId16" Type="http://schemas.openxmlformats.org/officeDocument/2006/relationships/image" Target="../media/image273.emf"/><Relationship Id="rId20" Type="http://schemas.openxmlformats.org/officeDocument/2006/relationships/image" Target="../media/image275.emf"/><Relationship Id="rId29" Type="http://schemas.openxmlformats.org/officeDocument/2006/relationships/oleObject" Target="../embeddings/oleObject305.bin"/><Relationship Id="rId1" Type="http://schemas.openxmlformats.org/officeDocument/2006/relationships/vmlDrawing" Target="../drawings/vmlDrawing21.vml"/><Relationship Id="rId6" Type="http://schemas.openxmlformats.org/officeDocument/2006/relationships/image" Target="../media/image268.emf"/><Relationship Id="rId11" Type="http://schemas.openxmlformats.org/officeDocument/2006/relationships/oleObject" Target="../embeddings/oleObject296.bin"/><Relationship Id="rId24" Type="http://schemas.openxmlformats.org/officeDocument/2006/relationships/image" Target="../media/image277.emf"/><Relationship Id="rId32" Type="http://schemas.openxmlformats.org/officeDocument/2006/relationships/image" Target="../media/image281.emf"/><Relationship Id="rId5" Type="http://schemas.openxmlformats.org/officeDocument/2006/relationships/oleObject" Target="../embeddings/oleObject293.bin"/><Relationship Id="rId15" Type="http://schemas.openxmlformats.org/officeDocument/2006/relationships/oleObject" Target="../embeddings/oleObject298.bin"/><Relationship Id="rId23" Type="http://schemas.openxmlformats.org/officeDocument/2006/relationships/oleObject" Target="../embeddings/oleObject302.bin"/><Relationship Id="rId28" Type="http://schemas.openxmlformats.org/officeDocument/2006/relationships/image" Target="../media/image279.emf"/><Relationship Id="rId10" Type="http://schemas.openxmlformats.org/officeDocument/2006/relationships/image" Target="../media/image270.emf"/><Relationship Id="rId19" Type="http://schemas.openxmlformats.org/officeDocument/2006/relationships/oleObject" Target="../embeddings/oleObject300.bin"/><Relationship Id="rId31" Type="http://schemas.openxmlformats.org/officeDocument/2006/relationships/oleObject" Target="../embeddings/oleObject306.bin"/><Relationship Id="rId4" Type="http://schemas.openxmlformats.org/officeDocument/2006/relationships/image" Target="../media/image267.emf"/><Relationship Id="rId9" Type="http://schemas.openxmlformats.org/officeDocument/2006/relationships/oleObject" Target="../embeddings/oleObject295.bin"/><Relationship Id="rId14" Type="http://schemas.openxmlformats.org/officeDocument/2006/relationships/image" Target="../media/image272.emf"/><Relationship Id="rId22" Type="http://schemas.openxmlformats.org/officeDocument/2006/relationships/image" Target="../media/image276.emf"/><Relationship Id="rId27" Type="http://schemas.openxmlformats.org/officeDocument/2006/relationships/oleObject" Target="../embeddings/oleObject304.bin"/><Relationship Id="rId30" Type="http://schemas.openxmlformats.org/officeDocument/2006/relationships/image" Target="../media/image280.emf"/><Relationship Id="rId8" Type="http://schemas.openxmlformats.org/officeDocument/2006/relationships/image" Target="../media/image269.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8.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284.png"/><Relationship Id="rId4" Type="http://schemas.openxmlformats.org/officeDocument/2006/relationships/image" Target="../media/image283.emf"/></Relationships>
</file>

<file path=ppt/slides/_rels/slide26.xml.rels><?xml version="1.0" encoding="UTF-8" standalone="yes"?>
<Relationships xmlns="http://schemas.openxmlformats.org/package/2006/relationships"><Relationship Id="rId3" Type="http://schemas.openxmlformats.org/officeDocument/2006/relationships/image" Target="../media/image286.jpeg"/><Relationship Id="rId2" Type="http://schemas.openxmlformats.org/officeDocument/2006/relationships/image" Target="../media/image285.jpeg"/><Relationship Id="rId1" Type="http://schemas.openxmlformats.org/officeDocument/2006/relationships/slideLayout" Target="../slideLayouts/slideLayout7.xml"/><Relationship Id="rId6" Type="http://schemas.openxmlformats.org/officeDocument/2006/relationships/image" Target="../media/image289.jpeg"/><Relationship Id="rId5" Type="http://schemas.openxmlformats.org/officeDocument/2006/relationships/image" Target="../media/image288.jpeg"/><Relationship Id="rId4" Type="http://schemas.openxmlformats.org/officeDocument/2006/relationships/image" Target="../media/image28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emf"/><Relationship Id="rId18"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image" Target="../media/image12.emf"/><Relationship Id="rId12" Type="http://schemas.openxmlformats.org/officeDocument/2006/relationships/oleObject" Target="../embeddings/oleObject14.bin"/><Relationship Id="rId17" Type="http://schemas.openxmlformats.org/officeDocument/2006/relationships/image" Target="../media/image17.emf"/><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oleObject" Target="../embeddings/oleObject11.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13.bin"/><Relationship Id="rId19"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13.emf"/><Relationship Id="rId1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3.bin"/><Relationship Id="rId18" Type="http://schemas.openxmlformats.org/officeDocument/2006/relationships/image" Target="../media/image26.emf"/><Relationship Id="rId26" Type="http://schemas.openxmlformats.org/officeDocument/2006/relationships/image" Target="../media/image30.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3.emf"/><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5.emf"/><Relationship Id="rId20" Type="http://schemas.openxmlformats.org/officeDocument/2006/relationships/image" Target="../media/image27.emf"/><Relationship Id="rId29" Type="http://schemas.openxmlformats.org/officeDocument/2006/relationships/oleObject" Target="../embeddings/oleObject31.bin"/><Relationship Id="rId1" Type="http://schemas.openxmlformats.org/officeDocument/2006/relationships/vmlDrawing" Target="../drawings/vmlDrawing3.vml"/><Relationship Id="rId6" Type="http://schemas.openxmlformats.org/officeDocument/2006/relationships/image" Target="../media/image20.emf"/><Relationship Id="rId11" Type="http://schemas.openxmlformats.org/officeDocument/2006/relationships/oleObject" Target="../embeddings/oleObject22.bin"/><Relationship Id="rId24" Type="http://schemas.openxmlformats.org/officeDocument/2006/relationships/image" Target="../media/image29.emf"/><Relationship Id="rId32" Type="http://schemas.openxmlformats.org/officeDocument/2006/relationships/image" Target="../media/image31.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image" Target="../media/image14.emf"/><Relationship Id="rId10" Type="http://schemas.openxmlformats.org/officeDocument/2006/relationships/image" Target="../media/image22.emf"/><Relationship Id="rId19" Type="http://schemas.openxmlformats.org/officeDocument/2006/relationships/oleObject" Target="../embeddings/oleObject26.bin"/><Relationship Id="rId31" Type="http://schemas.openxmlformats.org/officeDocument/2006/relationships/oleObject" Target="../embeddings/oleObject32.bin"/><Relationship Id="rId4" Type="http://schemas.openxmlformats.org/officeDocument/2006/relationships/image" Target="../media/image19.emf"/><Relationship Id="rId9" Type="http://schemas.openxmlformats.org/officeDocument/2006/relationships/oleObject" Target="../embeddings/oleObject21.bin"/><Relationship Id="rId14" Type="http://schemas.openxmlformats.org/officeDocument/2006/relationships/image" Target="../media/image24.emf"/><Relationship Id="rId22" Type="http://schemas.openxmlformats.org/officeDocument/2006/relationships/image" Target="../media/image28.emf"/><Relationship Id="rId27" Type="http://schemas.openxmlformats.org/officeDocument/2006/relationships/oleObject" Target="../embeddings/oleObject30.bin"/><Relationship Id="rId30" Type="http://schemas.openxmlformats.org/officeDocument/2006/relationships/image" Target="../media/image15.emf"/></Relationships>
</file>

<file path=ppt/slides/_rels/slide6.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oleObject" Target="../embeddings/oleObject38.bin"/><Relationship Id="rId18" Type="http://schemas.openxmlformats.org/officeDocument/2006/relationships/image" Target="../media/image39.emf"/><Relationship Id="rId26" Type="http://schemas.openxmlformats.org/officeDocument/2006/relationships/image" Target="../media/image8.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36.emf"/><Relationship Id="rId17" Type="http://schemas.openxmlformats.org/officeDocument/2006/relationships/oleObject" Target="../embeddings/oleObject40.bin"/><Relationship Id="rId25" Type="http://schemas.openxmlformats.org/officeDocument/2006/relationships/oleObject" Target="../embeddings/oleObject44.bin"/><Relationship Id="rId2" Type="http://schemas.openxmlformats.org/officeDocument/2006/relationships/slideLayout" Target="../slideLayouts/slideLayout7.xml"/><Relationship Id="rId16" Type="http://schemas.openxmlformats.org/officeDocument/2006/relationships/image" Target="../media/image38.emf"/><Relationship Id="rId20" Type="http://schemas.openxmlformats.org/officeDocument/2006/relationships/image" Target="../media/image40.emf"/><Relationship Id="rId29" Type="http://schemas.openxmlformats.org/officeDocument/2006/relationships/oleObject" Target="../embeddings/oleObject46.bin"/><Relationship Id="rId1" Type="http://schemas.openxmlformats.org/officeDocument/2006/relationships/vmlDrawing" Target="../drawings/vmlDrawing4.vml"/><Relationship Id="rId6" Type="http://schemas.openxmlformats.org/officeDocument/2006/relationships/image" Target="../media/image33.emf"/><Relationship Id="rId11" Type="http://schemas.openxmlformats.org/officeDocument/2006/relationships/oleObject" Target="../embeddings/oleObject37.bin"/><Relationship Id="rId24" Type="http://schemas.openxmlformats.org/officeDocument/2006/relationships/image" Target="../media/image42.e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28" Type="http://schemas.openxmlformats.org/officeDocument/2006/relationships/image" Target="../media/image43.wmf"/><Relationship Id="rId10" Type="http://schemas.openxmlformats.org/officeDocument/2006/relationships/image" Target="../media/image35.emf"/><Relationship Id="rId19" Type="http://schemas.openxmlformats.org/officeDocument/2006/relationships/oleObject" Target="../embeddings/oleObject41.bin"/><Relationship Id="rId4" Type="http://schemas.openxmlformats.org/officeDocument/2006/relationships/image" Target="../media/image32.emf"/><Relationship Id="rId9" Type="http://schemas.openxmlformats.org/officeDocument/2006/relationships/oleObject" Target="../embeddings/oleObject36.bin"/><Relationship Id="rId14" Type="http://schemas.openxmlformats.org/officeDocument/2006/relationships/image" Target="../media/image37.emf"/><Relationship Id="rId22" Type="http://schemas.openxmlformats.org/officeDocument/2006/relationships/image" Target="../media/image41.emf"/><Relationship Id="rId27" Type="http://schemas.openxmlformats.org/officeDocument/2006/relationships/oleObject" Target="../embeddings/oleObject45.bin"/><Relationship Id="rId30" Type="http://schemas.openxmlformats.org/officeDocument/2006/relationships/image" Target="../media/image44.wmf"/></Relationships>
</file>

<file path=ppt/slides/_rels/slide7.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52.bin"/><Relationship Id="rId18" Type="http://schemas.openxmlformats.org/officeDocument/2006/relationships/image" Target="../media/image52.e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49.emf"/><Relationship Id="rId17" Type="http://schemas.openxmlformats.org/officeDocument/2006/relationships/oleObject" Target="../embeddings/oleObject54.bin"/><Relationship Id="rId2" Type="http://schemas.openxmlformats.org/officeDocument/2006/relationships/slideLayout" Target="../slideLayouts/slideLayout7.xml"/><Relationship Id="rId16" Type="http://schemas.openxmlformats.org/officeDocument/2006/relationships/image" Target="../media/image51.emf"/><Relationship Id="rId20" Type="http://schemas.openxmlformats.org/officeDocument/2006/relationships/image" Target="../media/image53.emf"/><Relationship Id="rId1" Type="http://schemas.openxmlformats.org/officeDocument/2006/relationships/vmlDrawing" Target="../drawings/vmlDrawing5.vml"/><Relationship Id="rId6" Type="http://schemas.openxmlformats.org/officeDocument/2006/relationships/image" Target="../media/image46.e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48.emf"/><Relationship Id="rId19" Type="http://schemas.openxmlformats.org/officeDocument/2006/relationships/oleObject" Target="../embeddings/oleObject55.bin"/><Relationship Id="rId4" Type="http://schemas.openxmlformats.org/officeDocument/2006/relationships/image" Target="../media/image45.emf"/><Relationship Id="rId9" Type="http://schemas.openxmlformats.org/officeDocument/2006/relationships/oleObject" Target="../embeddings/oleObject50.bin"/><Relationship Id="rId14" Type="http://schemas.openxmlformats.org/officeDocument/2006/relationships/image" Target="../media/image50.emf"/><Relationship Id="rId22" Type="http://schemas.openxmlformats.org/officeDocument/2006/relationships/image" Target="../media/image54.wmf"/></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62.bin"/><Relationship Id="rId18" Type="http://schemas.openxmlformats.org/officeDocument/2006/relationships/image" Target="../media/image62.emf"/><Relationship Id="rId26" Type="http://schemas.openxmlformats.org/officeDocument/2006/relationships/image" Target="../media/image66.emf"/><Relationship Id="rId39" Type="http://schemas.openxmlformats.org/officeDocument/2006/relationships/oleObject" Target="../embeddings/oleObject75.bin"/><Relationship Id="rId21" Type="http://schemas.openxmlformats.org/officeDocument/2006/relationships/oleObject" Target="../embeddings/oleObject66.bin"/><Relationship Id="rId34" Type="http://schemas.openxmlformats.org/officeDocument/2006/relationships/image" Target="../media/image70.emf"/><Relationship Id="rId42" Type="http://schemas.openxmlformats.org/officeDocument/2006/relationships/image" Target="../media/image74.emf"/><Relationship Id="rId47" Type="http://schemas.openxmlformats.org/officeDocument/2006/relationships/oleObject" Target="../embeddings/oleObject79.bin"/><Relationship Id="rId50" Type="http://schemas.openxmlformats.org/officeDocument/2006/relationships/image" Target="../media/image78.emf"/><Relationship Id="rId7"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61.emf"/><Relationship Id="rId29" Type="http://schemas.openxmlformats.org/officeDocument/2006/relationships/oleObject" Target="../embeddings/oleObject70.bin"/><Relationship Id="rId11" Type="http://schemas.openxmlformats.org/officeDocument/2006/relationships/oleObject" Target="../embeddings/oleObject61.bin"/><Relationship Id="rId24" Type="http://schemas.openxmlformats.org/officeDocument/2006/relationships/image" Target="../media/image65.emf"/><Relationship Id="rId32" Type="http://schemas.openxmlformats.org/officeDocument/2006/relationships/image" Target="../media/image69.emf"/><Relationship Id="rId37" Type="http://schemas.openxmlformats.org/officeDocument/2006/relationships/oleObject" Target="../embeddings/oleObject74.bin"/><Relationship Id="rId40" Type="http://schemas.openxmlformats.org/officeDocument/2006/relationships/image" Target="../media/image73.emf"/><Relationship Id="rId45" Type="http://schemas.openxmlformats.org/officeDocument/2006/relationships/oleObject" Target="../embeddings/oleObject78.bin"/><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67.emf"/><Relationship Id="rId36" Type="http://schemas.openxmlformats.org/officeDocument/2006/relationships/image" Target="../media/image71.emf"/><Relationship Id="rId49" Type="http://schemas.openxmlformats.org/officeDocument/2006/relationships/oleObject" Target="../embeddings/oleObject80.bin"/><Relationship Id="rId10" Type="http://schemas.openxmlformats.org/officeDocument/2006/relationships/image" Target="../media/image58.emf"/><Relationship Id="rId19" Type="http://schemas.openxmlformats.org/officeDocument/2006/relationships/oleObject" Target="../embeddings/oleObject65.bin"/><Relationship Id="rId31" Type="http://schemas.openxmlformats.org/officeDocument/2006/relationships/oleObject" Target="../embeddings/oleObject71.bin"/><Relationship Id="rId44" Type="http://schemas.openxmlformats.org/officeDocument/2006/relationships/image" Target="../media/image75.emf"/><Relationship Id="rId4" Type="http://schemas.openxmlformats.org/officeDocument/2006/relationships/image" Target="../media/image55.emf"/><Relationship Id="rId9" Type="http://schemas.openxmlformats.org/officeDocument/2006/relationships/oleObject" Target="../embeddings/oleObject60.bin"/><Relationship Id="rId14" Type="http://schemas.openxmlformats.org/officeDocument/2006/relationships/image" Target="../media/image60.emf"/><Relationship Id="rId22" Type="http://schemas.openxmlformats.org/officeDocument/2006/relationships/image" Target="../media/image64.emf"/><Relationship Id="rId27" Type="http://schemas.openxmlformats.org/officeDocument/2006/relationships/oleObject" Target="../embeddings/oleObject69.bin"/><Relationship Id="rId30" Type="http://schemas.openxmlformats.org/officeDocument/2006/relationships/image" Target="../media/image68.emf"/><Relationship Id="rId35" Type="http://schemas.openxmlformats.org/officeDocument/2006/relationships/oleObject" Target="../embeddings/oleObject73.bin"/><Relationship Id="rId43" Type="http://schemas.openxmlformats.org/officeDocument/2006/relationships/oleObject" Target="../embeddings/oleObject77.bin"/><Relationship Id="rId48" Type="http://schemas.openxmlformats.org/officeDocument/2006/relationships/image" Target="../media/image77.emf"/><Relationship Id="rId8" Type="http://schemas.openxmlformats.org/officeDocument/2006/relationships/image" Target="../media/image57.emf"/><Relationship Id="rId3" Type="http://schemas.openxmlformats.org/officeDocument/2006/relationships/oleObject" Target="../embeddings/oleObject57.bin"/><Relationship Id="rId12" Type="http://schemas.openxmlformats.org/officeDocument/2006/relationships/image" Target="../media/image59.emf"/><Relationship Id="rId17" Type="http://schemas.openxmlformats.org/officeDocument/2006/relationships/oleObject" Target="../embeddings/oleObject64.bin"/><Relationship Id="rId25" Type="http://schemas.openxmlformats.org/officeDocument/2006/relationships/oleObject" Target="../embeddings/oleObject68.bin"/><Relationship Id="rId33" Type="http://schemas.openxmlformats.org/officeDocument/2006/relationships/oleObject" Target="../embeddings/oleObject72.bin"/><Relationship Id="rId38" Type="http://schemas.openxmlformats.org/officeDocument/2006/relationships/image" Target="../media/image72.emf"/><Relationship Id="rId46" Type="http://schemas.openxmlformats.org/officeDocument/2006/relationships/image" Target="../media/image76.emf"/><Relationship Id="rId20" Type="http://schemas.openxmlformats.org/officeDocument/2006/relationships/image" Target="../media/image63.emf"/><Relationship Id="rId41" Type="http://schemas.openxmlformats.org/officeDocument/2006/relationships/oleObject" Target="../embeddings/oleObject76.bin"/><Relationship Id="rId1" Type="http://schemas.openxmlformats.org/officeDocument/2006/relationships/vmlDrawing" Target="../drawings/vmlDrawing6.vml"/><Relationship Id="rId6" Type="http://schemas.openxmlformats.org/officeDocument/2006/relationships/image" Target="../media/image56.emf"/></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86.bin"/><Relationship Id="rId18" Type="http://schemas.openxmlformats.org/officeDocument/2006/relationships/image" Target="../media/image86.emf"/><Relationship Id="rId26" Type="http://schemas.openxmlformats.org/officeDocument/2006/relationships/image" Target="../media/image90.emf"/><Relationship Id="rId39" Type="http://schemas.openxmlformats.org/officeDocument/2006/relationships/oleObject" Target="../embeddings/oleObject99.bin"/><Relationship Id="rId21" Type="http://schemas.openxmlformats.org/officeDocument/2006/relationships/oleObject" Target="../embeddings/oleObject90.bin"/><Relationship Id="rId34" Type="http://schemas.openxmlformats.org/officeDocument/2006/relationships/image" Target="../media/image94.emf"/><Relationship Id="rId42" Type="http://schemas.openxmlformats.org/officeDocument/2006/relationships/image" Target="../media/image98.emf"/><Relationship Id="rId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85.emf"/><Relationship Id="rId29" Type="http://schemas.openxmlformats.org/officeDocument/2006/relationships/oleObject" Target="../embeddings/oleObject94.bin"/><Relationship Id="rId1" Type="http://schemas.openxmlformats.org/officeDocument/2006/relationships/vmlDrawing" Target="../drawings/vmlDrawing7.vml"/><Relationship Id="rId6" Type="http://schemas.openxmlformats.org/officeDocument/2006/relationships/image" Target="../media/image80.emf"/><Relationship Id="rId11" Type="http://schemas.openxmlformats.org/officeDocument/2006/relationships/oleObject" Target="../embeddings/oleObject85.bin"/><Relationship Id="rId24" Type="http://schemas.openxmlformats.org/officeDocument/2006/relationships/image" Target="../media/image89.emf"/><Relationship Id="rId32" Type="http://schemas.openxmlformats.org/officeDocument/2006/relationships/image" Target="../media/image93.emf"/><Relationship Id="rId37" Type="http://schemas.openxmlformats.org/officeDocument/2006/relationships/oleObject" Target="../embeddings/oleObject98.bin"/><Relationship Id="rId40" Type="http://schemas.openxmlformats.org/officeDocument/2006/relationships/image" Target="../media/image97.emf"/><Relationship Id="rId45" Type="http://schemas.openxmlformats.org/officeDocument/2006/relationships/oleObject" Target="../embeddings/oleObject102.bin"/><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28" Type="http://schemas.openxmlformats.org/officeDocument/2006/relationships/image" Target="../media/image91.emf"/><Relationship Id="rId36" Type="http://schemas.openxmlformats.org/officeDocument/2006/relationships/image" Target="../media/image95.emf"/><Relationship Id="rId10" Type="http://schemas.openxmlformats.org/officeDocument/2006/relationships/image" Target="../media/image82.emf"/><Relationship Id="rId19" Type="http://schemas.openxmlformats.org/officeDocument/2006/relationships/oleObject" Target="../embeddings/oleObject89.bin"/><Relationship Id="rId31" Type="http://schemas.openxmlformats.org/officeDocument/2006/relationships/oleObject" Target="../embeddings/oleObject95.bin"/><Relationship Id="rId44" Type="http://schemas.openxmlformats.org/officeDocument/2006/relationships/image" Target="../media/image99.emf"/><Relationship Id="rId4" Type="http://schemas.openxmlformats.org/officeDocument/2006/relationships/image" Target="../media/image79.wmf"/><Relationship Id="rId9" Type="http://schemas.openxmlformats.org/officeDocument/2006/relationships/oleObject" Target="../embeddings/oleObject84.bin"/><Relationship Id="rId14" Type="http://schemas.openxmlformats.org/officeDocument/2006/relationships/image" Target="../media/image84.emf"/><Relationship Id="rId22" Type="http://schemas.openxmlformats.org/officeDocument/2006/relationships/image" Target="../media/image88.emf"/><Relationship Id="rId27" Type="http://schemas.openxmlformats.org/officeDocument/2006/relationships/oleObject" Target="../embeddings/oleObject93.bin"/><Relationship Id="rId30" Type="http://schemas.openxmlformats.org/officeDocument/2006/relationships/image" Target="../media/image92.emf"/><Relationship Id="rId35" Type="http://schemas.openxmlformats.org/officeDocument/2006/relationships/oleObject" Target="../embeddings/oleObject97.bin"/><Relationship Id="rId43" Type="http://schemas.openxmlformats.org/officeDocument/2006/relationships/oleObject" Target="../embeddings/oleObject101.bin"/><Relationship Id="rId8" Type="http://schemas.openxmlformats.org/officeDocument/2006/relationships/image" Target="../media/image81.emf"/><Relationship Id="rId3" Type="http://schemas.openxmlformats.org/officeDocument/2006/relationships/oleObject" Target="../embeddings/oleObject81.bin"/><Relationship Id="rId12" Type="http://schemas.openxmlformats.org/officeDocument/2006/relationships/image" Target="../media/image83.emf"/><Relationship Id="rId17" Type="http://schemas.openxmlformats.org/officeDocument/2006/relationships/oleObject" Target="../embeddings/oleObject88.bin"/><Relationship Id="rId25" Type="http://schemas.openxmlformats.org/officeDocument/2006/relationships/oleObject" Target="../embeddings/oleObject92.bin"/><Relationship Id="rId33" Type="http://schemas.openxmlformats.org/officeDocument/2006/relationships/oleObject" Target="../embeddings/oleObject96.bin"/><Relationship Id="rId38" Type="http://schemas.openxmlformats.org/officeDocument/2006/relationships/image" Target="../media/image96.emf"/><Relationship Id="rId46" Type="http://schemas.openxmlformats.org/officeDocument/2006/relationships/image" Target="../media/image100.wmf"/><Relationship Id="rId20" Type="http://schemas.openxmlformats.org/officeDocument/2006/relationships/image" Target="../media/image87.emf"/><Relationship Id="rId41" Type="http://schemas.openxmlformats.org/officeDocument/2006/relationships/oleObject" Target="../embeddings/oleObject10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5" descr="e892dc78c8e56a6f1d3089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8" y="0"/>
            <a:ext cx="9252520" cy="70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5" name="WordArt 3"/>
          <p:cNvSpPr>
            <a:spLocks noChangeArrowheads="1" noChangeShapeType="1" noTextEdit="1"/>
          </p:cNvSpPr>
          <p:nvPr/>
        </p:nvSpPr>
        <p:spPr bwMode="auto">
          <a:xfrm>
            <a:off x="827583" y="1895646"/>
            <a:ext cx="7920037" cy="1098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400" b="1" i="1" kern="10" dirty="0">
                <a:solidFill>
                  <a:srgbClr val="FF0000"/>
                </a:solidFill>
                <a:effectLst>
                  <a:outerShdw dist="35921" dir="2700000" algn="ctr" rotWithShape="0">
                    <a:srgbClr val="808080"/>
                  </a:outerShdw>
                </a:effectLst>
                <a:cs typeface="Arial" panose="020B0604020202020204" pitchFamily="34" charset="0"/>
              </a:rPr>
              <a:t>University Physics</a:t>
            </a:r>
            <a:endParaRPr lang="zh-CN" altLang="en-US" sz="4400" b="1" i="1" kern="10" dirty="0">
              <a:solidFill>
                <a:srgbClr val="FF0000"/>
              </a:solidFill>
              <a:effectLst>
                <a:outerShdw dist="35921" dir="2700000" algn="ctr" rotWithShape="0">
                  <a:srgbClr val="808080"/>
                </a:outerShdw>
              </a:effectLst>
              <a:cs typeface="Arial" panose="020B0604020202020204" pitchFamily="34" charset="0"/>
            </a:endParaRPr>
          </a:p>
        </p:txBody>
      </p:sp>
      <p:sp>
        <p:nvSpPr>
          <p:cNvPr id="223236" name="Text Box 4"/>
          <p:cNvSpPr txBox="1">
            <a:spLocks noChangeArrowheads="1"/>
          </p:cNvSpPr>
          <p:nvPr/>
        </p:nvSpPr>
        <p:spPr bwMode="auto">
          <a:xfrm>
            <a:off x="1434802" y="3894223"/>
            <a:ext cx="6705600" cy="2031325"/>
          </a:xfrm>
          <a:prstGeom prst="rect">
            <a:avLst/>
          </a:prstGeom>
          <a:noFill/>
          <a:ln w="9525">
            <a:noFill/>
            <a:miter lim="800000"/>
            <a:headEnd/>
            <a:tailEnd/>
          </a:ln>
          <a:effectLst/>
        </p:spPr>
        <p:txBody>
          <a:bodyPr>
            <a:spAutoFit/>
          </a:bodyPr>
          <a:lstStyle/>
          <a:p>
            <a:pPr algn="ctr" eaLnBrk="1" hangingPunct="1">
              <a:lnSpc>
                <a:spcPct val="150000"/>
              </a:lnSpc>
              <a:defRPr/>
            </a:pPr>
            <a:r>
              <a:rPr kumimoji="1" lang="en-US" altLang="zh-CN" sz="2800" b="1" dirty="0">
                <a:solidFill>
                  <a:srgbClr val="FFFF00"/>
                </a:solidFill>
                <a:effectLst>
                  <a:outerShdw blurRad="38100" dist="38100" dir="2700000" algn="tl">
                    <a:srgbClr val="000000"/>
                  </a:outerShdw>
                </a:effectLst>
                <a:latin typeface="Arial" charset="0"/>
              </a:rPr>
              <a:t>Xi’an  </a:t>
            </a:r>
            <a:r>
              <a:rPr kumimoji="1" lang="en-US" altLang="zh-CN" sz="2800" b="1" dirty="0" err="1">
                <a:solidFill>
                  <a:srgbClr val="FFFF00"/>
                </a:solidFill>
                <a:effectLst>
                  <a:outerShdw blurRad="38100" dist="38100" dir="2700000" algn="tl">
                    <a:srgbClr val="000000"/>
                  </a:outerShdw>
                </a:effectLst>
                <a:latin typeface="Arial" charset="0"/>
              </a:rPr>
              <a:t>Jiaotong</a:t>
            </a:r>
            <a:r>
              <a:rPr kumimoji="1" lang="en-US" altLang="zh-CN" sz="2800" b="1" dirty="0">
                <a:solidFill>
                  <a:srgbClr val="FFFF00"/>
                </a:solidFill>
                <a:effectLst>
                  <a:outerShdw blurRad="38100" dist="38100" dir="2700000" algn="tl">
                    <a:srgbClr val="000000"/>
                  </a:outerShdw>
                </a:effectLst>
                <a:latin typeface="Arial" charset="0"/>
              </a:rPr>
              <a:t>  University</a:t>
            </a:r>
          </a:p>
          <a:p>
            <a:pPr algn="ctr" eaLnBrk="1" hangingPunct="1">
              <a:lnSpc>
                <a:spcPct val="150000"/>
              </a:lnSpc>
              <a:defRPr/>
            </a:pPr>
            <a:r>
              <a:rPr kumimoji="1" lang="en-US" altLang="zh-CN" sz="2800" b="1" dirty="0" err="1">
                <a:solidFill>
                  <a:srgbClr val="FFFF00"/>
                </a:solidFill>
                <a:effectLst>
                  <a:outerShdw blurRad="38100" dist="38100" dir="2700000" algn="tl">
                    <a:srgbClr val="000000"/>
                  </a:outerShdw>
                </a:effectLst>
                <a:latin typeface="Arial" charset="0"/>
                <a:ea typeface="华文仿宋" pitchFamily="2" charset="-122"/>
              </a:rPr>
              <a:t>Chenwei</a:t>
            </a:r>
            <a:r>
              <a:rPr kumimoji="1" lang="en-US" altLang="zh-CN" sz="2800" b="1" dirty="0">
                <a:solidFill>
                  <a:srgbClr val="FFFF00"/>
                </a:solidFill>
                <a:effectLst>
                  <a:outerShdw blurRad="38100" dist="38100" dir="2700000" algn="tl">
                    <a:srgbClr val="000000"/>
                  </a:outerShdw>
                </a:effectLst>
                <a:latin typeface="Arial" charset="0"/>
                <a:ea typeface="华文仿宋" pitchFamily="2" charset="-122"/>
              </a:rPr>
              <a:t> Jiang</a:t>
            </a:r>
          </a:p>
          <a:p>
            <a:pPr algn="ctr" eaLnBrk="1" hangingPunct="1">
              <a:lnSpc>
                <a:spcPct val="150000"/>
              </a:lnSpc>
              <a:defRPr/>
            </a:pPr>
            <a:r>
              <a:rPr kumimoji="1" lang="en-US" altLang="zh-CN" sz="2800" b="1" dirty="0" smtClean="0">
                <a:solidFill>
                  <a:srgbClr val="FFFF00"/>
                </a:solidFill>
                <a:effectLst>
                  <a:outerShdw blurRad="38100" dist="38100" dir="2700000" algn="tl">
                    <a:srgbClr val="000000"/>
                  </a:outerShdw>
                </a:effectLst>
                <a:latin typeface="Arial" charset="0"/>
                <a:ea typeface="华文仿宋" pitchFamily="2" charset="-122"/>
              </a:rPr>
              <a:t>05/ </a:t>
            </a:r>
            <a:r>
              <a:rPr kumimoji="1" lang="en-US" altLang="zh-CN" sz="2800" b="1" dirty="0" smtClean="0">
                <a:solidFill>
                  <a:srgbClr val="FFFF00"/>
                </a:solidFill>
                <a:effectLst>
                  <a:outerShdw blurRad="38100" dist="38100" dir="2700000" algn="tl">
                    <a:srgbClr val="000000"/>
                  </a:outerShdw>
                </a:effectLst>
                <a:latin typeface="Arial" charset="0"/>
                <a:ea typeface="华文仿宋" pitchFamily="2" charset="-122"/>
              </a:rPr>
              <a:t>25 </a:t>
            </a:r>
            <a:r>
              <a:rPr kumimoji="1" lang="en-US" altLang="zh-CN" sz="2800" b="1" dirty="0">
                <a:solidFill>
                  <a:srgbClr val="FFFF00"/>
                </a:solidFill>
                <a:effectLst>
                  <a:outerShdw blurRad="38100" dist="38100" dir="2700000" algn="tl">
                    <a:srgbClr val="000000"/>
                  </a:outerShdw>
                </a:effectLst>
                <a:latin typeface="Arial" charset="0"/>
                <a:ea typeface="华文仿宋" pitchFamily="2" charset="-122"/>
              </a:rPr>
              <a:t>/ </a:t>
            </a:r>
            <a:r>
              <a:rPr kumimoji="1" lang="en-US" altLang="zh-CN" sz="2800" b="1" dirty="0" smtClean="0">
                <a:solidFill>
                  <a:srgbClr val="FFFF00"/>
                </a:solidFill>
                <a:effectLst>
                  <a:outerShdw blurRad="38100" dist="38100" dir="2700000" algn="tl">
                    <a:srgbClr val="000000"/>
                  </a:outerShdw>
                </a:effectLst>
                <a:latin typeface="Arial" charset="0"/>
                <a:ea typeface="华文仿宋" pitchFamily="2" charset="-122"/>
              </a:rPr>
              <a:t>2023 </a:t>
            </a:r>
            <a:endParaRPr kumimoji="1" lang="en-US" altLang="zh-CN" sz="2800" b="1" dirty="0">
              <a:solidFill>
                <a:srgbClr val="FFFF00"/>
              </a:solidFill>
              <a:effectLst>
                <a:outerShdw blurRad="38100" dist="38100" dir="2700000" algn="tl">
                  <a:srgbClr val="000000"/>
                </a:outerShdw>
              </a:effectLst>
              <a:latin typeface="Arial" charset="0"/>
              <a:ea typeface="华文仿宋" pitchFamily="2" charset="-122"/>
            </a:endParaRPr>
          </a:p>
        </p:txBody>
      </p:sp>
    </p:spTree>
    <p:extLst>
      <p:ext uri="{BB962C8B-B14F-4D97-AF65-F5344CB8AC3E}">
        <p14:creationId xmlns:p14="http://schemas.microsoft.com/office/powerpoint/2010/main" val="326614883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223235"/>
                                        </p:tgtEl>
                                        <p:attrNameLst>
                                          <p:attrName>style.visibility</p:attrName>
                                        </p:attrNameLst>
                                      </p:cBhvr>
                                      <p:to>
                                        <p:strVal val="visible"/>
                                      </p:to>
                                    </p:set>
                                    <p:anim calcmode="lin" valueType="num">
                                      <p:cBhvr>
                                        <p:cTn id="11" dur="500" fill="hold"/>
                                        <p:tgtEl>
                                          <p:spTgt spid="223235"/>
                                        </p:tgtEl>
                                        <p:attrNameLst>
                                          <p:attrName>ppt_w</p:attrName>
                                        </p:attrNameLst>
                                      </p:cBhvr>
                                      <p:tavLst>
                                        <p:tav tm="0">
                                          <p:val>
                                            <p:fltVal val="0"/>
                                          </p:val>
                                        </p:tav>
                                        <p:tav tm="100000">
                                          <p:val>
                                            <p:strVal val="#ppt_w"/>
                                          </p:val>
                                        </p:tav>
                                      </p:tavLst>
                                    </p:anim>
                                    <p:anim calcmode="lin" valueType="num">
                                      <p:cBhvr>
                                        <p:cTn id="12" dur="500" fill="hold"/>
                                        <p:tgtEl>
                                          <p:spTgt spid="223235"/>
                                        </p:tgtEl>
                                        <p:attrNameLst>
                                          <p:attrName>ppt_h</p:attrName>
                                        </p:attrNameLst>
                                      </p:cBhvr>
                                      <p:tavLst>
                                        <p:tav tm="0">
                                          <p:val>
                                            <p:fltVal val="0"/>
                                          </p:val>
                                        </p:tav>
                                        <p:tav tm="100000">
                                          <p:val>
                                            <p:strVal val="#ppt_h"/>
                                          </p:val>
                                        </p:tav>
                                      </p:tavLst>
                                    </p:anim>
                                    <p:anim calcmode="lin" valueType="num">
                                      <p:cBhvr>
                                        <p:cTn id="13" dur="500" fill="hold"/>
                                        <p:tgtEl>
                                          <p:spTgt spid="223235"/>
                                        </p:tgtEl>
                                        <p:attrNameLst>
                                          <p:attrName>ppt_x</p:attrName>
                                        </p:attrNameLst>
                                      </p:cBhvr>
                                      <p:tavLst>
                                        <p:tav tm="0">
                                          <p:val>
                                            <p:fltVal val="0.5"/>
                                          </p:val>
                                        </p:tav>
                                        <p:tav tm="100000">
                                          <p:val>
                                            <p:strVal val="#ppt_x"/>
                                          </p:val>
                                        </p:tav>
                                      </p:tavLst>
                                    </p:anim>
                                    <p:anim calcmode="lin" valueType="num">
                                      <p:cBhvr>
                                        <p:cTn id="14" dur="500" fill="hold"/>
                                        <p:tgtEl>
                                          <p:spTgt spid="223235"/>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4" presetClass="entr" presetSubtype="16" fill="hold" grpId="0" nodeType="afterEffect">
                                  <p:stCondLst>
                                    <p:cond delay="6000"/>
                                  </p:stCondLst>
                                  <p:childTnLst>
                                    <p:set>
                                      <p:cBhvr>
                                        <p:cTn id="17" dur="1" fill="hold">
                                          <p:stCondLst>
                                            <p:cond delay="0"/>
                                          </p:stCondLst>
                                        </p:cTn>
                                        <p:tgtEl>
                                          <p:spTgt spid="223236"/>
                                        </p:tgtEl>
                                        <p:attrNameLst>
                                          <p:attrName>style.visibility</p:attrName>
                                        </p:attrNameLst>
                                      </p:cBhvr>
                                      <p:to>
                                        <p:strVal val="visible"/>
                                      </p:to>
                                    </p:set>
                                    <p:animEffect transition="in" filter="box(in)">
                                      <p:cBhvr>
                                        <p:cTn id="18"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4" name="Text Box 2"/>
          <p:cNvSpPr txBox="1">
            <a:spLocks noChangeArrowheads="1"/>
          </p:cNvSpPr>
          <p:nvPr/>
        </p:nvSpPr>
        <p:spPr bwMode="auto">
          <a:xfrm>
            <a:off x="228600" y="260648"/>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Times New Roman" panose="02020603050405020304" pitchFamily="18" charset="0"/>
              </a:rPr>
              <a:t>例</a:t>
            </a:r>
            <a:r>
              <a:rPr kumimoji="1" lang="en-US" altLang="zh-CN" sz="2400" b="1" dirty="0" smtClean="0">
                <a:solidFill>
                  <a:srgbClr val="FFFF00"/>
                </a:solidFill>
                <a:latin typeface="Times New Roman" panose="02020603050405020304" pitchFamily="18" charset="0"/>
              </a:rPr>
              <a:t>5</a:t>
            </a:r>
            <a:r>
              <a:rPr kumimoji="1" lang="zh-CN" altLang="en-US" sz="2400" b="1" dirty="0" smtClean="0">
                <a:solidFill>
                  <a:srgbClr val="FFFF00"/>
                </a:solidFill>
                <a:latin typeface="Times New Roman" panose="02020603050405020304" pitchFamily="18" charset="0"/>
              </a:rPr>
              <a:t>：</a:t>
            </a:r>
            <a:endParaRPr kumimoji="1" lang="zh-CN" altLang="en-US" sz="2400" b="1" dirty="0">
              <a:solidFill>
                <a:srgbClr val="FFFF00"/>
              </a:solidFill>
              <a:latin typeface="Times New Roman" panose="02020603050405020304" pitchFamily="18" charset="0"/>
            </a:endParaRPr>
          </a:p>
        </p:txBody>
      </p:sp>
      <p:sp>
        <p:nvSpPr>
          <p:cNvPr id="2184195" name="Text Box 3"/>
          <p:cNvSpPr txBox="1">
            <a:spLocks noChangeArrowheads="1"/>
          </p:cNvSpPr>
          <p:nvPr/>
        </p:nvSpPr>
        <p:spPr bwMode="auto">
          <a:xfrm>
            <a:off x="792163" y="260648"/>
            <a:ext cx="7667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求一载流导线框</a:t>
            </a:r>
            <a:r>
              <a:rPr kumimoji="1" lang="zh-CN" altLang="en-US" sz="2400" b="1" dirty="0" smtClean="0">
                <a:solidFill>
                  <a:schemeClr val="bg1"/>
                </a:solidFill>
                <a:latin typeface="Times New Roman" panose="02020603050405020304" pitchFamily="18" charset="0"/>
                <a:ea typeface="仿宋_GB2312" pitchFamily="49" charset="-122"/>
              </a:rPr>
              <a:t>在无限长直导线附近的非</a:t>
            </a:r>
            <a:r>
              <a:rPr kumimoji="1" lang="zh-CN" altLang="en-US" sz="2400" b="1" dirty="0">
                <a:solidFill>
                  <a:schemeClr val="bg1"/>
                </a:solidFill>
                <a:latin typeface="Times New Roman" panose="02020603050405020304" pitchFamily="18" charset="0"/>
                <a:ea typeface="仿宋_GB2312" pitchFamily="49" charset="-122"/>
              </a:rPr>
              <a:t>均匀磁场中的受力和运动趋势</a:t>
            </a:r>
          </a:p>
        </p:txBody>
      </p:sp>
      <p:sp>
        <p:nvSpPr>
          <p:cNvPr id="2184196" name="Text Box 4"/>
          <p:cNvSpPr txBox="1">
            <a:spLocks noChangeArrowheads="1"/>
          </p:cNvSpPr>
          <p:nvPr/>
        </p:nvSpPr>
        <p:spPr bwMode="auto">
          <a:xfrm>
            <a:off x="323850" y="1099592"/>
            <a:ext cx="2255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FFFF00"/>
                </a:solidFill>
                <a:latin typeface="Times New Roman" panose="02020603050405020304" pitchFamily="18" charset="0"/>
              </a:rPr>
              <a:t>解：</a:t>
            </a:r>
          </a:p>
        </p:txBody>
      </p:sp>
      <p:sp>
        <p:nvSpPr>
          <p:cNvPr id="2184197" name="Rectangle 5"/>
          <p:cNvSpPr>
            <a:spLocks noChangeArrowheads="1"/>
          </p:cNvSpPr>
          <p:nvPr/>
        </p:nvSpPr>
        <p:spPr bwMode="auto">
          <a:xfrm>
            <a:off x="5943600" y="1114425"/>
            <a:ext cx="134938" cy="4114800"/>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198" name="Line 6"/>
          <p:cNvSpPr>
            <a:spLocks noChangeShapeType="1"/>
          </p:cNvSpPr>
          <p:nvPr/>
        </p:nvSpPr>
        <p:spPr bwMode="auto">
          <a:xfrm flipV="1">
            <a:off x="6307138" y="1468438"/>
            <a:ext cx="1587" cy="8382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199" name="Object 2"/>
          <p:cNvGraphicFramePr>
            <a:graphicFrameLocks/>
          </p:cNvGraphicFramePr>
          <p:nvPr/>
        </p:nvGraphicFramePr>
        <p:xfrm>
          <a:off x="6221413" y="1012825"/>
          <a:ext cx="255587" cy="417513"/>
        </p:xfrm>
        <a:graphic>
          <a:graphicData uri="http://schemas.openxmlformats.org/presentationml/2006/ole">
            <mc:AlternateContent xmlns:mc="http://schemas.openxmlformats.org/markup-compatibility/2006">
              <mc:Choice xmlns:v="urn:schemas-microsoft-com:vml" Requires="v">
                <p:oleObj spid="_x0000_s268786" name="Equation" r:id="rId3" imgW="253800" imgH="419040" progId="Equation.3">
                  <p:embed/>
                </p:oleObj>
              </mc:Choice>
              <mc:Fallback>
                <p:oleObj name="Equation" r:id="rId3" imgW="253800" imgH="419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1413" y="1012825"/>
                        <a:ext cx="255587"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00" name="Rectangle 8"/>
          <p:cNvSpPr>
            <a:spLocks noChangeArrowheads="1"/>
          </p:cNvSpPr>
          <p:nvPr/>
        </p:nvSpPr>
        <p:spPr bwMode="auto">
          <a:xfrm>
            <a:off x="6916738" y="1793875"/>
            <a:ext cx="1066800" cy="1981200"/>
          </a:xfrm>
          <a:prstGeom prst="rect">
            <a:avLst/>
          </a:prstGeom>
          <a:noFill/>
          <a:ln w="508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201" name="Line 9"/>
          <p:cNvSpPr>
            <a:spLocks noChangeShapeType="1"/>
          </p:cNvSpPr>
          <p:nvPr/>
        </p:nvSpPr>
        <p:spPr bwMode="auto">
          <a:xfrm>
            <a:off x="7983538" y="1793875"/>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2" name="Line 10"/>
          <p:cNvSpPr>
            <a:spLocks noChangeShapeType="1"/>
          </p:cNvSpPr>
          <p:nvPr/>
        </p:nvSpPr>
        <p:spPr bwMode="auto">
          <a:xfrm>
            <a:off x="7983538" y="3775075"/>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3" name="Line 11"/>
          <p:cNvSpPr>
            <a:spLocks noChangeShapeType="1"/>
          </p:cNvSpPr>
          <p:nvPr/>
        </p:nvSpPr>
        <p:spPr bwMode="auto">
          <a:xfrm>
            <a:off x="6916738" y="3775075"/>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4" name="Line 12"/>
          <p:cNvSpPr>
            <a:spLocks noChangeShapeType="1"/>
          </p:cNvSpPr>
          <p:nvPr/>
        </p:nvSpPr>
        <p:spPr bwMode="auto">
          <a:xfrm>
            <a:off x="7983538" y="3775075"/>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5" name="Line 13"/>
          <p:cNvSpPr>
            <a:spLocks noChangeShapeType="1"/>
          </p:cNvSpPr>
          <p:nvPr/>
        </p:nvSpPr>
        <p:spPr bwMode="auto">
          <a:xfrm>
            <a:off x="6916738" y="4156075"/>
            <a:ext cx="1084262"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06" name="Line 14"/>
          <p:cNvSpPr>
            <a:spLocks noChangeShapeType="1"/>
          </p:cNvSpPr>
          <p:nvPr/>
        </p:nvSpPr>
        <p:spPr bwMode="auto">
          <a:xfrm>
            <a:off x="8288338" y="1793875"/>
            <a:ext cx="1587" cy="1981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07" name="Object 3"/>
          <p:cNvGraphicFramePr>
            <a:graphicFrameLocks/>
          </p:cNvGraphicFramePr>
          <p:nvPr/>
        </p:nvGraphicFramePr>
        <p:xfrm>
          <a:off x="7315200" y="3849688"/>
          <a:ext cx="230188" cy="230187"/>
        </p:xfrm>
        <a:graphic>
          <a:graphicData uri="http://schemas.openxmlformats.org/presentationml/2006/ole">
            <mc:AlternateContent xmlns:mc="http://schemas.openxmlformats.org/markup-compatibility/2006">
              <mc:Choice xmlns:v="urn:schemas-microsoft-com:vml" Requires="v">
                <p:oleObj spid="_x0000_s268787" name="Equation" r:id="rId5" imgW="228600" imgH="228600" progId="Equation.3">
                  <p:embed/>
                </p:oleObj>
              </mc:Choice>
              <mc:Fallback>
                <p:oleObj name="Equation" r:id="rId5" imgW="228600" imgH="228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3849688"/>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8" name="Object 4"/>
          <p:cNvGraphicFramePr>
            <a:graphicFrameLocks/>
          </p:cNvGraphicFramePr>
          <p:nvPr/>
        </p:nvGraphicFramePr>
        <p:xfrm>
          <a:off x="8085138" y="2620963"/>
          <a:ext cx="201612" cy="315912"/>
        </p:xfrm>
        <a:graphic>
          <a:graphicData uri="http://schemas.openxmlformats.org/presentationml/2006/ole">
            <mc:AlternateContent xmlns:mc="http://schemas.openxmlformats.org/markup-compatibility/2006">
              <mc:Choice xmlns:v="urn:schemas-microsoft-com:vml" Requires="v">
                <p:oleObj spid="_x0000_s268788" name="Equation" r:id="rId7" imgW="203040" imgH="317160" progId="Equation.3">
                  <p:embed/>
                </p:oleObj>
              </mc:Choice>
              <mc:Fallback>
                <p:oleObj name="Equation" r:id="rId7" imgW="203040" imgH="317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138" y="2620963"/>
                        <a:ext cx="2016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9" name="Object 5"/>
          <p:cNvGraphicFramePr>
            <a:graphicFrameLocks noChangeAspect="1"/>
          </p:cNvGraphicFramePr>
          <p:nvPr/>
        </p:nvGraphicFramePr>
        <p:xfrm>
          <a:off x="6300788" y="3460750"/>
          <a:ext cx="300037" cy="381000"/>
        </p:xfrm>
        <a:graphic>
          <a:graphicData uri="http://schemas.openxmlformats.org/presentationml/2006/ole">
            <mc:AlternateContent xmlns:mc="http://schemas.openxmlformats.org/markup-compatibility/2006">
              <mc:Choice xmlns:v="urn:schemas-microsoft-com:vml" Requires="v">
                <p:oleObj spid="_x0000_s268789" name="公式" r:id="rId9" imgW="139680" imgH="177480" progId="Equation.3">
                  <p:embed/>
                </p:oleObj>
              </mc:Choice>
              <mc:Fallback>
                <p:oleObj name="公式" r:id="rId9" imgW="13968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3460750"/>
                        <a:ext cx="3000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0" name="Line 18"/>
          <p:cNvSpPr>
            <a:spLocks noChangeShapeType="1"/>
          </p:cNvSpPr>
          <p:nvPr/>
        </p:nvSpPr>
        <p:spPr bwMode="auto">
          <a:xfrm>
            <a:off x="6002338" y="3394075"/>
            <a:ext cx="914400"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11" name="Line 19"/>
          <p:cNvSpPr>
            <a:spLocks noChangeShapeType="1"/>
          </p:cNvSpPr>
          <p:nvPr/>
        </p:nvSpPr>
        <p:spPr bwMode="auto">
          <a:xfrm flipV="1">
            <a:off x="7050088" y="2174875"/>
            <a:ext cx="1587" cy="76200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12" name="Object 6"/>
          <p:cNvGraphicFramePr>
            <a:graphicFrameLocks/>
          </p:cNvGraphicFramePr>
          <p:nvPr/>
        </p:nvGraphicFramePr>
        <p:xfrm>
          <a:off x="7161213" y="2062163"/>
          <a:ext cx="306387" cy="417512"/>
        </p:xfrm>
        <a:graphic>
          <a:graphicData uri="http://schemas.openxmlformats.org/presentationml/2006/ole">
            <mc:AlternateContent xmlns:mc="http://schemas.openxmlformats.org/markup-compatibility/2006">
              <mc:Choice xmlns:v="urn:schemas-microsoft-com:vml" Requires="v">
                <p:oleObj spid="_x0000_s268790" name="Equation" r:id="rId11" imgW="304560" imgH="419040" progId="Equation.3">
                  <p:embed/>
                </p:oleObj>
              </mc:Choice>
              <mc:Fallback>
                <p:oleObj name="Equation" r:id="rId11" imgW="304560" imgH="419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1213" y="2062163"/>
                        <a:ext cx="30638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3" name="Oval 21"/>
          <p:cNvSpPr>
            <a:spLocks noChangeArrowheads="1"/>
          </p:cNvSpPr>
          <p:nvPr/>
        </p:nvSpPr>
        <p:spPr bwMode="auto">
          <a:xfrm>
            <a:off x="6383338" y="24796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14" name="Oval 22"/>
          <p:cNvSpPr>
            <a:spLocks noChangeArrowheads="1"/>
          </p:cNvSpPr>
          <p:nvPr/>
        </p:nvSpPr>
        <p:spPr bwMode="auto">
          <a:xfrm>
            <a:off x="7297738" y="1327150"/>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15" name="Oval 23"/>
          <p:cNvSpPr>
            <a:spLocks noChangeArrowheads="1"/>
          </p:cNvSpPr>
          <p:nvPr/>
        </p:nvSpPr>
        <p:spPr bwMode="auto">
          <a:xfrm>
            <a:off x="8364538" y="24796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16" name="Oval 24"/>
          <p:cNvSpPr>
            <a:spLocks noChangeArrowheads="1"/>
          </p:cNvSpPr>
          <p:nvPr/>
        </p:nvSpPr>
        <p:spPr bwMode="auto">
          <a:xfrm>
            <a:off x="7221538" y="423227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pSp>
        <p:nvGrpSpPr>
          <p:cNvPr id="2" name="Group 25"/>
          <p:cNvGrpSpPr>
            <a:grpSpLocks/>
          </p:cNvGrpSpPr>
          <p:nvPr/>
        </p:nvGrpSpPr>
        <p:grpSpPr bwMode="auto">
          <a:xfrm>
            <a:off x="7221538" y="2936875"/>
            <a:ext cx="533400" cy="533400"/>
            <a:chOff x="1344" y="3072"/>
            <a:chExt cx="336" cy="336"/>
          </a:xfrm>
        </p:grpSpPr>
        <p:sp>
          <p:nvSpPr>
            <p:cNvPr id="4143" name="Oval 26"/>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4" name="Line 27"/>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5" name="Line 28"/>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84221" name="Line 29"/>
          <p:cNvSpPr>
            <a:spLocks noChangeShapeType="1"/>
          </p:cNvSpPr>
          <p:nvPr/>
        </p:nvSpPr>
        <p:spPr bwMode="auto">
          <a:xfrm>
            <a:off x="6002338" y="4918075"/>
            <a:ext cx="2379662" cy="1588"/>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22" name="Object 7"/>
          <p:cNvGraphicFramePr>
            <a:graphicFrameLocks/>
          </p:cNvGraphicFramePr>
          <p:nvPr/>
        </p:nvGraphicFramePr>
        <p:xfrm>
          <a:off x="8089900" y="4535488"/>
          <a:ext cx="215900" cy="230187"/>
        </p:xfrm>
        <a:graphic>
          <a:graphicData uri="http://schemas.openxmlformats.org/presentationml/2006/ole">
            <mc:AlternateContent xmlns:mc="http://schemas.openxmlformats.org/markup-compatibility/2006">
              <mc:Choice xmlns:v="urn:schemas-microsoft-com:vml" Requires="v">
                <p:oleObj spid="_x0000_s268791" name="Equation" r:id="rId13" imgW="215640" imgH="228600" progId="Equation.3">
                  <p:embed/>
                </p:oleObj>
              </mc:Choice>
              <mc:Fallback>
                <p:oleObj name="Equation" r:id="rId13" imgW="215640" imgH="2286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89900" y="4535488"/>
                        <a:ext cx="2159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3" name="Object 8"/>
          <p:cNvGraphicFramePr>
            <a:graphicFrameLocks noChangeAspect="1"/>
          </p:cNvGraphicFramePr>
          <p:nvPr/>
        </p:nvGraphicFramePr>
        <p:xfrm>
          <a:off x="6078538" y="4460875"/>
          <a:ext cx="352425" cy="400050"/>
        </p:xfrm>
        <a:graphic>
          <a:graphicData uri="http://schemas.openxmlformats.org/presentationml/2006/ole">
            <mc:AlternateContent xmlns:mc="http://schemas.openxmlformats.org/markup-compatibility/2006">
              <mc:Choice xmlns:v="urn:schemas-microsoft-com:vml" Requires="v">
                <p:oleObj spid="_x0000_s268792"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8538" y="4460875"/>
                        <a:ext cx="3524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4" name="Object 9"/>
          <p:cNvGraphicFramePr>
            <a:graphicFrameLocks noChangeAspect="1"/>
          </p:cNvGraphicFramePr>
          <p:nvPr>
            <p:extLst/>
          </p:nvPr>
        </p:nvGraphicFramePr>
        <p:xfrm>
          <a:off x="1476375" y="1128291"/>
          <a:ext cx="1363663" cy="463550"/>
        </p:xfrm>
        <a:graphic>
          <a:graphicData uri="http://schemas.openxmlformats.org/presentationml/2006/ole">
            <mc:AlternateContent xmlns:mc="http://schemas.openxmlformats.org/markup-compatibility/2006">
              <mc:Choice xmlns:v="urn:schemas-microsoft-com:vml" Requires="v">
                <p:oleObj spid="_x0000_s268793" name="公式" r:id="rId17" imgW="634680" imgH="215640" progId="Equation.3">
                  <p:embed/>
                </p:oleObj>
              </mc:Choice>
              <mc:Fallback>
                <p:oleObj name="公式" r:id="rId17" imgW="6346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6375" y="1128291"/>
                        <a:ext cx="13636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5" name="Object 10"/>
          <p:cNvGraphicFramePr>
            <a:graphicFrameLocks noChangeAspect="1"/>
          </p:cNvGraphicFramePr>
          <p:nvPr>
            <p:extLst/>
          </p:nvPr>
        </p:nvGraphicFramePr>
        <p:xfrm>
          <a:off x="2851150" y="926678"/>
          <a:ext cx="1419225" cy="846138"/>
        </p:xfrm>
        <a:graphic>
          <a:graphicData uri="http://schemas.openxmlformats.org/presentationml/2006/ole">
            <mc:AlternateContent xmlns:mc="http://schemas.openxmlformats.org/markup-compatibility/2006">
              <mc:Choice xmlns:v="urn:schemas-microsoft-com:vml" Requires="v">
                <p:oleObj spid="_x0000_s268794" name="公式" r:id="rId19" imgW="660240" imgH="393480" progId="Equation.3">
                  <p:embed/>
                </p:oleObj>
              </mc:Choice>
              <mc:Fallback>
                <p:oleObj name="公式" r:id="rId19" imgW="66024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51150" y="926678"/>
                        <a:ext cx="1419225"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6" name="Object 11"/>
          <p:cNvGraphicFramePr>
            <a:graphicFrameLocks noChangeAspect="1"/>
          </p:cNvGraphicFramePr>
          <p:nvPr/>
        </p:nvGraphicFramePr>
        <p:xfrm>
          <a:off x="1476375" y="1911350"/>
          <a:ext cx="1419225" cy="492125"/>
        </p:xfrm>
        <a:graphic>
          <a:graphicData uri="http://schemas.openxmlformats.org/presentationml/2006/ole">
            <mc:AlternateContent xmlns:mc="http://schemas.openxmlformats.org/markup-compatibility/2006">
              <mc:Choice xmlns:v="urn:schemas-microsoft-com:vml" Requires="v">
                <p:oleObj spid="_x0000_s268795" name="公式" r:id="rId21" imgW="660240" imgH="228600" progId="Equation.3">
                  <p:embed/>
                </p:oleObj>
              </mc:Choice>
              <mc:Fallback>
                <p:oleObj name="公式" r:id="rId21" imgW="66024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76375" y="1911350"/>
                        <a:ext cx="14192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27" name="Object 12"/>
          <p:cNvGraphicFramePr>
            <a:graphicFrameLocks noChangeAspect="1"/>
          </p:cNvGraphicFramePr>
          <p:nvPr/>
        </p:nvGraphicFramePr>
        <p:xfrm>
          <a:off x="2906713" y="1736725"/>
          <a:ext cx="2128837" cy="900113"/>
        </p:xfrm>
        <a:graphic>
          <a:graphicData uri="http://schemas.openxmlformats.org/presentationml/2006/ole">
            <mc:AlternateContent xmlns:mc="http://schemas.openxmlformats.org/markup-compatibility/2006">
              <mc:Choice xmlns:v="urn:schemas-microsoft-com:vml" Requires="v">
                <p:oleObj spid="_x0000_s268796" name="公式" r:id="rId23" imgW="990360" imgH="419040" progId="Equation.3">
                  <p:embed/>
                </p:oleObj>
              </mc:Choice>
              <mc:Fallback>
                <p:oleObj name="公式" r:id="rId23" imgW="99036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06713" y="1736725"/>
                        <a:ext cx="2128837"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28" name="Text Box 36"/>
          <p:cNvSpPr txBox="1">
            <a:spLocks noChangeArrowheads="1"/>
          </p:cNvSpPr>
          <p:nvPr/>
        </p:nvSpPr>
        <p:spPr bwMode="auto">
          <a:xfrm>
            <a:off x="4429125" y="1128291"/>
            <a:ext cx="165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i="1">
                <a:solidFill>
                  <a:srgbClr val="66FFFF"/>
                </a:solidFill>
                <a:latin typeface="Times New Roman" panose="02020603050405020304" pitchFamily="18" charset="0"/>
                <a:ea typeface="楷体_GB2312" panose="02010609030101010101" pitchFamily="49" charset="-122"/>
              </a:rPr>
              <a:t>x</a:t>
            </a:r>
            <a:r>
              <a:rPr kumimoji="1" lang="en-US" altLang="zh-CN" sz="2400" b="1">
                <a:solidFill>
                  <a:schemeClr val="bg1"/>
                </a:solidFill>
                <a:latin typeface="Times New Roman" panose="02020603050405020304" pitchFamily="18" charset="0"/>
                <a:ea typeface="楷体_GB2312" panose="02010609030101010101" pitchFamily="49" charset="-122"/>
              </a:rPr>
              <a:t> </a:t>
            </a:r>
            <a:r>
              <a:rPr kumimoji="1" lang="zh-CN" altLang="en-US" sz="2400" b="1">
                <a:solidFill>
                  <a:schemeClr val="bg1"/>
                </a:solidFill>
                <a:latin typeface="Times New Roman" panose="02020603050405020304" pitchFamily="18" charset="0"/>
                <a:ea typeface="仿宋_GB2312" pitchFamily="49" charset="-122"/>
              </a:rPr>
              <a:t>轴负向</a:t>
            </a:r>
          </a:p>
        </p:txBody>
      </p:sp>
      <p:sp>
        <p:nvSpPr>
          <p:cNvPr id="2184229" name="Text Box 37"/>
          <p:cNvSpPr txBox="1">
            <a:spLocks noChangeArrowheads="1"/>
          </p:cNvSpPr>
          <p:nvPr/>
        </p:nvSpPr>
        <p:spPr bwMode="auto">
          <a:xfrm>
            <a:off x="4500563"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i="1">
                <a:solidFill>
                  <a:srgbClr val="66FFFF"/>
                </a:solidFill>
                <a:latin typeface="Times New Roman" panose="02020603050405020304" pitchFamily="18" charset="0"/>
              </a:rPr>
              <a:t>x</a:t>
            </a:r>
            <a:r>
              <a:rPr kumimoji="1" lang="en-US" altLang="zh-CN" sz="2400" b="1">
                <a:solidFill>
                  <a:schemeClr val="bg1"/>
                </a:solidFill>
                <a:latin typeface="Times New Roman" panose="02020603050405020304" pitchFamily="18" charset="0"/>
              </a:rPr>
              <a:t> </a:t>
            </a:r>
            <a:r>
              <a:rPr kumimoji="1" lang="zh-CN" altLang="en-US" sz="2400" b="1">
                <a:solidFill>
                  <a:schemeClr val="bg1"/>
                </a:solidFill>
                <a:latin typeface="Times New Roman" panose="02020603050405020304" pitchFamily="18" charset="0"/>
                <a:ea typeface="仿宋_GB2312" pitchFamily="49" charset="-122"/>
              </a:rPr>
              <a:t>轴正向</a:t>
            </a:r>
            <a:endParaRPr kumimoji="1" lang="zh-CN" altLang="en-US" sz="2400">
              <a:latin typeface="Times New Roman" panose="02020603050405020304" pitchFamily="18" charset="0"/>
              <a:ea typeface="仿宋_GB2312" pitchFamily="49" charset="-122"/>
            </a:endParaRPr>
          </a:p>
        </p:txBody>
      </p:sp>
      <p:sp>
        <p:nvSpPr>
          <p:cNvPr id="2184231" name="Oval 39"/>
          <p:cNvSpPr>
            <a:spLocks noChangeArrowheads="1"/>
          </p:cNvSpPr>
          <p:nvPr/>
        </p:nvSpPr>
        <p:spPr bwMode="auto">
          <a:xfrm>
            <a:off x="1008063" y="1201316"/>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32" name="Oval 40"/>
          <p:cNvSpPr>
            <a:spLocks noChangeArrowheads="1"/>
          </p:cNvSpPr>
          <p:nvPr/>
        </p:nvSpPr>
        <p:spPr bwMode="auto">
          <a:xfrm>
            <a:off x="1008063" y="2003425"/>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33" name="Oval 41"/>
          <p:cNvSpPr>
            <a:spLocks noChangeArrowheads="1"/>
          </p:cNvSpPr>
          <p:nvPr/>
        </p:nvSpPr>
        <p:spPr bwMode="auto">
          <a:xfrm>
            <a:off x="1008063" y="3429000"/>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35" name="Text Box 43"/>
          <p:cNvSpPr txBox="1">
            <a:spLocks noChangeArrowheads="1"/>
          </p:cNvSpPr>
          <p:nvPr/>
        </p:nvSpPr>
        <p:spPr bwMode="auto">
          <a:xfrm>
            <a:off x="4141788" y="4076700"/>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向上</a:t>
            </a:r>
            <a:endParaRPr kumimoji="1" lang="zh-CN" altLang="en-US" sz="2400">
              <a:latin typeface="Times New Roman" panose="02020603050405020304" pitchFamily="18" charset="0"/>
              <a:ea typeface="仿宋_GB2312" pitchFamily="49" charset="-122"/>
            </a:endParaRPr>
          </a:p>
        </p:txBody>
      </p:sp>
      <p:sp>
        <p:nvSpPr>
          <p:cNvPr id="2184237" name="Text Box 45"/>
          <p:cNvSpPr txBox="1">
            <a:spLocks noChangeArrowheads="1"/>
          </p:cNvSpPr>
          <p:nvPr/>
        </p:nvSpPr>
        <p:spPr bwMode="auto">
          <a:xfrm>
            <a:off x="323850" y="549275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cs typeface="Times New Roman" panose="02020603050405020304" pitchFamily="18" charset="0"/>
              </a:rPr>
              <a:t>  •  </a:t>
            </a:r>
            <a:r>
              <a:rPr kumimoji="1" lang="zh-CN" altLang="en-US" sz="2400" b="1">
                <a:solidFill>
                  <a:schemeClr val="bg1"/>
                </a:solidFill>
                <a:latin typeface="Times New Roman" panose="02020603050405020304" pitchFamily="18" charset="0"/>
                <a:ea typeface="仿宋_GB2312" pitchFamily="49" charset="-122"/>
                <a:cs typeface="Times New Roman" panose="02020603050405020304" pitchFamily="18" charset="0"/>
              </a:rPr>
              <a:t>整个线圈所受的合力：</a:t>
            </a:r>
          </a:p>
        </p:txBody>
      </p:sp>
      <p:graphicFrame>
        <p:nvGraphicFramePr>
          <p:cNvPr id="2184238" name="Object 16"/>
          <p:cNvGraphicFramePr>
            <a:graphicFrameLocks noChangeAspect="1"/>
          </p:cNvGraphicFramePr>
          <p:nvPr/>
        </p:nvGraphicFramePr>
        <p:xfrm>
          <a:off x="3708400" y="5527675"/>
          <a:ext cx="2703513" cy="517525"/>
        </p:xfrm>
        <a:graphic>
          <a:graphicData uri="http://schemas.openxmlformats.org/presentationml/2006/ole">
            <mc:AlternateContent xmlns:mc="http://schemas.openxmlformats.org/markup-compatibility/2006">
              <mc:Choice xmlns:v="urn:schemas-microsoft-com:vml" Requires="v">
                <p:oleObj spid="_x0000_s268797" name="公式" r:id="rId25" imgW="1257120" imgH="241200" progId="Equation.3">
                  <p:embed/>
                </p:oleObj>
              </mc:Choice>
              <mc:Fallback>
                <p:oleObj name="公式" r:id="rId25" imgW="125712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08400" y="5527675"/>
                        <a:ext cx="270351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39" name="Text Box 47"/>
          <p:cNvSpPr txBox="1">
            <a:spLocks noChangeArrowheads="1"/>
          </p:cNvSpPr>
          <p:nvPr/>
        </p:nvSpPr>
        <p:spPr bwMode="auto">
          <a:xfrm>
            <a:off x="755650" y="6049963"/>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线圈向左运动。</a:t>
            </a:r>
          </a:p>
        </p:txBody>
      </p:sp>
      <p:sp>
        <p:nvSpPr>
          <p:cNvPr id="2184240" name="Oval 48"/>
          <p:cNvSpPr>
            <a:spLocks noChangeArrowheads="1"/>
          </p:cNvSpPr>
          <p:nvPr/>
        </p:nvSpPr>
        <p:spPr bwMode="auto">
          <a:xfrm>
            <a:off x="1008063" y="4941888"/>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aphicFrame>
        <p:nvGraphicFramePr>
          <p:cNvPr id="2184241" name="Object 17"/>
          <p:cNvGraphicFramePr>
            <a:graphicFrameLocks noChangeAspect="1"/>
          </p:cNvGraphicFramePr>
          <p:nvPr/>
        </p:nvGraphicFramePr>
        <p:xfrm>
          <a:off x="6400800" y="5351463"/>
          <a:ext cx="2073275" cy="900112"/>
        </p:xfrm>
        <a:graphic>
          <a:graphicData uri="http://schemas.openxmlformats.org/presentationml/2006/ole">
            <mc:AlternateContent xmlns:mc="http://schemas.openxmlformats.org/markup-compatibility/2006">
              <mc:Choice xmlns:v="urn:schemas-microsoft-com:vml" Requires="v">
                <p:oleObj spid="_x0000_s268798" name="公式" r:id="rId27" imgW="965160" imgH="419040" progId="Equation.3">
                  <p:embed/>
                </p:oleObj>
              </mc:Choice>
              <mc:Fallback>
                <p:oleObj name="公式" r:id="rId27" imgW="965160" imgH="4190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00800" y="5351463"/>
                        <a:ext cx="2073275"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2930899106"/>
              </p:ext>
            </p:extLst>
          </p:nvPr>
        </p:nvGraphicFramePr>
        <p:xfrm>
          <a:off x="1474663" y="3127375"/>
          <a:ext cx="2881313" cy="865188"/>
        </p:xfrm>
        <a:graphic>
          <a:graphicData uri="http://schemas.openxmlformats.org/presentationml/2006/ole">
            <mc:AlternateContent xmlns:mc="http://schemas.openxmlformats.org/markup-compatibility/2006">
              <mc:Choice xmlns:v="urn:schemas-microsoft-com:vml" Requires="v">
                <p:oleObj spid="_x0000_s268799" name="Equation" r:id="rId29" imgW="1307880" imgH="393480" progId="Equation.DSMT4">
                  <p:embed/>
                </p:oleObj>
              </mc:Choice>
              <mc:Fallback>
                <p:oleObj name="Equation" r:id="rId29" imgW="1307880" imgH="393480" progId="Equation.DSMT4">
                  <p:embed/>
                  <p:pic>
                    <p:nvPicPr>
                      <p:cNvPr id="0" name=""/>
                      <p:cNvPicPr/>
                      <p:nvPr/>
                    </p:nvPicPr>
                    <p:blipFill>
                      <a:blip r:embed="rId30"/>
                      <a:stretch>
                        <a:fillRect/>
                      </a:stretch>
                    </p:blipFill>
                    <p:spPr>
                      <a:xfrm>
                        <a:off x="1474663" y="3127375"/>
                        <a:ext cx="2881313" cy="865188"/>
                      </a:xfrm>
                      <a:prstGeom prst="rect">
                        <a:avLst/>
                      </a:prstGeom>
                    </p:spPr>
                  </p:pic>
                </p:oleObj>
              </mc:Fallback>
            </mc:AlternateContent>
          </a:graphicData>
        </a:graphic>
      </p:graphicFrame>
      <p:graphicFrame>
        <p:nvGraphicFramePr>
          <p:cNvPr id="51" name="对象 50"/>
          <p:cNvGraphicFramePr>
            <a:graphicFrameLocks noChangeAspect="1"/>
          </p:cNvGraphicFramePr>
          <p:nvPr>
            <p:extLst/>
          </p:nvPr>
        </p:nvGraphicFramePr>
        <p:xfrm>
          <a:off x="1855054" y="3923507"/>
          <a:ext cx="2097087" cy="865187"/>
        </p:xfrm>
        <a:graphic>
          <a:graphicData uri="http://schemas.openxmlformats.org/presentationml/2006/ole">
            <mc:AlternateContent xmlns:mc="http://schemas.openxmlformats.org/markup-compatibility/2006">
              <mc:Choice xmlns:v="urn:schemas-microsoft-com:vml" Requires="v">
                <p:oleObj spid="_x0000_s268800" name="Equation" r:id="rId31" imgW="952200" imgH="393480" progId="Equation.DSMT4">
                  <p:embed/>
                </p:oleObj>
              </mc:Choice>
              <mc:Fallback>
                <p:oleObj name="Equation" r:id="rId31" imgW="952200" imgH="393480" progId="Equation.DSMT4">
                  <p:embed/>
                  <p:pic>
                    <p:nvPicPr>
                      <p:cNvPr id="0" name=""/>
                      <p:cNvPicPr/>
                      <p:nvPr/>
                    </p:nvPicPr>
                    <p:blipFill>
                      <a:blip r:embed="rId32"/>
                      <a:stretch>
                        <a:fillRect/>
                      </a:stretch>
                    </p:blipFill>
                    <p:spPr>
                      <a:xfrm>
                        <a:off x="1855054" y="3923507"/>
                        <a:ext cx="2097087" cy="865187"/>
                      </a:xfrm>
                      <a:prstGeom prst="rect">
                        <a:avLst/>
                      </a:prstGeom>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3277086482"/>
              </p:ext>
            </p:extLst>
          </p:nvPr>
        </p:nvGraphicFramePr>
        <p:xfrm>
          <a:off x="1416051" y="4863057"/>
          <a:ext cx="1203325" cy="557213"/>
        </p:xfrm>
        <a:graphic>
          <a:graphicData uri="http://schemas.openxmlformats.org/presentationml/2006/ole">
            <mc:AlternateContent xmlns:mc="http://schemas.openxmlformats.org/markup-compatibility/2006">
              <mc:Choice xmlns:v="urn:schemas-microsoft-com:vml" Requires="v">
                <p:oleObj spid="_x0000_s268801" name="Equation" r:id="rId33" imgW="545760" imgH="253800" progId="Equation.DSMT4">
                  <p:embed/>
                </p:oleObj>
              </mc:Choice>
              <mc:Fallback>
                <p:oleObj name="Equation" r:id="rId33" imgW="545760" imgH="253800" progId="Equation.DSMT4">
                  <p:embed/>
                  <p:pic>
                    <p:nvPicPr>
                      <p:cNvPr id="0" name=""/>
                      <p:cNvPicPr/>
                      <p:nvPr/>
                    </p:nvPicPr>
                    <p:blipFill>
                      <a:blip r:embed="rId34"/>
                      <a:stretch>
                        <a:fillRect/>
                      </a:stretch>
                    </p:blipFill>
                    <p:spPr>
                      <a:xfrm>
                        <a:off x="1416051" y="4863057"/>
                        <a:ext cx="1203325" cy="557213"/>
                      </a:xfrm>
                      <a:prstGeom prst="rect">
                        <a:avLst/>
                      </a:prstGeom>
                    </p:spPr>
                  </p:pic>
                </p:oleObj>
              </mc:Fallback>
            </mc:AlternateContent>
          </a:graphicData>
        </a:graphic>
      </p:graphicFrame>
    </p:spTree>
    <p:extLst>
      <p:ext uri="{BB962C8B-B14F-4D97-AF65-F5344CB8AC3E}">
        <p14:creationId xmlns:p14="http://schemas.microsoft.com/office/powerpoint/2010/main" val="213989867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4194"/>
                                        </p:tgtEl>
                                        <p:attrNameLst>
                                          <p:attrName>style.visibility</p:attrName>
                                        </p:attrNameLst>
                                      </p:cBhvr>
                                      <p:to>
                                        <p:strVal val="visible"/>
                                      </p:to>
                                    </p:set>
                                    <p:animEffect transition="in" filter="wipe(left)">
                                      <p:cBhvr>
                                        <p:cTn id="7" dur="500"/>
                                        <p:tgtEl>
                                          <p:spTgt spid="2184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4195"/>
                                        </p:tgtEl>
                                        <p:attrNameLst>
                                          <p:attrName>style.visibility</p:attrName>
                                        </p:attrNameLst>
                                      </p:cBhvr>
                                      <p:to>
                                        <p:strVal val="visible"/>
                                      </p:to>
                                    </p:set>
                                    <p:animEffect transition="in" filter="wipe(left)">
                                      <p:cBhvr>
                                        <p:cTn id="12" dur="500"/>
                                        <p:tgtEl>
                                          <p:spTgt spid="2184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4197"/>
                                        </p:tgtEl>
                                        <p:attrNameLst>
                                          <p:attrName>style.visibility</p:attrName>
                                        </p:attrNameLst>
                                      </p:cBhvr>
                                      <p:to>
                                        <p:strVal val="visible"/>
                                      </p:to>
                                    </p:set>
                                    <p:animEffect transition="in" filter="wipe(up)">
                                      <p:cBhvr>
                                        <p:cTn id="17" dur="500"/>
                                        <p:tgtEl>
                                          <p:spTgt spid="2184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84198"/>
                                        </p:tgtEl>
                                        <p:attrNameLst>
                                          <p:attrName>style.visibility</p:attrName>
                                        </p:attrNameLst>
                                      </p:cBhvr>
                                      <p:to>
                                        <p:strVal val="visible"/>
                                      </p:to>
                                    </p:set>
                                    <p:animEffect transition="in" filter="slide(fromBottom)">
                                      <p:cBhvr>
                                        <p:cTn id="22" dur="500"/>
                                        <p:tgtEl>
                                          <p:spTgt spid="2184198"/>
                                        </p:tgtEl>
                                      </p:cBhvr>
                                    </p:animEffect>
                                  </p:childTnLst>
                                </p:cTn>
                              </p:par>
                            </p:childTnLst>
                          </p:cTn>
                        </p:par>
                        <p:par>
                          <p:cTn id="23" fill="hold" nodeType="afterGroup">
                            <p:stCondLst>
                              <p:cond delay="500"/>
                            </p:stCondLst>
                            <p:childTnLst>
                              <p:par>
                                <p:cTn id="24" presetID="1" presetClass="entr" presetSubtype="0" fill="hold" nodeType="afterEffect">
                                  <p:stCondLst>
                                    <p:cond delay="0"/>
                                  </p:stCondLst>
                                  <p:childTnLst>
                                    <p:set>
                                      <p:cBhvr>
                                        <p:cTn id="25" dur="1" fill="hold">
                                          <p:stCondLst>
                                            <p:cond delay="499"/>
                                          </p:stCondLst>
                                        </p:cTn>
                                        <p:tgtEl>
                                          <p:spTgt spid="218419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18420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184211"/>
                                        </p:tgtEl>
                                        <p:attrNameLst>
                                          <p:attrName>style.visibility</p:attrName>
                                        </p:attrNameLst>
                                      </p:cBhvr>
                                      <p:to>
                                        <p:strVal val="visible"/>
                                      </p:to>
                                    </p:set>
                                    <p:animEffect transition="in" filter="slide(fromBottom)">
                                      <p:cBhvr>
                                        <p:cTn id="34" dur="500"/>
                                        <p:tgtEl>
                                          <p:spTgt spid="2184211"/>
                                        </p:tgtEl>
                                      </p:cBhvr>
                                    </p:animEffec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499"/>
                                          </p:stCondLst>
                                        </p:cTn>
                                        <p:tgtEl>
                                          <p:spTgt spid="21842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184210"/>
                                        </p:tgtEl>
                                        <p:attrNameLst>
                                          <p:attrName>style.visibility</p:attrName>
                                        </p:attrNameLst>
                                      </p:cBhvr>
                                      <p:to>
                                        <p:strVal val="visible"/>
                                      </p:to>
                                    </p:set>
                                    <p:animEffect transition="in" filter="barn(outVertical)">
                                      <p:cBhvr>
                                        <p:cTn id="42" dur="500"/>
                                        <p:tgtEl>
                                          <p:spTgt spid="2184210"/>
                                        </p:tgtEl>
                                      </p:cBhvr>
                                    </p:animEffect>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2184209"/>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184203"/>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2184204"/>
                                        </p:tgtEl>
                                        <p:attrNameLst>
                                          <p:attrName>style.visibility</p:attrName>
                                        </p:attrNameLst>
                                      </p:cBhvr>
                                      <p:to>
                                        <p:strVal val="visible"/>
                                      </p:to>
                                    </p:set>
                                  </p:childTnLst>
                                </p:cTn>
                              </p:par>
                            </p:childTnLst>
                          </p:cTn>
                        </p:par>
                        <p:par>
                          <p:cTn id="53" fill="hold" nodeType="after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2184205"/>
                                        </p:tgtEl>
                                        <p:attrNameLst>
                                          <p:attrName>style.visibility</p:attrName>
                                        </p:attrNameLst>
                                      </p:cBhvr>
                                      <p:to>
                                        <p:strVal val="visible"/>
                                      </p:to>
                                    </p:set>
                                  </p:childTnLst>
                                </p:cTn>
                              </p:par>
                            </p:childTnLst>
                          </p:cTn>
                        </p:par>
                        <p:par>
                          <p:cTn id="56" fill="hold" nodeType="afterGroup">
                            <p:stCondLst>
                              <p:cond delay="1500"/>
                            </p:stCondLst>
                            <p:childTnLst>
                              <p:par>
                                <p:cTn id="57" presetID="1" presetClass="entr" presetSubtype="0" fill="hold" nodeType="afterEffect">
                                  <p:stCondLst>
                                    <p:cond delay="0"/>
                                  </p:stCondLst>
                                  <p:childTnLst>
                                    <p:set>
                                      <p:cBhvr>
                                        <p:cTn id="58" dur="1" fill="hold">
                                          <p:stCondLst>
                                            <p:cond delay="499"/>
                                          </p:stCondLst>
                                        </p:cTn>
                                        <p:tgtEl>
                                          <p:spTgt spid="218420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184202"/>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2184201"/>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2184206"/>
                                        </p:tgtEl>
                                        <p:attrNameLst>
                                          <p:attrName>style.visibility</p:attrName>
                                        </p:attrNameLst>
                                      </p:cBhvr>
                                      <p:to>
                                        <p:strVal val="visible"/>
                                      </p:to>
                                    </p:set>
                                  </p:childTnLst>
                                </p:cTn>
                              </p:par>
                            </p:childTnLst>
                          </p:cTn>
                        </p:par>
                        <p:par>
                          <p:cTn id="69" fill="hold" nodeType="afterGroup">
                            <p:stCondLst>
                              <p:cond delay="1500"/>
                            </p:stCondLst>
                            <p:childTnLst>
                              <p:par>
                                <p:cTn id="70" presetID="1" presetClass="entr" presetSubtype="0" fill="hold" nodeType="afterEffect">
                                  <p:stCondLst>
                                    <p:cond delay="0"/>
                                  </p:stCondLst>
                                  <p:childTnLst>
                                    <p:set>
                                      <p:cBhvr>
                                        <p:cTn id="71" dur="1" fill="hold">
                                          <p:stCondLst>
                                            <p:cond delay="499"/>
                                          </p:stCondLst>
                                        </p:cTn>
                                        <p:tgtEl>
                                          <p:spTgt spid="218420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184196"/>
                                        </p:tgtEl>
                                        <p:attrNameLst>
                                          <p:attrName>style.visibility</p:attrName>
                                        </p:attrNameLst>
                                      </p:cBhvr>
                                      <p:to>
                                        <p:strVal val="visible"/>
                                      </p:to>
                                    </p:set>
                                    <p:animEffect transition="in" filter="wipe(left)">
                                      <p:cBhvr>
                                        <p:cTn id="76" dur="500"/>
                                        <p:tgtEl>
                                          <p:spTgt spid="218419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2184221"/>
                                        </p:tgtEl>
                                        <p:attrNameLst>
                                          <p:attrName>style.visibility</p:attrName>
                                        </p:attrNameLst>
                                      </p:cBhvr>
                                      <p:to>
                                        <p:strVal val="visible"/>
                                      </p:to>
                                    </p:set>
                                    <p:animEffect transition="in" filter="slide(fromLeft)">
                                      <p:cBhvr>
                                        <p:cTn id="81" dur="500"/>
                                        <p:tgtEl>
                                          <p:spTgt spid="2184221"/>
                                        </p:tgtEl>
                                      </p:cBhvr>
                                    </p:animEffect>
                                  </p:childTnLst>
                                </p:cTn>
                              </p:par>
                            </p:childTnLst>
                          </p:cTn>
                        </p:par>
                        <p:par>
                          <p:cTn id="82" fill="hold" nodeType="afterGroup">
                            <p:stCondLst>
                              <p:cond delay="500"/>
                            </p:stCondLst>
                            <p:childTnLst>
                              <p:par>
                                <p:cTn id="83" presetID="1" presetClass="entr" presetSubtype="0" fill="hold" nodeType="afterEffect">
                                  <p:stCondLst>
                                    <p:cond delay="0"/>
                                  </p:stCondLst>
                                  <p:childTnLst>
                                    <p:set>
                                      <p:cBhvr>
                                        <p:cTn id="84" dur="1" fill="hold">
                                          <p:stCondLst>
                                            <p:cond delay="499"/>
                                          </p:stCondLst>
                                        </p:cTn>
                                        <p:tgtEl>
                                          <p:spTgt spid="2184222"/>
                                        </p:tgtEl>
                                        <p:attrNameLst>
                                          <p:attrName>style.visibility</p:attrName>
                                        </p:attrNameLst>
                                      </p:cBhvr>
                                      <p:to>
                                        <p:strVal val="visible"/>
                                      </p:to>
                                    </p:set>
                                  </p:childTnLst>
                                </p:cTn>
                              </p:par>
                            </p:childTnLst>
                          </p:cTn>
                        </p:par>
                        <p:par>
                          <p:cTn id="85" fill="hold" nodeType="afterGroup">
                            <p:stCondLst>
                              <p:cond delay="1000"/>
                            </p:stCondLst>
                            <p:childTnLst>
                              <p:par>
                                <p:cTn id="86" presetID="1" presetClass="entr" presetSubtype="0" fill="hold" nodeType="afterEffect">
                                  <p:stCondLst>
                                    <p:cond delay="0"/>
                                  </p:stCondLst>
                                  <p:childTnLst>
                                    <p:set>
                                      <p:cBhvr>
                                        <p:cTn id="87" dur="1" fill="hold">
                                          <p:stCondLst>
                                            <p:cond delay="499"/>
                                          </p:stCondLst>
                                        </p:cTn>
                                        <p:tgtEl>
                                          <p:spTgt spid="2184223"/>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dissolve">
                                      <p:cBhvr>
                                        <p:cTn id="92" dur="500"/>
                                        <p:tgtEl>
                                          <p:spTgt spid="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18421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218421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218421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2184216"/>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218423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2184224"/>
                                        </p:tgtEl>
                                        <p:attrNameLst>
                                          <p:attrName>style.visibility</p:attrName>
                                        </p:attrNameLst>
                                      </p:cBhvr>
                                      <p:to>
                                        <p:strVal val="visible"/>
                                      </p:to>
                                    </p:set>
                                    <p:animEffect transition="in" filter="wipe(left)">
                                      <p:cBhvr>
                                        <p:cTn id="117" dur="500"/>
                                        <p:tgtEl>
                                          <p:spTgt spid="218422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2184225"/>
                                        </p:tgtEl>
                                        <p:attrNameLst>
                                          <p:attrName>style.visibility</p:attrName>
                                        </p:attrNameLst>
                                      </p:cBhvr>
                                      <p:to>
                                        <p:strVal val="visible"/>
                                      </p:to>
                                    </p:set>
                                    <p:animEffect transition="in" filter="wipe(left)">
                                      <p:cBhvr>
                                        <p:cTn id="122" dur="500"/>
                                        <p:tgtEl>
                                          <p:spTgt spid="218422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184228"/>
                                        </p:tgtEl>
                                        <p:attrNameLst>
                                          <p:attrName>style.visibility</p:attrName>
                                        </p:attrNameLst>
                                      </p:cBhvr>
                                      <p:to>
                                        <p:strVal val="visible"/>
                                      </p:to>
                                    </p:set>
                                    <p:animEffect transition="in" filter="wipe(left)">
                                      <p:cBhvr>
                                        <p:cTn id="127" dur="500"/>
                                        <p:tgtEl>
                                          <p:spTgt spid="218422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2184232"/>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2184226"/>
                                        </p:tgtEl>
                                        <p:attrNameLst>
                                          <p:attrName>style.visibility</p:attrName>
                                        </p:attrNameLst>
                                      </p:cBhvr>
                                      <p:to>
                                        <p:strVal val="visible"/>
                                      </p:to>
                                    </p:set>
                                    <p:animEffect transition="in" filter="wipe(left)">
                                      <p:cBhvr>
                                        <p:cTn id="136" dur="500"/>
                                        <p:tgtEl>
                                          <p:spTgt spid="2184226"/>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2184227"/>
                                        </p:tgtEl>
                                        <p:attrNameLst>
                                          <p:attrName>style.visibility</p:attrName>
                                        </p:attrNameLst>
                                      </p:cBhvr>
                                      <p:to>
                                        <p:strVal val="visible"/>
                                      </p:to>
                                    </p:set>
                                    <p:animEffect transition="in" filter="wipe(left)">
                                      <p:cBhvr>
                                        <p:cTn id="141" dur="500"/>
                                        <p:tgtEl>
                                          <p:spTgt spid="2184227"/>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2184229"/>
                                        </p:tgtEl>
                                        <p:attrNameLst>
                                          <p:attrName>style.visibility</p:attrName>
                                        </p:attrNameLst>
                                      </p:cBhvr>
                                      <p:to>
                                        <p:strVal val="visible"/>
                                      </p:to>
                                    </p:set>
                                    <p:animEffect transition="in" filter="wipe(left)">
                                      <p:cBhvr>
                                        <p:cTn id="146" dur="500"/>
                                        <p:tgtEl>
                                          <p:spTgt spid="218422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2184233"/>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4" fill="hold" nodeType="clickEffect">
                                  <p:stCondLst>
                                    <p:cond delay="0"/>
                                  </p:stCondLst>
                                  <p:childTnLst>
                                    <p:set>
                                      <p:cBhvr>
                                        <p:cTn id="154" dur="1" fill="hold">
                                          <p:stCondLst>
                                            <p:cond delay="0"/>
                                          </p:stCondLst>
                                        </p:cTn>
                                        <p:tgtEl>
                                          <p:spTgt spid="50"/>
                                        </p:tgtEl>
                                        <p:attrNameLst>
                                          <p:attrName>style.visibility</p:attrName>
                                        </p:attrNameLst>
                                      </p:cBhvr>
                                      <p:to>
                                        <p:strVal val="visible"/>
                                      </p:to>
                                    </p:set>
                                    <p:anim calcmode="lin" valueType="num">
                                      <p:cBhvr additive="base">
                                        <p:cTn id="155" dur="500" fill="hold"/>
                                        <p:tgtEl>
                                          <p:spTgt spid="50"/>
                                        </p:tgtEl>
                                        <p:attrNameLst>
                                          <p:attrName>ppt_x</p:attrName>
                                        </p:attrNameLst>
                                      </p:cBhvr>
                                      <p:tavLst>
                                        <p:tav tm="0">
                                          <p:val>
                                            <p:strVal val="#ppt_x"/>
                                          </p:val>
                                        </p:tav>
                                        <p:tav tm="100000">
                                          <p:val>
                                            <p:strVal val="#ppt_x"/>
                                          </p:val>
                                        </p:tav>
                                      </p:tavLst>
                                    </p:anim>
                                    <p:anim calcmode="lin" valueType="num">
                                      <p:cBhvr additive="base">
                                        <p:cTn id="15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2184235"/>
                                        </p:tgtEl>
                                        <p:attrNameLst>
                                          <p:attrName>style.visibility</p:attrName>
                                        </p:attrNameLst>
                                      </p:cBhvr>
                                      <p:to>
                                        <p:strVal val="visible"/>
                                      </p:to>
                                    </p:set>
                                    <p:animEffect transition="in" filter="wipe(left)">
                                      <p:cBhvr>
                                        <p:cTn id="167" dur="500"/>
                                        <p:tgtEl>
                                          <p:spTgt spid="2184235"/>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184240"/>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nodeType="clickEffect">
                                  <p:stCondLst>
                                    <p:cond delay="0"/>
                                  </p:stCondLst>
                                  <p:childTnLst>
                                    <p:set>
                                      <p:cBhvr>
                                        <p:cTn id="175" dur="1" fill="hold">
                                          <p:stCondLst>
                                            <p:cond delay="0"/>
                                          </p:stCondLst>
                                        </p:cTn>
                                        <p:tgtEl>
                                          <p:spTgt spid="52"/>
                                        </p:tgtEl>
                                        <p:attrNameLst>
                                          <p:attrName>style.visibility</p:attrName>
                                        </p:attrNameLst>
                                      </p:cBhvr>
                                      <p:to>
                                        <p:strVal val="visible"/>
                                      </p:to>
                                    </p:set>
                                    <p:anim calcmode="lin" valueType="num">
                                      <p:cBhvr additive="base">
                                        <p:cTn id="176" dur="500" fill="hold"/>
                                        <p:tgtEl>
                                          <p:spTgt spid="52"/>
                                        </p:tgtEl>
                                        <p:attrNameLst>
                                          <p:attrName>ppt_x</p:attrName>
                                        </p:attrNameLst>
                                      </p:cBhvr>
                                      <p:tavLst>
                                        <p:tav tm="0">
                                          <p:val>
                                            <p:strVal val="#ppt_x"/>
                                          </p:val>
                                        </p:tav>
                                        <p:tav tm="100000">
                                          <p:val>
                                            <p:strVal val="#ppt_x"/>
                                          </p:val>
                                        </p:tav>
                                      </p:tavLst>
                                    </p:anim>
                                    <p:anim calcmode="lin" valueType="num">
                                      <p:cBhvr additive="base">
                                        <p:cTn id="17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2184237"/>
                                        </p:tgtEl>
                                        <p:attrNameLst>
                                          <p:attrName>style.visibility</p:attrName>
                                        </p:attrNameLst>
                                      </p:cBhvr>
                                      <p:to>
                                        <p:strVal val="visible"/>
                                      </p:to>
                                    </p:set>
                                    <p:animEffect transition="in" filter="wipe(left)">
                                      <p:cBhvr>
                                        <p:cTn id="182" dur="500"/>
                                        <p:tgtEl>
                                          <p:spTgt spid="218423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2184238"/>
                                        </p:tgtEl>
                                        <p:attrNameLst>
                                          <p:attrName>style.visibility</p:attrName>
                                        </p:attrNameLst>
                                      </p:cBhvr>
                                      <p:to>
                                        <p:strVal val="visible"/>
                                      </p:to>
                                    </p:set>
                                    <p:animEffect transition="in" filter="wipe(left)">
                                      <p:cBhvr>
                                        <p:cTn id="187" dur="500"/>
                                        <p:tgtEl>
                                          <p:spTgt spid="2184238"/>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2184241"/>
                                        </p:tgtEl>
                                        <p:attrNameLst>
                                          <p:attrName>style.visibility</p:attrName>
                                        </p:attrNameLst>
                                      </p:cBhvr>
                                      <p:to>
                                        <p:strVal val="visible"/>
                                      </p:to>
                                    </p:set>
                                    <p:animEffect transition="in" filter="wipe(left)">
                                      <p:cBhvr>
                                        <p:cTn id="192" dur="500"/>
                                        <p:tgtEl>
                                          <p:spTgt spid="2184241"/>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2184239"/>
                                        </p:tgtEl>
                                        <p:attrNameLst>
                                          <p:attrName>style.visibility</p:attrName>
                                        </p:attrNameLst>
                                      </p:cBhvr>
                                      <p:to>
                                        <p:strVal val="visible"/>
                                      </p:to>
                                    </p:set>
                                    <p:animEffect transition="in" filter="wipe(left)">
                                      <p:cBhvr>
                                        <p:cTn id="197" dur="500"/>
                                        <p:tgtEl>
                                          <p:spTgt spid="2184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4194" grpId="0" autoUpdateAnimBg="0"/>
      <p:bldP spid="2184195" grpId="0" autoUpdateAnimBg="0"/>
      <p:bldP spid="2184196" grpId="0" autoUpdateAnimBg="0"/>
      <p:bldP spid="2184197" grpId="0" animBg="1"/>
      <p:bldP spid="2184198" grpId="0" animBg="1"/>
      <p:bldP spid="2184200" grpId="0" animBg="1"/>
      <p:bldP spid="2184201" grpId="0" animBg="1"/>
      <p:bldP spid="2184202" grpId="0" animBg="1"/>
      <p:bldP spid="2184203" grpId="0" animBg="1"/>
      <p:bldP spid="2184204" grpId="0" animBg="1"/>
      <p:bldP spid="2184205" grpId="0" animBg="1"/>
      <p:bldP spid="2184206" grpId="0" animBg="1"/>
      <p:bldP spid="2184210" grpId="0" animBg="1"/>
      <p:bldP spid="2184211" grpId="0" animBg="1"/>
      <p:bldP spid="2184213" grpId="0" animBg="1" autoUpdateAnimBg="0"/>
      <p:bldP spid="2184214" grpId="0" animBg="1" autoUpdateAnimBg="0"/>
      <p:bldP spid="2184215" grpId="0" animBg="1" autoUpdateAnimBg="0"/>
      <p:bldP spid="2184216" grpId="0" animBg="1" autoUpdateAnimBg="0"/>
      <p:bldP spid="2184221" grpId="0" animBg="1"/>
      <p:bldP spid="2184228" grpId="0" autoUpdateAnimBg="0"/>
      <p:bldP spid="2184229" grpId="0" autoUpdateAnimBg="0"/>
      <p:bldP spid="2184231" grpId="0" animBg="1" autoUpdateAnimBg="0"/>
      <p:bldP spid="2184232" grpId="0" animBg="1" autoUpdateAnimBg="0"/>
      <p:bldP spid="2184233" grpId="0" animBg="1" autoUpdateAnimBg="0"/>
      <p:bldP spid="2184235" grpId="0" autoUpdateAnimBg="0"/>
      <p:bldP spid="2184237" grpId="0" autoUpdateAnimBg="0"/>
      <p:bldP spid="2184239" grpId="0" autoUpdateAnimBg="0"/>
      <p:bldP spid="218424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4194" name="Text Box 2"/>
          <p:cNvSpPr txBox="1">
            <a:spLocks noChangeArrowheads="1"/>
          </p:cNvSpPr>
          <p:nvPr/>
        </p:nvSpPr>
        <p:spPr bwMode="auto">
          <a:xfrm>
            <a:off x="547747" y="341416"/>
            <a:ext cx="2614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思考题</a:t>
            </a:r>
            <a:endParaRPr kumimoji="1" lang="zh-CN" altLang="en-US" sz="2400" b="1" dirty="0">
              <a:solidFill>
                <a:schemeClr val="accent1">
                  <a:lumMod val="60000"/>
                  <a:lumOff val="40000"/>
                </a:schemeClr>
              </a:solidFill>
              <a:latin typeface="Times New Roman" panose="02020603050405020304" pitchFamily="18" charset="0"/>
            </a:endParaRPr>
          </a:p>
        </p:txBody>
      </p:sp>
      <p:sp>
        <p:nvSpPr>
          <p:cNvPr id="2184195" name="Text Box 3"/>
          <p:cNvSpPr txBox="1">
            <a:spLocks noChangeArrowheads="1"/>
          </p:cNvSpPr>
          <p:nvPr/>
        </p:nvSpPr>
        <p:spPr bwMode="auto">
          <a:xfrm>
            <a:off x="624450" y="1713210"/>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分析</a:t>
            </a:r>
            <a:r>
              <a:rPr kumimoji="1" lang="zh-CN" altLang="en-US" sz="2400" b="1" dirty="0" smtClean="0">
                <a:solidFill>
                  <a:schemeClr val="bg1"/>
                </a:solidFill>
                <a:latin typeface="Times New Roman" panose="02020603050405020304" pitchFamily="18" charset="0"/>
                <a:ea typeface="仿宋_GB2312" pitchFamily="49" charset="-122"/>
              </a:rPr>
              <a:t>载</a:t>
            </a:r>
            <a:r>
              <a:rPr kumimoji="1" lang="zh-CN" altLang="en-US" sz="2400" b="1" dirty="0">
                <a:solidFill>
                  <a:schemeClr val="bg1"/>
                </a:solidFill>
                <a:latin typeface="Times New Roman" panose="02020603050405020304" pitchFamily="18" charset="0"/>
                <a:ea typeface="仿宋_GB2312" pitchFamily="49" charset="-122"/>
              </a:rPr>
              <a:t>流导</a:t>
            </a:r>
            <a:r>
              <a:rPr kumimoji="1" lang="zh-CN" altLang="en-US" sz="2400" b="1" dirty="0" smtClean="0">
                <a:solidFill>
                  <a:schemeClr val="bg1"/>
                </a:solidFill>
                <a:latin typeface="Times New Roman" panose="02020603050405020304" pitchFamily="18" charset="0"/>
                <a:ea typeface="仿宋_GB2312" pitchFamily="49" charset="-122"/>
              </a:rPr>
              <a:t>线框的</a:t>
            </a:r>
            <a:r>
              <a:rPr kumimoji="1" lang="zh-CN" altLang="en-US" sz="2400" b="1" dirty="0">
                <a:solidFill>
                  <a:schemeClr val="bg1"/>
                </a:solidFill>
                <a:latin typeface="Times New Roman" panose="02020603050405020304" pitchFamily="18" charset="0"/>
                <a:ea typeface="仿宋_GB2312" pitchFamily="49" charset="-122"/>
              </a:rPr>
              <a:t>受力和</a:t>
            </a:r>
            <a:r>
              <a:rPr kumimoji="1" lang="zh-CN" altLang="en-US" sz="2400" b="1" dirty="0" smtClean="0">
                <a:solidFill>
                  <a:schemeClr val="bg1"/>
                </a:solidFill>
                <a:latin typeface="Times New Roman" panose="02020603050405020304" pitchFamily="18" charset="0"/>
                <a:ea typeface="仿宋_GB2312" pitchFamily="49" charset="-122"/>
              </a:rPr>
              <a:t>运动</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2184197" name="Rectangle 5"/>
          <p:cNvSpPr>
            <a:spLocks noChangeArrowheads="1"/>
          </p:cNvSpPr>
          <p:nvPr/>
        </p:nvSpPr>
        <p:spPr bwMode="auto">
          <a:xfrm>
            <a:off x="7396730" y="1330424"/>
            <a:ext cx="134938" cy="4114800"/>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198" name="Line 6"/>
          <p:cNvSpPr>
            <a:spLocks noChangeShapeType="1"/>
          </p:cNvSpPr>
          <p:nvPr/>
        </p:nvSpPr>
        <p:spPr bwMode="auto">
          <a:xfrm flipV="1">
            <a:off x="7476274" y="2781398"/>
            <a:ext cx="1587" cy="8382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199" name="Object 2"/>
          <p:cNvGraphicFramePr>
            <a:graphicFrameLocks/>
          </p:cNvGraphicFramePr>
          <p:nvPr>
            <p:extLst>
              <p:ext uri="{D42A27DB-BD31-4B8C-83A1-F6EECF244321}">
                <p14:modId xmlns:p14="http://schemas.microsoft.com/office/powerpoint/2010/main" val="2750393860"/>
              </p:ext>
            </p:extLst>
          </p:nvPr>
        </p:nvGraphicFramePr>
        <p:xfrm>
          <a:off x="7527869" y="2378729"/>
          <a:ext cx="255587" cy="417513"/>
        </p:xfrm>
        <a:graphic>
          <a:graphicData uri="http://schemas.openxmlformats.org/presentationml/2006/ole">
            <mc:AlternateContent xmlns:mc="http://schemas.openxmlformats.org/markup-compatibility/2006">
              <mc:Choice xmlns:v="urn:schemas-microsoft-com:vml" Requires="v">
                <p:oleObj spid="_x0000_s269480" name="Equation" r:id="rId3" imgW="253800" imgH="419040" progId="Equation.3">
                  <p:embed/>
                </p:oleObj>
              </mc:Choice>
              <mc:Fallback>
                <p:oleObj name="Equation" r:id="rId3" imgW="253800" imgH="4190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7869" y="2378729"/>
                        <a:ext cx="255587"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00" name="Rectangle 8"/>
          <p:cNvSpPr>
            <a:spLocks noChangeArrowheads="1"/>
          </p:cNvSpPr>
          <p:nvPr/>
        </p:nvSpPr>
        <p:spPr bwMode="auto">
          <a:xfrm>
            <a:off x="6916738" y="2032654"/>
            <a:ext cx="1066800" cy="1981200"/>
          </a:xfrm>
          <a:prstGeom prst="rect">
            <a:avLst/>
          </a:prstGeom>
          <a:noFill/>
          <a:ln w="508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4201" name="Line 9"/>
          <p:cNvSpPr>
            <a:spLocks noChangeShapeType="1"/>
          </p:cNvSpPr>
          <p:nvPr/>
        </p:nvSpPr>
        <p:spPr bwMode="auto">
          <a:xfrm>
            <a:off x="7983538" y="2032654"/>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2" name="Line 10"/>
          <p:cNvSpPr>
            <a:spLocks noChangeShapeType="1"/>
          </p:cNvSpPr>
          <p:nvPr/>
        </p:nvSpPr>
        <p:spPr bwMode="auto">
          <a:xfrm>
            <a:off x="7983538" y="4013854"/>
            <a:ext cx="533400" cy="15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3" name="Line 11"/>
          <p:cNvSpPr>
            <a:spLocks noChangeShapeType="1"/>
          </p:cNvSpPr>
          <p:nvPr/>
        </p:nvSpPr>
        <p:spPr bwMode="auto">
          <a:xfrm>
            <a:off x="6916738" y="4013854"/>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4" name="Line 12"/>
          <p:cNvSpPr>
            <a:spLocks noChangeShapeType="1"/>
          </p:cNvSpPr>
          <p:nvPr/>
        </p:nvSpPr>
        <p:spPr bwMode="auto">
          <a:xfrm>
            <a:off x="7983538" y="4013854"/>
            <a:ext cx="1587" cy="4572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4205" name="Line 13"/>
          <p:cNvSpPr>
            <a:spLocks noChangeShapeType="1"/>
          </p:cNvSpPr>
          <p:nvPr/>
        </p:nvSpPr>
        <p:spPr bwMode="auto">
          <a:xfrm>
            <a:off x="6916738" y="4394854"/>
            <a:ext cx="1084262" cy="1588"/>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4206" name="Line 14"/>
          <p:cNvSpPr>
            <a:spLocks noChangeShapeType="1"/>
          </p:cNvSpPr>
          <p:nvPr/>
        </p:nvSpPr>
        <p:spPr bwMode="auto">
          <a:xfrm>
            <a:off x="8288338" y="2032654"/>
            <a:ext cx="1587" cy="198120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07" name="Object 3"/>
          <p:cNvGraphicFramePr>
            <a:graphicFrameLocks/>
          </p:cNvGraphicFramePr>
          <p:nvPr>
            <p:extLst>
              <p:ext uri="{D42A27DB-BD31-4B8C-83A1-F6EECF244321}">
                <p14:modId xmlns:p14="http://schemas.microsoft.com/office/powerpoint/2010/main" val="989421846"/>
              </p:ext>
            </p:extLst>
          </p:nvPr>
        </p:nvGraphicFramePr>
        <p:xfrm>
          <a:off x="7315200" y="4088467"/>
          <a:ext cx="230188" cy="230187"/>
        </p:xfrm>
        <a:graphic>
          <a:graphicData uri="http://schemas.openxmlformats.org/presentationml/2006/ole">
            <mc:AlternateContent xmlns:mc="http://schemas.openxmlformats.org/markup-compatibility/2006">
              <mc:Choice xmlns:v="urn:schemas-microsoft-com:vml" Requires="v">
                <p:oleObj spid="_x0000_s269481" name="Equation" r:id="rId5" imgW="228600" imgH="228600" progId="Equation.3">
                  <p:embed/>
                </p:oleObj>
              </mc:Choice>
              <mc:Fallback>
                <p:oleObj name="Equation" r:id="rId5" imgW="228600" imgH="2286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4088467"/>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4208" name="Object 4"/>
          <p:cNvGraphicFramePr>
            <a:graphicFrameLocks/>
          </p:cNvGraphicFramePr>
          <p:nvPr>
            <p:extLst>
              <p:ext uri="{D42A27DB-BD31-4B8C-83A1-F6EECF244321}">
                <p14:modId xmlns:p14="http://schemas.microsoft.com/office/powerpoint/2010/main" val="2869527456"/>
              </p:ext>
            </p:extLst>
          </p:nvPr>
        </p:nvGraphicFramePr>
        <p:xfrm>
          <a:off x="8085138" y="2859742"/>
          <a:ext cx="201612" cy="315912"/>
        </p:xfrm>
        <a:graphic>
          <a:graphicData uri="http://schemas.openxmlformats.org/presentationml/2006/ole">
            <mc:AlternateContent xmlns:mc="http://schemas.openxmlformats.org/markup-compatibility/2006">
              <mc:Choice xmlns:v="urn:schemas-microsoft-com:vml" Requires="v">
                <p:oleObj spid="_x0000_s269482" name="Equation" r:id="rId7" imgW="203040" imgH="317160" progId="Equation.3">
                  <p:embed/>
                </p:oleObj>
              </mc:Choice>
              <mc:Fallback>
                <p:oleObj name="Equation" r:id="rId7" imgW="203040" imgH="317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5138" y="2859742"/>
                        <a:ext cx="201612"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1" name="Line 19"/>
          <p:cNvSpPr>
            <a:spLocks noChangeShapeType="1"/>
          </p:cNvSpPr>
          <p:nvPr/>
        </p:nvSpPr>
        <p:spPr bwMode="auto">
          <a:xfrm flipV="1">
            <a:off x="7050088" y="2413654"/>
            <a:ext cx="1587" cy="762000"/>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4212" name="Object 6"/>
          <p:cNvGraphicFramePr>
            <a:graphicFrameLocks/>
          </p:cNvGraphicFramePr>
          <p:nvPr>
            <p:extLst>
              <p:ext uri="{D42A27DB-BD31-4B8C-83A1-F6EECF244321}">
                <p14:modId xmlns:p14="http://schemas.microsoft.com/office/powerpoint/2010/main" val="1431300685"/>
              </p:ext>
            </p:extLst>
          </p:nvPr>
        </p:nvGraphicFramePr>
        <p:xfrm>
          <a:off x="7073925" y="2300942"/>
          <a:ext cx="306387" cy="417512"/>
        </p:xfrm>
        <a:graphic>
          <a:graphicData uri="http://schemas.openxmlformats.org/presentationml/2006/ole">
            <mc:AlternateContent xmlns:mc="http://schemas.openxmlformats.org/markup-compatibility/2006">
              <mc:Choice xmlns:v="urn:schemas-microsoft-com:vml" Requires="v">
                <p:oleObj spid="_x0000_s269483" name="Equation" r:id="rId9" imgW="304560" imgH="419040" progId="Equation.3">
                  <p:embed/>
                </p:oleObj>
              </mc:Choice>
              <mc:Fallback>
                <p:oleObj name="Equation" r:id="rId9" imgW="30456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3925" y="2300942"/>
                        <a:ext cx="30638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4213" name="Oval 21"/>
          <p:cNvSpPr>
            <a:spLocks noChangeArrowheads="1"/>
          </p:cNvSpPr>
          <p:nvPr/>
        </p:nvSpPr>
        <p:spPr bwMode="auto">
          <a:xfrm>
            <a:off x="6383338" y="27184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1</a:t>
            </a:r>
          </a:p>
        </p:txBody>
      </p:sp>
      <p:sp>
        <p:nvSpPr>
          <p:cNvPr id="2184214" name="Oval 22"/>
          <p:cNvSpPr>
            <a:spLocks noChangeArrowheads="1"/>
          </p:cNvSpPr>
          <p:nvPr/>
        </p:nvSpPr>
        <p:spPr bwMode="auto">
          <a:xfrm>
            <a:off x="7297738" y="1565929"/>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2</a:t>
            </a:r>
          </a:p>
        </p:txBody>
      </p:sp>
      <p:sp>
        <p:nvSpPr>
          <p:cNvPr id="2184215" name="Oval 23"/>
          <p:cNvSpPr>
            <a:spLocks noChangeArrowheads="1"/>
          </p:cNvSpPr>
          <p:nvPr/>
        </p:nvSpPr>
        <p:spPr bwMode="auto">
          <a:xfrm>
            <a:off x="8364538" y="27184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3</a:t>
            </a:r>
          </a:p>
        </p:txBody>
      </p:sp>
      <p:sp>
        <p:nvSpPr>
          <p:cNvPr id="2184216" name="Oval 24"/>
          <p:cNvSpPr>
            <a:spLocks noChangeArrowheads="1"/>
          </p:cNvSpPr>
          <p:nvPr/>
        </p:nvSpPr>
        <p:spPr bwMode="auto">
          <a:xfrm>
            <a:off x="7221538" y="4471054"/>
            <a:ext cx="273050" cy="273050"/>
          </a:xfrm>
          <a:prstGeom prst="ellipse">
            <a:avLst/>
          </a:prstGeom>
          <a:solidFill>
            <a:srgbClr val="00CC99">
              <a:alpha val="39999"/>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solidFill>
                  <a:schemeClr val="bg1"/>
                </a:solidFill>
                <a:latin typeface="Times New Roman" panose="02020603050405020304" pitchFamily="18" charset="0"/>
              </a:rPr>
              <a:t>4</a:t>
            </a:r>
          </a:p>
        </p:txBody>
      </p:sp>
      <p:grpSp>
        <p:nvGrpSpPr>
          <p:cNvPr id="2" name="Group 25"/>
          <p:cNvGrpSpPr>
            <a:grpSpLocks/>
          </p:cNvGrpSpPr>
          <p:nvPr/>
        </p:nvGrpSpPr>
        <p:grpSpPr bwMode="auto">
          <a:xfrm>
            <a:off x="7688830" y="3509897"/>
            <a:ext cx="227012" cy="219404"/>
            <a:chOff x="1344" y="3072"/>
            <a:chExt cx="336" cy="336"/>
          </a:xfrm>
        </p:grpSpPr>
        <p:sp>
          <p:nvSpPr>
            <p:cNvPr id="4143" name="Oval 26"/>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4" name="Line 27"/>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5" name="Line 28"/>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4222" name="Object 7"/>
          <p:cNvGraphicFramePr>
            <a:graphicFrameLocks/>
          </p:cNvGraphicFramePr>
          <p:nvPr>
            <p:extLst>
              <p:ext uri="{D42A27DB-BD31-4B8C-83A1-F6EECF244321}">
                <p14:modId xmlns:p14="http://schemas.microsoft.com/office/powerpoint/2010/main" val="1429762928"/>
              </p:ext>
            </p:extLst>
          </p:nvPr>
        </p:nvGraphicFramePr>
        <p:xfrm>
          <a:off x="8089900" y="4774267"/>
          <a:ext cx="215900" cy="230187"/>
        </p:xfrm>
        <a:graphic>
          <a:graphicData uri="http://schemas.openxmlformats.org/presentationml/2006/ole">
            <mc:AlternateContent xmlns:mc="http://schemas.openxmlformats.org/markup-compatibility/2006">
              <mc:Choice xmlns:v="urn:schemas-microsoft-com:vml" Requires="v">
                <p:oleObj spid="_x0000_s269484" name="Equation" r:id="rId11" imgW="215640" imgH="228600" progId="Equation.3">
                  <p:embed/>
                </p:oleObj>
              </mc:Choice>
              <mc:Fallback>
                <p:oleObj name="Equation" r:id="rId11" imgW="215640" imgH="2286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89900" y="4774267"/>
                        <a:ext cx="215900"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6"/>
          <p:cNvGrpSpPr>
            <a:grpSpLocks/>
          </p:cNvGrpSpPr>
          <p:nvPr/>
        </p:nvGrpSpPr>
        <p:grpSpPr bwMode="auto">
          <a:xfrm>
            <a:off x="7079461" y="3509029"/>
            <a:ext cx="242656" cy="247649"/>
            <a:chOff x="1824" y="1584"/>
            <a:chExt cx="384" cy="384"/>
          </a:xfrm>
        </p:grpSpPr>
        <p:sp>
          <p:nvSpPr>
            <p:cNvPr id="54"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6" name="Text Box 3"/>
          <p:cNvSpPr txBox="1">
            <a:spLocks noChangeArrowheads="1"/>
          </p:cNvSpPr>
          <p:nvPr/>
        </p:nvSpPr>
        <p:spPr bwMode="auto">
          <a:xfrm>
            <a:off x="1609219" y="321955"/>
            <a:ext cx="6364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仿宋_GB2312" pitchFamily="49" charset="-122"/>
              </a:rPr>
              <a:t>一质量为</a:t>
            </a:r>
            <a:r>
              <a:rPr kumimoji="1" lang="en-US" altLang="zh-CN" sz="2400" b="1" dirty="0" smtClean="0">
                <a:solidFill>
                  <a:schemeClr val="bg1"/>
                </a:solidFill>
                <a:latin typeface="Times New Roman" panose="02020603050405020304" pitchFamily="18" charset="0"/>
                <a:ea typeface="仿宋_GB2312" pitchFamily="49" charset="-122"/>
              </a:rPr>
              <a:t>m</a:t>
            </a:r>
            <a:r>
              <a:rPr kumimoji="1" lang="zh-CN" altLang="en-US" sz="2400" b="1" dirty="0" smtClean="0">
                <a:solidFill>
                  <a:schemeClr val="bg1"/>
                </a:solidFill>
                <a:latin typeface="Times New Roman" panose="02020603050405020304" pitchFamily="18" charset="0"/>
                <a:ea typeface="仿宋_GB2312" pitchFamily="49" charset="-122"/>
              </a:rPr>
              <a:t>的载</a:t>
            </a:r>
            <a:r>
              <a:rPr kumimoji="1" lang="zh-CN" altLang="en-US" sz="2400" b="1" dirty="0">
                <a:solidFill>
                  <a:schemeClr val="bg1"/>
                </a:solidFill>
                <a:latin typeface="Times New Roman" panose="02020603050405020304" pitchFamily="18" charset="0"/>
                <a:ea typeface="仿宋_GB2312" pitchFamily="49" charset="-122"/>
              </a:rPr>
              <a:t>流导</a:t>
            </a:r>
            <a:r>
              <a:rPr kumimoji="1" lang="zh-CN" altLang="en-US" sz="2400" b="1" dirty="0" smtClean="0">
                <a:solidFill>
                  <a:schemeClr val="bg1"/>
                </a:solidFill>
                <a:latin typeface="Times New Roman" panose="02020603050405020304" pitchFamily="18" charset="0"/>
                <a:ea typeface="仿宋_GB2312" pitchFamily="49" charset="-122"/>
              </a:rPr>
              <a:t>线框</a:t>
            </a:r>
            <a:r>
              <a:rPr kumimoji="1" lang="zh-CN" altLang="en-US" sz="2400" b="1" dirty="0">
                <a:solidFill>
                  <a:schemeClr val="bg1"/>
                </a:solidFill>
                <a:latin typeface="Times New Roman" panose="02020603050405020304" pitchFamily="18" charset="0"/>
                <a:ea typeface="仿宋_GB2312" pitchFamily="49" charset="-122"/>
              </a:rPr>
              <a:t>放置</a:t>
            </a:r>
            <a:r>
              <a:rPr kumimoji="1" lang="zh-CN" altLang="en-US" sz="2400" b="1" dirty="0" smtClean="0">
                <a:solidFill>
                  <a:schemeClr val="bg1"/>
                </a:solidFill>
                <a:latin typeface="Times New Roman" panose="02020603050405020304" pitchFamily="18" charset="0"/>
                <a:ea typeface="仿宋_GB2312" pitchFamily="49" charset="-122"/>
              </a:rPr>
              <a:t>在一固定不动的无限长直导线上（</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二者都处于光滑水平桌面上</a:t>
            </a:r>
            <a:r>
              <a:rPr kumimoji="1" lang="zh-CN" altLang="en-US" sz="2400" b="1" dirty="0" smtClean="0">
                <a:solidFill>
                  <a:schemeClr val="bg1"/>
                </a:solidFill>
                <a:latin typeface="Times New Roman" panose="02020603050405020304" pitchFamily="18" charset="0"/>
                <a:ea typeface="仿宋_GB2312" pitchFamily="49" charset="-122"/>
              </a:rPr>
              <a:t>），如下图所示</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57" name="Text Box 3"/>
          <p:cNvSpPr txBox="1">
            <a:spLocks noChangeArrowheads="1"/>
          </p:cNvSpPr>
          <p:nvPr/>
        </p:nvSpPr>
        <p:spPr bwMode="auto">
          <a:xfrm>
            <a:off x="605683" y="2587485"/>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交叠时：</a:t>
            </a:r>
            <a:r>
              <a:rPr kumimoji="1" lang="zh-CN" altLang="en-US" sz="2400" b="1" dirty="0" smtClean="0">
                <a:solidFill>
                  <a:schemeClr val="bg1"/>
                </a:solidFill>
                <a:latin typeface="Times New Roman" panose="02020603050405020304" pitchFamily="18" charset="0"/>
                <a:ea typeface="仿宋_GB2312" pitchFamily="49" charset="-122"/>
              </a:rPr>
              <a:t>导线框受力向右</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58" name="Text Box 3"/>
          <p:cNvSpPr txBox="1">
            <a:spLocks noChangeArrowheads="1"/>
          </p:cNvSpPr>
          <p:nvPr/>
        </p:nvSpPr>
        <p:spPr bwMode="auto">
          <a:xfrm>
            <a:off x="571892" y="3278196"/>
            <a:ext cx="49190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不交叠时：</a:t>
            </a:r>
            <a:r>
              <a:rPr kumimoji="1" lang="zh-CN" altLang="en-US" sz="2400" b="1" dirty="0" smtClean="0">
                <a:solidFill>
                  <a:schemeClr val="bg1"/>
                </a:solidFill>
                <a:latin typeface="Times New Roman" panose="02020603050405020304" pitchFamily="18" charset="0"/>
                <a:ea typeface="仿宋_GB2312" pitchFamily="49" charset="-122"/>
              </a:rPr>
              <a:t>导线框受力向左</a:t>
            </a:r>
            <a:endParaRPr kumimoji="1" lang="zh-CN" altLang="en-US" sz="2400" b="1" dirty="0">
              <a:solidFill>
                <a:schemeClr val="bg1"/>
              </a:solidFill>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37491397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4194"/>
                                        </p:tgtEl>
                                        <p:attrNameLst>
                                          <p:attrName>style.visibility</p:attrName>
                                        </p:attrNameLst>
                                      </p:cBhvr>
                                      <p:to>
                                        <p:strVal val="visible"/>
                                      </p:to>
                                    </p:set>
                                    <p:animEffect transition="in" filter="wipe(left)">
                                      <p:cBhvr>
                                        <p:cTn id="7" dur="500"/>
                                        <p:tgtEl>
                                          <p:spTgt spid="2184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84195"/>
                                        </p:tgtEl>
                                        <p:attrNameLst>
                                          <p:attrName>style.visibility</p:attrName>
                                        </p:attrNameLst>
                                      </p:cBhvr>
                                      <p:to>
                                        <p:strVal val="visible"/>
                                      </p:to>
                                    </p:set>
                                    <p:animEffect transition="in" filter="wipe(left)">
                                      <p:cBhvr>
                                        <p:cTn id="17" dur="500"/>
                                        <p:tgtEl>
                                          <p:spTgt spid="2184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84197"/>
                                        </p:tgtEl>
                                        <p:attrNameLst>
                                          <p:attrName>style.visibility</p:attrName>
                                        </p:attrNameLst>
                                      </p:cBhvr>
                                      <p:to>
                                        <p:strVal val="visible"/>
                                      </p:to>
                                    </p:set>
                                    <p:animEffect transition="in" filter="wipe(up)">
                                      <p:cBhvr>
                                        <p:cTn id="22" dur="500"/>
                                        <p:tgtEl>
                                          <p:spTgt spid="2184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84198"/>
                                        </p:tgtEl>
                                        <p:attrNameLst>
                                          <p:attrName>style.visibility</p:attrName>
                                        </p:attrNameLst>
                                      </p:cBhvr>
                                      <p:to>
                                        <p:strVal val="visible"/>
                                      </p:to>
                                    </p:set>
                                    <p:animEffect transition="in" filter="slide(fromBottom)">
                                      <p:cBhvr>
                                        <p:cTn id="27" dur="500"/>
                                        <p:tgtEl>
                                          <p:spTgt spid="2184198"/>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21841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84200"/>
                                        </p:tgtEl>
                                        <p:attrNameLst>
                                          <p:attrName>style.visibility</p:attrName>
                                        </p:attrNameLst>
                                      </p:cBhvr>
                                      <p:to>
                                        <p:strVal val="visible"/>
                                      </p:to>
                                    </p:set>
                                  </p:childTnLst>
                                </p:cTn>
                              </p:par>
                              <p:par>
                                <p:cTn id="35" presetID="12" presetClass="entr" presetSubtype="4" fill="hold" grpId="0" nodeType="withEffect">
                                  <p:stCondLst>
                                    <p:cond delay="0"/>
                                  </p:stCondLst>
                                  <p:childTnLst>
                                    <p:set>
                                      <p:cBhvr>
                                        <p:cTn id="36" dur="1" fill="hold">
                                          <p:stCondLst>
                                            <p:cond delay="0"/>
                                          </p:stCondLst>
                                        </p:cTn>
                                        <p:tgtEl>
                                          <p:spTgt spid="2184211"/>
                                        </p:tgtEl>
                                        <p:attrNameLst>
                                          <p:attrName>style.visibility</p:attrName>
                                        </p:attrNameLst>
                                      </p:cBhvr>
                                      <p:to>
                                        <p:strVal val="visible"/>
                                      </p:to>
                                    </p:set>
                                    <p:animEffect transition="in" filter="slide(fromBottom)">
                                      <p:cBhvr>
                                        <p:cTn id="37" dur="500"/>
                                        <p:tgtEl>
                                          <p:spTgt spid="2184211"/>
                                        </p:tgtEl>
                                      </p:cBhvr>
                                    </p:animEffect>
                                  </p:childTnLst>
                                </p:cTn>
                              </p:par>
                              <p:par>
                                <p:cTn id="38" presetID="1" presetClass="entr" presetSubtype="0" fill="hold" nodeType="withEffect">
                                  <p:stCondLst>
                                    <p:cond delay="0"/>
                                  </p:stCondLst>
                                  <p:childTnLst>
                                    <p:set>
                                      <p:cBhvr>
                                        <p:cTn id="39" dur="1" fill="hold">
                                          <p:stCondLst>
                                            <p:cond delay="499"/>
                                          </p:stCondLst>
                                        </p:cTn>
                                        <p:tgtEl>
                                          <p:spTgt spid="218421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184203"/>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2184204"/>
                                        </p:tgtEl>
                                        <p:attrNameLst>
                                          <p:attrName>style.visibility</p:attrName>
                                        </p:attrNameLst>
                                      </p:cBhvr>
                                      <p:to>
                                        <p:strVal val="visible"/>
                                      </p:to>
                                    </p:se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2184205"/>
                                        </p:tgtEl>
                                        <p:attrNameLst>
                                          <p:attrName>style.visibility</p:attrName>
                                        </p:attrNameLst>
                                      </p:cBhvr>
                                      <p:to>
                                        <p:strVal val="visible"/>
                                      </p:to>
                                    </p:set>
                                  </p:childTnLst>
                                </p:cTn>
                              </p:par>
                            </p:childTnLst>
                          </p:cTn>
                        </p:par>
                        <p:par>
                          <p:cTn id="50" fill="hold" nodeType="afterGroup">
                            <p:stCondLst>
                              <p:cond delay="1500"/>
                            </p:stCondLst>
                            <p:childTnLst>
                              <p:par>
                                <p:cTn id="51" presetID="1" presetClass="entr" presetSubtype="0" fill="hold" nodeType="afterEffect">
                                  <p:stCondLst>
                                    <p:cond delay="0"/>
                                  </p:stCondLst>
                                  <p:childTnLst>
                                    <p:set>
                                      <p:cBhvr>
                                        <p:cTn id="52" dur="1" fill="hold">
                                          <p:stCondLst>
                                            <p:cond delay="499"/>
                                          </p:stCondLst>
                                        </p:cTn>
                                        <p:tgtEl>
                                          <p:spTgt spid="218420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184202"/>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2184201"/>
                                        </p:tgtEl>
                                        <p:attrNameLst>
                                          <p:attrName>style.visibility</p:attrName>
                                        </p:attrNameLst>
                                      </p:cBhvr>
                                      <p:to>
                                        <p:strVal val="visible"/>
                                      </p:to>
                                    </p:set>
                                  </p:childTnLst>
                                </p:cTn>
                              </p:par>
                            </p:childTnLst>
                          </p:cTn>
                        </p:par>
                        <p:par>
                          <p:cTn id="60" fill="hold" nodeType="afterGroup">
                            <p:stCondLst>
                              <p:cond delay="1000"/>
                            </p:stCondLst>
                            <p:childTnLst>
                              <p:par>
                                <p:cTn id="61" presetID="1" presetClass="entr" presetSubtype="0" fill="hold" grpId="0" nodeType="afterEffect">
                                  <p:stCondLst>
                                    <p:cond delay="0"/>
                                  </p:stCondLst>
                                  <p:childTnLst>
                                    <p:set>
                                      <p:cBhvr>
                                        <p:cTn id="62" dur="1" fill="hold">
                                          <p:stCondLst>
                                            <p:cond delay="499"/>
                                          </p:stCondLst>
                                        </p:cTn>
                                        <p:tgtEl>
                                          <p:spTgt spid="2184206"/>
                                        </p:tgtEl>
                                        <p:attrNameLst>
                                          <p:attrName>style.visibility</p:attrName>
                                        </p:attrNameLst>
                                      </p:cBhvr>
                                      <p:to>
                                        <p:strVal val="visible"/>
                                      </p:to>
                                    </p:set>
                                  </p:childTnLst>
                                </p:cTn>
                              </p:par>
                            </p:childTnLst>
                          </p:cTn>
                        </p:par>
                        <p:par>
                          <p:cTn id="63" fill="hold" nodeType="afterGroup">
                            <p:stCondLst>
                              <p:cond delay="1500"/>
                            </p:stCondLst>
                            <p:childTnLst>
                              <p:par>
                                <p:cTn id="64" presetID="1" presetClass="entr" presetSubtype="0" fill="hold" nodeType="afterEffect">
                                  <p:stCondLst>
                                    <p:cond delay="0"/>
                                  </p:stCondLst>
                                  <p:childTnLst>
                                    <p:set>
                                      <p:cBhvr>
                                        <p:cTn id="65" dur="1" fill="hold">
                                          <p:stCondLst>
                                            <p:cond delay="499"/>
                                          </p:stCondLst>
                                        </p:cTn>
                                        <p:tgtEl>
                                          <p:spTgt spid="2184208"/>
                                        </p:tgtEl>
                                        <p:attrNameLst>
                                          <p:attrName>style.visibility</p:attrName>
                                        </p:attrNameLst>
                                      </p:cBhvr>
                                      <p:to>
                                        <p:strVal val="visible"/>
                                      </p:to>
                                    </p:set>
                                  </p:childTnLst>
                                </p:cTn>
                              </p:par>
                            </p:childTnLst>
                          </p:cTn>
                        </p:par>
                        <p:par>
                          <p:cTn id="66" fill="hold" nodeType="afterGroup">
                            <p:stCondLst>
                              <p:cond delay="2000"/>
                            </p:stCondLst>
                            <p:childTnLst>
                              <p:par>
                                <p:cTn id="67" presetID="1" presetClass="entr" presetSubtype="0" fill="hold" nodeType="afterEffect">
                                  <p:stCondLst>
                                    <p:cond delay="0"/>
                                  </p:stCondLst>
                                  <p:childTnLst>
                                    <p:set>
                                      <p:cBhvr>
                                        <p:cTn id="68" dur="1" fill="hold">
                                          <p:stCondLst>
                                            <p:cond delay="499"/>
                                          </p:stCondLst>
                                        </p:cTn>
                                        <p:tgtEl>
                                          <p:spTgt spid="218422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dissolve">
                                      <p:cBhvr>
                                        <p:cTn id="73" dur="500"/>
                                        <p:tgtEl>
                                          <p:spTgt spid="2"/>
                                        </p:tgtEl>
                                      </p:cBhvr>
                                    </p:animEffect>
                                  </p:childTnLst>
                                </p:cTn>
                              </p:par>
                              <p:par>
                                <p:cTn id="74" presetID="23" presetClass="entr" presetSubtype="16" fill="hold" nodeType="with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2184213"/>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218421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2184215"/>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218421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wipe(left)">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left)">
                                      <p:cBhvr>
                                        <p:cTn id="10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4194" grpId="0" autoUpdateAnimBg="0"/>
      <p:bldP spid="2184195" grpId="0" autoUpdateAnimBg="0"/>
      <p:bldP spid="2184197" grpId="0" animBg="1"/>
      <p:bldP spid="2184198" grpId="0" animBg="1"/>
      <p:bldP spid="2184200" grpId="0" animBg="1"/>
      <p:bldP spid="2184201" grpId="0" animBg="1"/>
      <p:bldP spid="2184202" grpId="0" animBg="1"/>
      <p:bldP spid="2184203" grpId="0" animBg="1"/>
      <p:bldP spid="2184204" grpId="0" animBg="1"/>
      <p:bldP spid="2184205" grpId="0" animBg="1"/>
      <p:bldP spid="2184206" grpId="0" animBg="1"/>
      <p:bldP spid="2184211" grpId="0" animBg="1"/>
      <p:bldP spid="2184213" grpId="0" animBg="1" autoUpdateAnimBg="0"/>
      <p:bldP spid="2184214" grpId="0" animBg="1" autoUpdateAnimBg="0"/>
      <p:bldP spid="2184215" grpId="0" animBg="1" autoUpdateAnimBg="0"/>
      <p:bldP spid="2184216" grpId="0" animBg="1" autoUpdateAnimBg="0"/>
      <p:bldP spid="56" grpId="0" autoUpdateAnimBg="0"/>
      <p:bldP spid="57" grpId="0" autoUpdateAnimBg="0"/>
      <p:bldP spid="5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72313" y="4403725"/>
            <a:ext cx="528637" cy="609600"/>
            <a:chOff x="4455" y="2419"/>
            <a:chExt cx="333" cy="384"/>
          </a:xfrm>
        </p:grpSpPr>
        <p:sp>
          <p:nvSpPr>
            <p:cNvPr id="5202" name="Line 3"/>
            <p:cNvSpPr>
              <a:spLocks noChangeShapeType="1"/>
            </p:cNvSpPr>
            <p:nvPr/>
          </p:nvSpPr>
          <p:spPr bwMode="auto">
            <a:xfrm flipV="1">
              <a:off x="4788" y="2419"/>
              <a:ext cx="0" cy="384"/>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5144" name="Object 4"/>
            <p:cNvGraphicFramePr>
              <a:graphicFrameLocks noChangeAspect="1"/>
            </p:cNvGraphicFramePr>
            <p:nvPr/>
          </p:nvGraphicFramePr>
          <p:xfrm>
            <a:off x="4455" y="2559"/>
            <a:ext cx="277" cy="225"/>
          </p:xfrm>
          <a:graphic>
            <a:graphicData uri="http://schemas.openxmlformats.org/presentationml/2006/ole">
              <mc:AlternateContent xmlns:mc="http://schemas.openxmlformats.org/markup-compatibility/2006">
                <mc:Choice xmlns:v="urn:schemas-microsoft-com:vml" Requires="v">
                  <p:oleObj spid="_x0000_s282835" name="公式" r:id="rId3" imgW="545760" imgH="444240" progId="Equation.3">
                    <p:embed/>
                  </p:oleObj>
                </mc:Choice>
                <mc:Fallback>
                  <p:oleObj name="公式" r:id="rId3" imgW="5457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 y="2559"/>
                          <a:ext cx="2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6142038" y="5641975"/>
            <a:ext cx="581025" cy="666750"/>
            <a:chOff x="3869" y="3158"/>
            <a:chExt cx="366" cy="420"/>
          </a:xfrm>
        </p:grpSpPr>
        <p:sp>
          <p:nvSpPr>
            <p:cNvPr id="5201" name="Line 6"/>
            <p:cNvSpPr>
              <a:spLocks noChangeShapeType="1"/>
            </p:cNvSpPr>
            <p:nvPr/>
          </p:nvSpPr>
          <p:spPr bwMode="auto">
            <a:xfrm>
              <a:off x="4235" y="3158"/>
              <a:ext cx="0" cy="42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43" name="Object 7"/>
            <p:cNvGraphicFramePr>
              <a:graphicFrameLocks noChangeAspect="1"/>
            </p:cNvGraphicFramePr>
            <p:nvPr/>
          </p:nvGraphicFramePr>
          <p:xfrm>
            <a:off x="3869" y="3319"/>
            <a:ext cx="270" cy="218"/>
          </p:xfrm>
          <a:graphic>
            <a:graphicData uri="http://schemas.openxmlformats.org/presentationml/2006/ole">
              <mc:AlternateContent xmlns:mc="http://schemas.openxmlformats.org/markup-compatibility/2006">
                <mc:Choice xmlns:v="urn:schemas-microsoft-com:vml" Requires="v">
                  <p:oleObj spid="_x0000_s282836" name="Equation" r:id="rId5" imgW="533160" imgH="431640" progId="Equation.3">
                    <p:embed/>
                  </p:oleObj>
                </mc:Choice>
                <mc:Fallback>
                  <p:oleObj name="Equation" r:id="rId5" imgW="5331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9" y="3319"/>
                          <a:ext cx="27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872" name="Rectangle 8"/>
          <p:cNvSpPr>
            <a:spLocks noChangeArrowheads="1"/>
          </p:cNvSpPr>
          <p:nvPr/>
        </p:nvSpPr>
        <p:spPr bwMode="auto">
          <a:xfrm>
            <a:off x="165100" y="266700"/>
            <a:ext cx="5008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磁场对载流线圈的作用</a:t>
            </a:r>
          </a:p>
        </p:txBody>
      </p:sp>
      <p:grpSp>
        <p:nvGrpSpPr>
          <p:cNvPr id="4" name="Group 9"/>
          <p:cNvGrpSpPr>
            <a:grpSpLocks/>
          </p:cNvGrpSpPr>
          <p:nvPr/>
        </p:nvGrpSpPr>
        <p:grpSpPr bwMode="auto">
          <a:xfrm>
            <a:off x="5908675" y="1189038"/>
            <a:ext cx="2827338" cy="2362200"/>
            <a:chOff x="3746" y="1153"/>
            <a:chExt cx="1781" cy="1488"/>
          </a:xfrm>
        </p:grpSpPr>
        <p:grpSp>
          <p:nvGrpSpPr>
            <p:cNvPr id="5193" name="Group 10"/>
            <p:cNvGrpSpPr>
              <a:grpSpLocks/>
            </p:cNvGrpSpPr>
            <p:nvPr/>
          </p:nvGrpSpPr>
          <p:grpSpPr bwMode="auto">
            <a:xfrm>
              <a:off x="3746" y="1153"/>
              <a:ext cx="1584" cy="1488"/>
              <a:chOff x="3600" y="2064"/>
              <a:chExt cx="1584" cy="1488"/>
            </a:xfrm>
          </p:grpSpPr>
          <p:sp>
            <p:nvSpPr>
              <p:cNvPr id="5194" name="Line 11"/>
              <p:cNvSpPr>
                <a:spLocks noChangeShapeType="1"/>
              </p:cNvSpPr>
              <p:nvPr/>
            </p:nvSpPr>
            <p:spPr bwMode="auto">
              <a:xfrm>
                <a:off x="3600" y="230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5" name="Line 12"/>
              <p:cNvSpPr>
                <a:spLocks noChangeShapeType="1"/>
              </p:cNvSpPr>
              <p:nvPr/>
            </p:nvSpPr>
            <p:spPr bwMode="auto">
              <a:xfrm>
                <a:off x="3600" y="254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6" name="Line 13"/>
              <p:cNvSpPr>
                <a:spLocks noChangeShapeType="1"/>
              </p:cNvSpPr>
              <p:nvPr/>
            </p:nvSpPr>
            <p:spPr bwMode="auto">
              <a:xfrm>
                <a:off x="3600" y="278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7" name="Line 14"/>
              <p:cNvSpPr>
                <a:spLocks noChangeShapeType="1"/>
              </p:cNvSpPr>
              <p:nvPr/>
            </p:nvSpPr>
            <p:spPr bwMode="auto">
              <a:xfrm>
                <a:off x="3600" y="307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8" name="Line 15"/>
              <p:cNvSpPr>
                <a:spLocks noChangeShapeType="1"/>
              </p:cNvSpPr>
              <p:nvPr/>
            </p:nvSpPr>
            <p:spPr bwMode="auto">
              <a:xfrm>
                <a:off x="3600" y="331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9" name="Line 16"/>
              <p:cNvSpPr>
                <a:spLocks noChangeShapeType="1"/>
              </p:cNvSpPr>
              <p:nvPr/>
            </p:nvSpPr>
            <p:spPr bwMode="auto">
              <a:xfrm>
                <a:off x="3600" y="2064"/>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00" name="Line 17"/>
              <p:cNvSpPr>
                <a:spLocks noChangeShapeType="1"/>
              </p:cNvSpPr>
              <p:nvPr/>
            </p:nvSpPr>
            <p:spPr bwMode="auto">
              <a:xfrm>
                <a:off x="3600" y="3552"/>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42" name="Object 18"/>
            <p:cNvGraphicFramePr>
              <a:graphicFrameLocks noChangeAspect="1"/>
            </p:cNvGraphicFramePr>
            <p:nvPr/>
          </p:nvGraphicFramePr>
          <p:xfrm>
            <a:off x="5350" y="1776"/>
            <a:ext cx="177" cy="217"/>
          </p:xfrm>
          <a:graphic>
            <a:graphicData uri="http://schemas.openxmlformats.org/presentationml/2006/ole">
              <mc:AlternateContent xmlns:mc="http://schemas.openxmlformats.org/markup-compatibility/2006">
                <mc:Choice xmlns:v="urn:schemas-microsoft-com:vml" Requires="v">
                  <p:oleObj spid="_x0000_s282837" name="Equation" r:id="rId7" imgW="279360" imgH="342720" progId="Equation.3">
                    <p:embed/>
                  </p:oleObj>
                </mc:Choice>
                <mc:Fallback>
                  <p:oleObj name="Equation" r:id="rId7" imgW="27936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 y="1776"/>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9"/>
          <p:cNvGrpSpPr>
            <a:grpSpLocks/>
          </p:cNvGrpSpPr>
          <p:nvPr/>
        </p:nvGrpSpPr>
        <p:grpSpPr bwMode="auto">
          <a:xfrm>
            <a:off x="6396038" y="1227138"/>
            <a:ext cx="955675" cy="615950"/>
            <a:chOff x="4053" y="1177"/>
            <a:chExt cx="602" cy="388"/>
          </a:xfrm>
        </p:grpSpPr>
        <p:sp>
          <p:nvSpPr>
            <p:cNvPr id="5191" name="Line 20"/>
            <p:cNvSpPr>
              <a:spLocks noChangeShapeType="1"/>
            </p:cNvSpPr>
            <p:nvPr/>
          </p:nvSpPr>
          <p:spPr bwMode="auto">
            <a:xfrm flipH="1">
              <a:off x="4415" y="1283"/>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2" name="Line 21"/>
            <p:cNvSpPr>
              <a:spLocks noChangeShapeType="1"/>
            </p:cNvSpPr>
            <p:nvPr/>
          </p:nvSpPr>
          <p:spPr bwMode="auto">
            <a:xfrm flipH="1">
              <a:off x="4053" y="1278"/>
              <a:ext cx="457" cy="287"/>
            </a:xfrm>
            <a:prstGeom prst="line">
              <a:avLst/>
            </a:prstGeom>
            <a:noFill/>
            <a:ln w="1905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41" name="Object 22"/>
            <p:cNvGraphicFramePr>
              <a:graphicFrameLocks/>
            </p:cNvGraphicFramePr>
            <p:nvPr/>
          </p:nvGraphicFramePr>
          <p:xfrm>
            <a:off x="4104" y="1177"/>
            <a:ext cx="120" cy="263"/>
          </p:xfrm>
          <a:graphic>
            <a:graphicData uri="http://schemas.openxmlformats.org/presentationml/2006/ole">
              <mc:AlternateContent xmlns:mc="http://schemas.openxmlformats.org/markup-compatibility/2006">
                <mc:Choice xmlns:v="urn:schemas-microsoft-com:vml" Requires="v">
                  <p:oleObj spid="_x0000_s282838" name="Equation" r:id="rId9" imgW="190440" imgH="419040" progId="Equation.3">
                    <p:embed/>
                  </p:oleObj>
                </mc:Choice>
                <mc:Fallback>
                  <p:oleObj name="Equation" r:id="rId9" imgW="19044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4" y="1177"/>
                          <a:ext cx="12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3"/>
          <p:cNvGrpSpPr>
            <a:grpSpLocks/>
          </p:cNvGrpSpPr>
          <p:nvPr/>
        </p:nvGrpSpPr>
        <p:grpSpPr bwMode="auto">
          <a:xfrm>
            <a:off x="6045200" y="1881188"/>
            <a:ext cx="608013" cy="1289050"/>
            <a:chOff x="3832" y="1589"/>
            <a:chExt cx="383" cy="812"/>
          </a:xfrm>
        </p:grpSpPr>
        <p:grpSp>
          <p:nvGrpSpPr>
            <p:cNvPr id="5187" name="Group 24"/>
            <p:cNvGrpSpPr>
              <a:grpSpLocks/>
            </p:cNvGrpSpPr>
            <p:nvPr/>
          </p:nvGrpSpPr>
          <p:grpSpPr bwMode="auto">
            <a:xfrm>
              <a:off x="3972" y="1589"/>
              <a:ext cx="243" cy="812"/>
              <a:chOff x="3972" y="1589"/>
              <a:chExt cx="243" cy="812"/>
            </a:xfrm>
          </p:grpSpPr>
          <p:sp>
            <p:nvSpPr>
              <p:cNvPr id="5188" name="Line 25"/>
              <p:cNvSpPr>
                <a:spLocks noChangeShapeType="1"/>
              </p:cNvSpPr>
              <p:nvPr/>
            </p:nvSpPr>
            <p:spPr bwMode="auto">
              <a:xfrm flipH="1">
                <a:off x="3975" y="1589"/>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89" name="Line 26"/>
              <p:cNvSpPr>
                <a:spLocks noChangeShapeType="1"/>
              </p:cNvSpPr>
              <p:nvPr/>
            </p:nvSpPr>
            <p:spPr bwMode="auto">
              <a:xfrm flipH="1">
                <a:off x="3972" y="2401"/>
                <a:ext cx="24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90" name="Line 27"/>
              <p:cNvSpPr>
                <a:spLocks noChangeShapeType="1"/>
              </p:cNvSpPr>
              <p:nvPr/>
            </p:nvSpPr>
            <p:spPr bwMode="auto">
              <a:xfrm>
                <a:off x="4041" y="1589"/>
                <a:ext cx="0" cy="812"/>
              </a:xfrm>
              <a:prstGeom prst="line">
                <a:avLst/>
              </a:prstGeom>
              <a:noFill/>
              <a:ln w="19050">
                <a:solidFill>
                  <a:srgbClr val="FF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40" name="Object 28"/>
            <p:cNvGraphicFramePr>
              <a:graphicFrameLocks/>
            </p:cNvGraphicFramePr>
            <p:nvPr/>
          </p:nvGraphicFramePr>
          <p:xfrm>
            <a:off x="3832" y="1861"/>
            <a:ext cx="152" cy="263"/>
          </p:xfrm>
          <a:graphic>
            <a:graphicData uri="http://schemas.openxmlformats.org/presentationml/2006/ole">
              <mc:AlternateContent xmlns:mc="http://schemas.openxmlformats.org/markup-compatibility/2006">
                <mc:Choice xmlns:v="urn:schemas-microsoft-com:vml" Requires="v">
                  <p:oleObj spid="_x0000_s282839" name="Equation" r:id="rId11" imgW="241200" imgH="419040" progId="Equation.3">
                    <p:embed/>
                  </p:oleObj>
                </mc:Choice>
                <mc:Fallback>
                  <p:oleObj name="Equation" r:id="rId11" imgW="241200" imgH="4190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2" y="1861"/>
                          <a:ext cx="15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893" name="Line 29"/>
          <p:cNvSpPr>
            <a:spLocks noChangeShapeType="1"/>
          </p:cNvSpPr>
          <p:nvPr/>
        </p:nvSpPr>
        <p:spPr bwMode="auto">
          <a:xfrm>
            <a:off x="7013575" y="884238"/>
            <a:ext cx="0" cy="2971800"/>
          </a:xfrm>
          <a:prstGeom prst="line">
            <a:avLst/>
          </a:prstGeom>
          <a:noFill/>
          <a:ln w="127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Group 30"/>
          <p:cNvGrpSpPr>
            <a:grpSpLocks/>
          </p:cNvGrpSpPr>
          <p:nvPr/>
        </p:nvGrpSpPr>
        <p:grpSpPr bwMode="auto">
          <a:xfrm>
            <a:off x="6429375" y="692150"/>
            <a:ext cx="587375" cy="952500"/>
            <a:chOff x="4056" y="312"/>
            <a:chExt cx="370" cy="600"/>
          </a:xfrm>
        </p:grpSpPr>
        <p:sp>
          <p:nvSpPr>
            <p:cNvPr id="5186" name="Line 31"/>
            <p:cNvSpPr>
              <a:spLocks noChangeShapeType="1"/>
            </p:cNvSpPr>
            <p:nvPr/>
          </p:nvSpPr>
          <p:spPr bwMode="auto">
            <a:xfrm>
              <a:off x="4426" y="384"/>
              <a:ext cx="0" cy="528"/>
            </a:xfrm>
            <a:prstGeom prst="line">
              <a:avLst/>
            </a:prstGeom>
            <a:noFill/>
            <a:ln w="28575">
              <a:solidFill>
                <a:srgbClr val="00FF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9" name="Object 32"/>
            <p:cNvGraphicFramePr>
              <a:graphicFrameLocks noChangeAspect="1"/>
            </p:cNvGraphicFramePr>
            <p:nvPr/>
          </p:nvGraphicFramePr>
          <p:xfrm>
            <a:off x="4056" y="312"/>
            <a:ext cx="336" cy="271"/>
          </p:xfrm>
          <a:graphic>
            <a:graphicData uri="http://schemas.openxmlformats.org/presentationml/2006/ole">
              <mc:AlternateContent xmlns:mc="http://schemas.openxmlformats.org/markup-compatibility/2006">
                <mc:Choice xmlns:v="urn:schemas-microsoft-com:vml" Requires="v">
                  <p:oleObj spid="_x0000_s282840" name="Equation" r:id="rId13" imgW="533160" imgH="431640" progId="Equation.3">
                    <p:embed/>
                  </p:oleObj>
                </mc:Choice>
                <mc:Fallback>
                  <p:oleObj name="Equation" r:id="rId13" imgW="533160" imgH="431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6" y="312"/>
                          <a:ext cx="33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33"/>
          <p:cNvGrpSpPr>
            <a:grpSpLocks/>
          </p:cNvGrpSpPr>
          <p:nvPr/>
        </p:nvGrpSpPr>
        <p:grpSpPr bwMode="auto">
          <a:xfrm>
            <a:off x="6424613" y="2940050"/>
            <a:ext cx="590550" cy="1128713"/>
            <a:chOff x="4056" y="1728"/>
            <a:chExt cx="372" cy="711"/>
          </a:xfrm>
        </p:grpSpPr>
        <p:sp>
          <p:nvSpPr>
            <p:cNvPr id="5185" name="Line 34"/>
            <p:cNvSpPr>
              <a:spLocks noChangeShapeType="1"/>
            </p:cNvSpPr>
            <p:nvPr/>
          </p:nvSpPr>
          <p:spPr bwMode="auto">
            <a:xfrm>
              <a:off x="4428" y="1728"/>
              <a:ext cx="0" cy="576"/>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8" name="Object 35"/>
            <p:cNvGraphicFramePr>
              <a:graphicFrameLocks noChangeAspect="1"/>
            </p:cNvGraphicFramePr>
            <p:nvPr/>
          </p:nvGraphicFramePr>
          <p:xfrm>
            <a:off x="4056" y="2160"/>
            <a:ext cx="336" cy="279"/>
          </p:xfrm>
          <a:graphic>
            <a:graphicData uri="http://schemas.openxmlformats.org/presentationml/2006/ole">
              <mc:AlternateContent xmlns:mc="http://schemas.openxmlformats.org/markup-compatibility/2006">
                <mc:Choice xmlns:v="urn:schemas-microsoft-com:vml" Requires="v">
                  <p:oleObj spid="_x0000_s282841" name="Equation" r:id="rId15" imgW="533160" imgH="444240" progId="Equation.3">
                    <p:embed/>
                  </p:oleObj>
                </mc:Choice>
                <mc:Fallback>
                  <p:oleObj name="Equation" r:id="rId15" imgW="533160" imgH="444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56" y="2160"/>
                          <a:ext cx="33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36"/>
          <p:cNvGrpSpPr>
            <a:grpSpLocks/>
          </p:cNvGrpSpPr>
          <p:nvPr/>
        </p:nvGrpSpPr>
        <p:grpSpPr bwMode="auto">
          <a:xfrm>
            <a:off x="6005513" y="1200150"/>
            <a:ext cx="1728787" cy="2349500"/>
            <a:chOff x="3807" y="1160"/>
            <a:chExt cx="1089" cy="1480"/>
          </a:xfrm>
        </p:grpSpPr>
        <p:grpSp>
          <p:nvGrpSpPr>
            <p:cNvPr id="5182" name="Group 37"/>
            <p:cNvGrpSpPr>
              <a:grpSpLocks/>
            </p:cNvGrpSpPr>
            <p:nvPr/>
          </p:nvGrpSpPr>
          <p:grpSpPr bwMode="auto">
            <a:xfrm>
              <a:off x="3807" y="1160"/>
              <a:ext cx="1089" cy="1480"/>
              <a:chOff x="3807" y="1160"/>
              <a:chExt cx="1089" cy="1480"/>
            </a:xfrm>
          </p:grpSpPr>
          <p:sp>
            <p:nvSpPr>
              <p:cNvPr id="5183" name="AutoShape 38"/>
              <p:cNvSpPr>
                <a:spLocks noChangeArrowheads="1"/>
              </p:cNvSpPr>
              <p:nvPr/>
            </p:nvSpPr>
            <p:spPr bwMode="auto">
              <a:xfrm rot="5400000" flipH="1">
                <a:off x="3893" y="1635"/>
                <a:ext cx="1099" cy="433"/>
              </a:xfrm>
              <a:prstGeom prst="parallelogram">
                <a:avLst>
                  <a:gd name="adj" fmla="val 63453"/>
                </a:avLst>
              </a:prstGeom>
              <a:noFill/>
              <a:ln w="76200">
                <a:pattFill prst="dkDnDiag">
                  <a:fgClr>
                    <a:srgbClr val="FF66FF"/>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34" name="Object 39"/>
              <p:cNvGraphicFramePr>
                <a:graphicFrameLocks/>
              </p:cNvGraphicFramePr>
              <p:nvPr/>
            </p:nvGraphicFramePr>
            <p:xfrm>
              <a:off x="4697" y="1160"/>
              <a:ext cx="199" cy="184"/>
            </p:xfrm>
            <a:graphic>
              <a:graphicData uri="http://schemas.openxmlformats.org/presentationml/2006/ole">
                <mc:AlternateContent xmlns:mc="http://schemas.openxmlformats.org/markup-compatibility/2006">
                  <mc:Choice xmlns:v="urn:schemas-microsoft-com:vml" Requires="v">
                    <p:oleObj spid="_x0000_s282842" name="Equation" r:id="rId17" imgW="317160" imgH="291960" progId="Equation.3">
                      <p:embed/>
                    </p:oleObj>
                  </mc:Choice>
                  <mc:Fallback>
                    <p:oleObj name="Equation" r:id="rId17" imgW="317160" imgH="2919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97" y="1160"/>
                            <a:ext cx="199"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5" name="Object 40"/>
              <p:cNvGraphicFramePr>
                <a:graphicFrameLocks/>
              </p:cNvGraphicFramePr>
              <p:nvPr/>
            </p:nvGraphicFramePr>
            <p:xfrm>
              <a:off x="4623" y="2177"/>
              <a:ext cx="177" cy="199"/>
            </p:xfrm>
            <a:graphic>
              <a:graphicData uri="http://schemas.openxmlformats.org/presentationml/2006/ole">
                <mc:AlternateContent xmlns:mc="http://schemas.openxmlformats.org/markup-compatibility/2006">
                  <mc:Choice xmlns:v="urn:schemas-microsoft-com:vml" Requires="v">
                    <p:oleObj spid="_x0000_s282843" name="Equation" r:id="rId19" imgW="279360" imgH="317160" progId="Equation.3">
                      <p:embed/>
                    </p:oleObj>
                  </mc:Choice>
                  <mc:Fallback>
                    <p:oleObj name="Equation" r:id="rId19" imgW="279360" imgH="31716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23" y="2177"/>
                            <a:ext cx="17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41"/>
              <p:cNvGraphicFramePr>
                <a:graphicFrameLocks/>
              </p:cNvGraphicFramePr>
              <p:nvPr/>
            </p:nvGraphicFramePr>
            <p:xfrm>
              <a:off x="4047" y="2456"/>
              <a:ext cx="177" cy="184"/>
            </p:xfrm>
            <a:graphic>
              <a:graphicData uri="http://schemas.openxmlformats.org/presentationml/2006/ole">
                <mc:AlternateContent xmlns:mc="http://schemas.openxmlformats.org/markup-compatibility/2006">
                  <mc:Choice xmlns:v="urn:schemas-microsoft-com:vml" Requires="v">
                    <p:oleObj spid="_x0000_s282844" name="Equation" r:id="rId21" imgW="279360" imgH="291960" progId="Equation.3">
                      <p:embed/>
                    </p:oleObj>
                  </mc:Choice>
                  <mc:Fallback>
                    <p:oleObj name="Equation" r:id="rId21" imgW="279360" imgH="29196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7" y="2456"/>
                            <a:ext cx="17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42"/>
              <p:cNvGraphicFramePr>
                <a:graphicFrameLocks/>
              </p:cNvGraphicFramePr>
              <p:nvPr/>
            </p:nvGraphicFramePr>
            <p:xfrm>
              <a:off x="3807" y="1391"/>
              <a:ext cx="177" cy="193"/>
            </p:xfrm>
            <a:graphic>
              <a:graphicData uri="http://schemas.openxmlformats.org/presentationml/2006/ole">
                <mc:AlternateContent xmlns:mc="http://schemas.openxmlformats.org/markup-compatibility/2006">
                  <mc:Choice xmlns:v="urn:schemas-microsoft-com:vml" Requires="v">
                    <p:oleObj spid="_x0000_s282845" name="Equation" r:id="rId23" imgW="279360" imgH="304560" progId="Equation.3">
                      <p:embed/>
                    </p:oleObj>
                  </mc:Choice>
                  <mc:Fallback>
                    <p:oleObj name="Equation" r:id="rId23" imgW="279360" imgH="30456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07" y="1391"/>
                            <a:ext cx="17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84" name="Line 43"/>
              <p:cNvSpPr>
                <a:spLocks noChangeShapeType="1"/>
              </p:cNvSpPr>
              <p:nvPr/>
            </p:nvSpPr>
            <p:spPr bwMode="auto">
              <a:xfrm>
                <a:off x="4226" y="1681"/>
                <a:ext cx="0" cy="403"/>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133" name="Object 44"/>
            <p:cNvGraphicFramePr>
              <a:graphicFrameLocks/>
            </p:cNvGraphicFramePr>
            <p:nvPr/>
          </p:nvGraphicFramePr>
          <p:xfrm>
            <a:off x="4253" y="1697"/>
            <a:ext cx="127" cy="184"/>
          </p:xfrm>
          <a:graphic>
            <a:graphicData uri="http://schemas.openxmlformats.org/presentationml/2006/ole">
              <mc:AlternateContent xmlns:mc="http://schemas.openxmlformats.org/markup-compatibility/2006">
                <mc:Choice xmlns:v="urn:schemas-microsoft-com:vml" Requires="v">
                  <p:oleObj spid="_x0000_s282846" name="Equation" r:id="rId25" imgW="203040" imgH="291960" progId="Equation.3">
                    <p:embed/>
                  </p:oleObj>
                </mc:Choice>
                <mc:Fallback>
                  <p:oleObj name="Equation" r:id="rId25" imgW="203040" imgH="29196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53" y="1697"/>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909" name="Arc 45"/>
          <p:cNvSpPr>
            <a:spLocks/>
          </p:cNvSpPr>
          <p:nvPr/>
        </p:nvSpPr>
        <p:spPr bwMode="auto">
          <a:xfrm rot="3187807">
            <a:off x="7514432" y="2336006"/>
            <a:ext cx="171450" cy="227013"/>
          </a:xfrm>
          <a:custGeom>
            <a:avLst/>
            <a:gdLst>
              <a:gd name="T0" fmla="*/ 2147483647 w 20899"/>
              <a:gd name="T1" fmla="*/ 0 h 21490"/>
              <a:gd name="T2" fmla="*/ 2147483647 w 20899"/>
              <a:gd name="T3" fmla="*/ 2147483647 h 21490"/>
              <a:gd name="T4" fmla="*/ 0 w 20899"/>
              <a:gd name="T5" fmla="*/ 2147483647 h 21490"/>
              <a:gd name="T6" fmla="*/ 0 60000 65536"/>
              <a:gd name="T7" fmla="*/ 0 60000 65536"/>
              <a:gd name="T8" fmla="*/ 0 60000 65536"/>
              <a:gd name="T9" fmla="*/ 0 w 20899"/>
              <a:gd name="T10" fmla="*/ 0 h 21490"/>
              <a:gd name="T11" fmla="*/ 20899 w 20899"/>
              <a:gd name="T12" fmla="*/ 21490 h 21490"/>
            </a:gdLst>
            <a:ahLst/>
            <a:cxnLst>
              <a:cxn ang="T6">
                <a:pos x="T0" y="T1"/>
              </a:cxn>
              <a:cxn ang="T7">
                <a:pos x="T2" y="T3"/>
              </a:cxn>
              <a:cxn ang="T8">
                <a:pos x="T4" y="T5"/>
              </a:cxn>
            </a:cxnLst>
            <a:rect l="T9" t="T10" r="T11" b="T12"/>
            <a:pathLst>
              <a:path w="20899" h="21490" fill="none" extrusionOk="0">
                <a:moveTo>
                  <a:pt x="2175" y="-1"/>
                </a:moveTo>
                <a:cubicBezTo>
                  <a:pt x="11152" y="908"/>
                  <a:pt x="18618" y="7301"/>
                  <a:pt x="20898" y="16031"/>
                </a:cubicBezTo>
              </a:path>
              <a:path w="20899" h="21490" stroke="0" extrusionOk="0">
                <a:moveTo>
                  <a:pt x="2175" y="-1"/>
                </a:moveTo>
                <a:cubicBezTo>
                  <a:pt x="11152" y="908"/>
                  <a:pt x="18618" y="7301"/>
                  <a:pt x="20898" y="16031"/>
                </a:cubicBezTo>
                <a:lnTo>
                  <a:pt x="0" y="2149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2911" name="Object 47"/>
          <p:cNvGraphicFramePr>
            <a:graphicFrameLocks/>
          </p:cNvGraphicFramePr>
          <p:nvPr/>
        </p:nvGraphicFramePr>
        <p:xfrm>
          <a:off x="827088" y="1801813"/>
          <a:ext cx="2363787" cy="430212"/>
        </p:xfrm>
        <a:graphic>
          <a:graphicData uri="http://schemas.openxmlformats.org/presentationml/2006/ole">
            <mc:AlternateContent xmlns:mc="http://schemas.openxmlformats.org/markup-compatibility/2006">
              <mc:Choice xmlns:v="urn:schemas-microsoft-com:vml" Requires="v">
                <p:oleObj spid="_x0000_s282847" name="Equation" r:id="rId27" imgW="2361960" imgH="431640" progId="Equation.3">
                  <p:embed/>
                </p:oleObj>
              </mc:Choice>
              <mc:Fallback>
                <p:oleObj name="Equation" r:id="rId27" imgW="2361960" imgH="43164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7088" y="1801813"/>
                        <a:ext cx="236378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12" name="Object 48"/>
          <p:cNvGraphicFramePr>
            <a:graphicFrameLocks/>
          </p:cNvGraphicFramePr>
          <p:nvPr>
            <p:extLst>
              <p:ext uri="{D42A27DB-BD31-4B8C-83A1-F6EECF244321}">
                <p14:modId xmlns:p14="http://schemas.microsoft.com/office/powerpoint/2010/main" val="3681525259"/>
              </p:ext>
            </p:extLst>
          </p:nvPr>
        </p:nvGraphicFramePr>
        <p:xfrm>
          <a:off x="1785938" y="2976563"/>
          <a:ext cx="1346200" cy="533400"/>
        </p:xfrm>
        <a:graphic>
          <a:graphicData uri="http://schemas.openxmlformats.org/presentationml/2006/ole">
            <mc:AlternateContent xmlns:mc="http://schemas.openxmlformats.org/markup-compatibility/2006">
              <mc:Choice xmlns:v="urn:schemas-microsoft-com:vml" Requires="v">
                <p:oleObj spid="_x0000_s282848" name="公式" r:id="rId29" imgW="1346040" imgH="533160" progId="Equation.3">
                  <p:embed/>
                </p:oleObj>
              </mc:Choice>
              <mc:Fallback>
                <p:oleObj name="公式" r:id="rId29" imgW="1346040" imgH="53316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85938" y="2976563"/>
                        <a:ext cx="1346200" cy="533400"/>
                      </a:xfrm>
                      <a:prstGeom prst="rect">
                        <a:avLst/>
                      </a:prstGeom>
                      <a:solidFill>
                        <a:schemeClr val="accent2">
                          <a:lumMod val="75000"/>
                        </a:schemeClr>
                      </a:solidFill>
                      <a:ln w="9525">
                        <a:solidFill>
                          <a:srgbClr val="00FFFF"/>
                        </a:solidFill>
                        <a:miter lim="800000"/>
                        <a:headEnd/>
                        <a:tailEnd/>
                      </a:ln>
                      <a:effectLst/>
                      <a:extLst/>
                    </p:spPr>
                  </p:pic>
                </p:oleObj>
              </mc:Fallback>
            </mc:AlternateContent>
          </a:graphicData>
        </a:graphic>
      </p:graphicFrame>
      <p:sp>
        <p:nvSpPr>
          <p:cNvPr id="2212913" name="Text Box 49"/>
          <p:cNvSpPr txBox="1">
            <a:spLocks noChangeArrowheads="1"/>
          </p:cNvSpPr>
          <p:nvPr/>
        </p:nvSpPr>
        <p:spPr bwMode="auto">
          <a:xfrm>
            <a:off x="468313" y="3644900"/>
            <a:ext cx="316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线圈所受的力矩</a:t>
            </a:r>
          </a:p>
        </p:txBody>
      </p:sp>
      <p:graphicFrame>
        <p:nvGraphicFramePr>
          <p:cNvPr id="2212914" name="Object 50"/>
          <p:cNvGraphicFramePr>
            <a:graphicFrameLocks/>
          </p:cNvGraphicFramePr>
          <p:nvPr/>
        </p:nvGraphicFramePr>
        <p:xfrm>
          <a:off x="900113" y="4046538"/>
          <a:ext cx="4062412" cy="823912"/>
        </p:xfrm>
        <a:graphic>
          <a:graphicData uri="http://schemas.openxmlformats.org/presentationml/2006/ole">
            <mc:AlternateContent xmlns:mc="http://schemas.openxmlformats.org/markup-compatibility/2006">
              <mc:Choice xmlns:v="urn:schemas-microsoft-com:vml" Requires="v">
                <p:oleObj spid="_x0000_s282849" name="Equation" r:id="rId31" imgW="4063680" imgH="825480" progId="Equation.3">
                  <p:embed/>
                </p:oleObj>
              </mc:Choice>
              <mc:Fallback>
                <p:oleObj name="Equation" r:id="rId31" imgW="4063680" imgH="825480"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00113" y="4046538"/>
                        <a:ext cx="40624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15" name="Object 51"/>
          <p:cNvGraphicFramePr>
            <a:graphicFrameLocks/>
          </p:cNvGraphicFramePr>
          <p:nvPr/>
        </p:nvGraphicFramePr>
        <p:xfrm>
          <a:off x="1300163" y="4956175"/>
          <a:ext cx="1789112" cy="417513"/>
        </p:xfrm>
        <a:graphic>
          <a:graphicData uri="http://schemas.openxmlformats.org/presentationml/2006/ole">
            <mc:AlternateContent xmlns:mc="http://schemas.openxmlformats.org/markup-compatibility/2006">
              <mc:Choice xmlns:v="urn:schemas-microsoft-com:vml" Requires="v">
                <p:oleObj spid="_x0000_s282850" name="公式" r:id="rId33" imgW="1790640" imgH="419040" progId="Equation.3">
                  <p:embed/>
                </p:oleObj>
              </mc:Choice>
              <mc:Fallback>
                <p:oleObj name="公式" r:id="rId33" imgW="1790640" imgH="41904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00163" y="4956175"/>
                        <a:ext cx="17891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916" name="Rectangle 52"/>
          <p:cNvSpPr>
            <a:spLocks noChangeArrowheads="1"/>
          </p:cNvSpPr>
          <p:nvPr/>
        </p:nvSpPr>
        <p:spPr bwMode="auto">
          <a:xfrm>
            <a:off x="7658100" y="2178050"/>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dirty="0">
                <a:solidFill>
                  <a:srgbClr val="FFFF00"/>
                </a:solidFill>
                <a:latin typeface="Times New Roman" panose="02020603050405020304" pitchFamily="18" charset="0"/>
                <a:sym typeface="Symbol" panose="05050102010706020507" pitchFamily="18" charset="2"/>
              </a:rPr>
              <a:t></a:t>
            </a:r>
          </a:p>
        </p:txBody>
      </p:sp>
      <p:grpSp>
        <p:nvGrpSpPr>
          <p:cNvPr id="13" name="Group 53"/>
          <p:cNvGrpSpPr>
            <a:grpSpLocks/>
          </p:cNvGrpSpPr>
          <p:nvPr/>
        </p:nvGrpSpPr>
        <p:grpSpPr bwMode="auto">
          <a:xfrm>
            <a:off x="7048500" y="2349500"/>
            <a:ext cx="1255713" cy="357188"/>
            <a:chOff x="4442" y="1873"/>
            <a:chExt cx="791" cy="225"/>
          </a:xfrm>
        </p:grpSpPr>
        <p:sp>
          <p:nvSpPr>
            <p:cNvPr id="5181" name="Line 54"/>
            <p:cNvSpPr>
              <a:spLocks noChangeShapeType="1"/>
            </p:cNvSpPr>
            <p:nvPr/>
          </p:nvSpPr>
          <p:spPr bwMode="auto">
            <a:xfrm>
              <a:off x="4442" y="1873"/>
              <a:ext cx="600" cy="211"/>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2" name="Object 55"/>
            <p:cNvGraphicFramePr>
              <a:graphicFrameLocks noChangeAspect="1"/>
            </p:cNvGraphicFramePr>
            <p:nvPr/>
          </p:nvGraphicFramePr>
          <p:xfrm>
            <a:off x="5088" y="1920"/>
            <a:ext cx="145" cy="178"/>
          </p:xfrm>
          <a:graphic>
            <a:graphicData uri="http://schemas.openxmlformats.org/presentationml/2006/ole">
              <mc:AlternateContent xmlns:mc="http://schemas.openxmlformats.org/markup-compatibility/2006">
                <mc:Choice xmlns:v="urn:schemas-microsoft-com:vml" Requires="v">
                  <p:oleObj spid="_x0000_s282851" name="Equation" r:id="rId35" imgW="228600" imgH="279360" progId="Equation.3">
                    <p:embed/>
                  </p:oleObj>
                </mc:Choice>
                <mc:Fallback>
                  <p:oleObj name="Equation" r:id="rId35" imgW="228600" imgH="2793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88" y="1920"/>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12920" name="Rectangle 56"/>
          <p:cNvSpPr>
            <a:spLocks noChangeArrowheads="1"/>
          </p:cNvSpPr>
          <p:nvPr/>
        </p:nvSpPr>
        <p:spPr bwMode="auto">
          <a:xfrm>
            <a:off x="1922463" y="2363788"/>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hlink"/>
                </a:solidFill>
                <a:ea typeface="华文行楷" panose="02010800040101010101" pitchFamily="2" charset="-122"/>
              </a:rPr>
              <a:t>—— </a:t>
            </a:r>
            <a:r>
              <a:rPr kumimoji="1" lang="zh-CN" altLang="en-US" sz="2400" b="1">
                <a:solidFill>
                  <a:schemeClr val="hlink"/>
                </a:solidFill>
                <a:latin typeface="Times New Roman" panose="02020603050405020304" pitchFamily="18" charset="0"/>
                <a:ea typeface="仿宋_GB2312" pitchFamily="49" charset="-122"/>
              </a:rPr>
              <a:t>形成一对力偶</a:t>
            </a:r>
          </a:p>
        </p:txBody>
      </p:sp>
      <p:grpSp>
        <p:nvGrpSpPr>
          <p:cNvPr id="14" name="Group 57"/>
          <p:cNvGrpSpPr>
            <a:grpSpLocks/>
          </p:cNvGrpSpPr>
          <p:nvPr/>
        </p:nvGrpSpPr>
        <p:grpSpPr bwMode="auto">
          <a:xfrm>
            <a:off x="5803900" y="4645025"/>
            <a:ext cx="2967038" cy="1600200"/>
            <a:chOff x="3656" y="2539"/>
            <a:chExt cx="1869" cy="1008"/>
          </a:xfrm>
        </p:grpSpPr>
        <p:sp>
          <p:nvSpPr>
            <p:cNvPr id="5163" name="Line 58"/>
            <p:cNvSpPr>
              <a:spLocks noChangeShapeType="1"/>
            </p:cNvSpPr>
            <p:nvPr/>
          </p:nvSpPr>
          <p:spPr bwMode="auto">
            <a:xfrm>
              <a:off x="3744" y="253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4" name="Line 59"/>
            <p:cNvSpPr>
              <a:spLocks noChangeShapeType="1"/>
            </p:cNvSpPr>
            <p:nvPr/>
          </p:nvSpPr>
          <p:spPr bwMode="auto">
            <a:xfrm>
              <a:off x="3744" y="277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5" name="Line 60"/>
            <p:cNvSpPr>
              <a:spLocks noChangeShapeType="1"/>
            </p:cNvSpPr>
            <p:nvPr/>
          </p:nvSpPr>
          <p:spPr bwMode="auto">
            <a:xfrm>
              <a:off x="3744" y="301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6" name="Line 61"/>
            <p:cNvSpPr>
              <a:spLocks noChangeShapeType="1"/>
            </p:cNvSpPr>
            <p:nvPr/>
          </p:nvSpPr>
          <p:spPr bwMode="auto">
            <a:xfrm>
              <a:off x="3744" y="330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7" name="Line 62"/>
            <p:cNvSpPr>
              <a:spLocks noChangeShapeType="1"/>
            </p:cNvSpPr>
            <p:nvPr/>
          </p:nvSpPr>
          <p:spPr bwMode="auto">
            <a:xfrm>
              <a:off x="3744" y="354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0" name="Object 63"/>
            <p:cNvGraphicFramePr>
              <a:graphicFrameLocks noChangeAspect="1"/>
            </p:cNvGraphicFramePr>
            <p:nvPr/>
          </p:nvGraphicFramePr>
          <p:xfrm>
            <a:off x="5348" y="2922"/>
            <a:ext cx="177" cy="217"/>
          </p:xfrm>
          <a:graphic>
            <a:graphicData uri="http://schemas.openxmlformats.org/presentationml/2006/ole">
              <mc:AlternateContent xmlns:mc="http://schemas.openxmlformats.org/markup-compatibility/2006">
                <mc:Choice xmlns:v="urn:schemas-microsoft-com:vml" Requires="v">
                  <p:oleObj spid="_x0000_s282852" name="Equation" r:id="rId37" imgW="279360" imgH="342720" progId="Equation.3">
                    <p:embed/>
                  </p:oleObj>
                </mc:Choice>
                <mc:Fallback>
                  <p:oleObj name="Equation" r:id="rId37" imgW="279360" imgH="34272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48" y="2922"/>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68" name="Group 64"/>
            <p:cNvGrpSpPr>
              <a:grpSpLocks/>
            </p:cNvGrpSpPr>
            <p:nvPr/>
          </p:nvGrpSpPr>
          <p:grpSpPr bwMode="auto">
            <a:xfrm>
              <a:off x="4716" y="2731"/>
              <a:ext cx="144" cy="144"/>
              <a:chOff x="3504" y="2832"/>
              <a:chExt cx="144" cy="144"/>
            </a:xfrm>
          </p:grpSpPr>
          <p:sp>
            <p:nvSpPr>
              <p:cNvPr id="5179" name="Oval 65"/>
              <p:cNvSpPr>
                <a:spLocks noChangeArrowheads="1"/>
              </p:cNvSpPr>
              <p:nvPr/>
            </p:nvSpPr>
            <p:spPr bwMode="auto">
              <a:xfrm>
                <a:off x="3504" y="2832"/>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80" name="Oval 66"/>
              <p:cNvSpPr>
                <a:spLocks noChangeArrowheads="1"/>
              </p:cNvSpPr>
              <p:nvPr/>
            </p:nvSpPr>
            <p:spPr bwMode="auto">
              <a:xfrm>
                <a:off x="3552" y="2880"/>
                <a:ext cx="48" cy="48"/>
              </a:xfrm>
              <a:prstGeom prst="ellipse">
                <a:avLst/>
              </a:prstGeom>
              <a:solidFill>
                <a:srgbClr val="FF3300"/>
              </a:solidFill>
              <a:ln w="9525">
                <a:solidFill>
                  <a:srgbClr val="FF3300"/>
                </a:solidFill>
                <a:round/>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169" name="Group 67"/>
            <p:cNvGrpSpPr>
              <a:grpSpLocks/>
            </p:cNvGrpSpPr>
            <p:nvPr/>
          </p:nvGrpSpPr>
          <p:grpSpPr bwMode="auto">
            <a:xfrm>
              <a:off x="4128" y="3019"/>
              <a:ext cx="214" cy="288"/>
              <a:chOff x="4128" y="3408"/>
              <a:chExt cx="214" cy="288"/>
            </a:xfrm>
          </p:grpSpPr>
          <p:sp>
            <p:nvSpPr>
              <p:cNvPr id="5177" name="Oval 68"/>
              <p:cNvSpPr>
                <a:spLocks noChangeArrowheads="1"/>
              </p:cNvSpPr>
              <p:nvPr/>
            </p:nvSpPr>
            <p:spPr bwMode="auto">
              <a:xfrm>
                <a:off x="4163" y="3480"/>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8" name="Text Box 69"/>
              <p:cNvSpPr txBox="1">
                <a:spLocks noChangeArrowheads="1"/>
              </p:cNvSpPr>
              <p:nvPr/>
            </p:nvSpPr>
            <p:spPr bwMode="auto">
              <a:xfrm>
                <a:off x="4128" y="3408"/>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3300"/>
                    </a:solidFill>
                    <a:latin typeface="宋体" panose="02010600030101010101" pitchFamily="2" charset="-122"/>
                  </a:rPr>
                  <a:t>+</a:t>
                </a:r>
              </a:p>
            </p:txBody>
          </p:sp>
        </p:grpSp>
        <p:sp>
          <p:nvSpPr>
            <p:cNvPr id="5170" name="Line 70"/>
            <p:cNvSpPr>
              <a:spLocks noChangeShapeType="1"/>
            </p:cNvSpPr>
            <p:nvPr/>
          </p:nvSpPr>
          <p:spPr bwMode="auto">
            <a:xfrm flipH="1">
              <a:off x="4209" y="2743"/>
              <a:ext cx="537" cy="354"/>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71" name="Line 71"/>
            <p:cNvSpPr>
              <a:spLocks noChangeShapeType="1"/>
            </p:cNvSpPr>
            <p:nvPr/>
          </p:nvSpPr>
          <p:spPr bwMode="auto">
            <a:xfrm flipH="1">
              <a:off x="4272" y="2860"/>
              <a:ext cx="561" cy="366"/>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72" name="Line 72"/>
            <p:cNvSpPr>
              <a:spLocks noChangeShapeType="1"/>
            </p:cNvSpPr>
            <p:nvPr/>
          </p:nvSpPr>
          <p:spPr bwMode="auto">
            <a:xfrm>
              <a:off x="4596" y="3031"/>
              <a:ext cx="240" cy="300"/>
            </a:xfrm>
            <a:prstGeom prst="line">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131" name="Object 73"/>
            <p:cNvGraphicFramePr>
              <a:graphicFrameLocks noChangeAspect="1"/>
            </p:cNvGraphicFramePr>
            <p:nvPr/>
          </p:nvGraphicFramePr>
          <p:xfrm>
            <a:off x="4752" y="3355"/>
            <a:ext cx="145" cy="178"/>
          </p:xfrm>
          <a:graphic>
            <a:graphicData uri="http://schemas.openxmlformats.org/presentationml/2006/ole">
              <mc:AlternateContent xmlns:mc="http://schemas.openxmlformats.org/markup-compatibility/2006">
                <mc:Choice xmlns:v="urn:schemas-microsoft-com:vml" Requires="v">
                  <p:oleObj spid="_x0000_s282853" name="Equation" r:id="rId39" imgW="228600" imgH="279360" progId="Equation.3">
                    <p:embed/>
                  </p:oleObj>
                </mc:Choice>
                <mc:Fallback>
                  <p:oleObj name="Equation" r:id="rId39" imgW="228600" imgH="27936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52" y="3355"/>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3" name="Rectangle 74"/>
            <p:cNvSpPr>
              <a:spLocks noChangeArrowheads="1"/>
            </p:cNvSpPr>
            <p:nvPr/>
          </p:nvSpPr>
          <p:spPr bwMode="auto">
            <a:xfrm>
              <a:off x="4692" y="2935"/>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rgbClr val="FF6600"/>
                  </a:solidFill>
                  <a:latin typeface="Times New Roman" panose="02020603050405020304" pitchFamily="18" charset="0"/>
                  <a:sym typeface="Symbol" panose="05050102010706020507" pitchFamily="18" charset="2"/>
                </a:rPr>
                <a:t></a:t>
              </a:r>
            </a:p>
          </p:txBody>
        </p:sp>
        <p:sp>
          <p:nvSpPr>
            <p:cNvPr id="5174" name="Text Box 75"/>
            <p:cNvSpPr txBox="1">
              <a:spLocks noChangeArrowheads="1"/>
            </p:cNvSpPr>
            <p:nvPr/>
          </p:nvSpPr>
          <p:spPr bwMode="auto">
            <a:xfrm>
              <a:off x="3656" y="306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A</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B</a:t>
              </a:r>
              <a:r>
                <a:rPr kumimoji="1" lang="en-US" altLang="zh-CN" sz="2000" b="1">
                  <a:solidFill>
                    <a:srgbClr val="FFFF99"/>
                  </a:solidFill>
                  <a:latin typeface="Times New Roman" panose="02020603050405020304" pitchFamily="18" charset="0"/>
                </a:rPr>
                <a:t>)</a:t>
              </a:r>
            </a:p>
          </p:txBody>
        </p:sp>
        <p:sp>
          <p:nvSpPr>
            <p:cNvPr id="5175" name="Text Box 76"/>
            <p:cNvSpPr txBox="1">
              <a:spLocks noChangeArrowheads="1"/>
            </p:cNvSpPr>
            <p:nvPr/>
          </p:nvSpPr>
          <p:spPr bwMode="auto">
            <a:xfrm>
              <a:off x="4874" y="2546"/>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D</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C</a:t>
              </a:r>
              <a:r>
                <a:rPr kumimoji="1" lang="en-US" altLang="zh-CN" sz="2000" b="1">
                  <a:solidFill>
                    <a:srgbClr val="FFFF99"/>
                  </a:solidFill>
                  <a:latin typeface="Times New Roman" panose="02020603050405020304" pitchFamily="18" charset="0"/>
                </a:rPr>
                <a:t>)</a:t>
              </a:r>
            </a:p>
          </p:txBody>
        </p:sp>
        <p:sp>
          <p:nvSpPr>
            <p:cNvPr id="5176" name="Arc 77"/>
            <p:cNvSpPr>
              <a:spLocks/>
            </p:cNvSpPr>
            <p:nvPr/>
          </p:nvSpPr>
          <p:spPr bwMode="auto">
            <a:xfrm rot="3187807">
              <a:off x="4622" y="3009"/>
              <a:ext cx="108" cy="140"/>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212942" name="Text Box 78"/>
          <p:cNvSpPr txBox="1">
            <a:spLocks noChangeArrowheads="1"/>
          </p:cNvSpPr>
          <p:nvPr/>
        </p:nvSpPr>
        <p:spPr bwMode="auto">
          <a:xfrm>
            <a:off x="669925" y="814388"/>
            <a:ext cx="548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200" b="1" dirty="0">
                <a:solidFill>
                  <a:schemeClr val="accent1">
                    <a:lumMod val="60000"/>
                    <a:lumOff val="40000"/>
                  </a:schemeClr>
                </a:solidFill>
                <a:latin typeface="Times New Roman" panose="02020603050405020304" pitchFamily="18" charset="0"/>
                <a:ea typeface="楷体_GB2312" pitchFamily="49" charset="-122"/>
              </a:rPr>
              <a:t>（均匀磁场中的刚性矩形载流线圈）</a:t>
            </a:r>
          </a:p>
        </p:txBody>
      </p:sp>
      <p:sp>
        <p:nvSpPr>
          <p:cNvPr id="2212943" name="Text Box 79"/>
          <p:cNvSpPr txBox="1">
            <a:spLocks noChangeArrowheads="1"/>
          </p:cNvSpPr>
          <p:nvPr/>
        </p:nvSpPr>
        <p:spPr bwMode="auto">
          <a:xfrm>
            <a:off x="3924300" y="1358900"/>
            <a:ext cx="1655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chemeClr val="bg1"/>
                </a:solidFill>
                <a:latin typeface="Times New Roman" panose="02020603050405020304" pitchFamily="18" charset="0"/>
                <a:ea typeface="楷体_GB2312" pitchFamily="49" charset="-122"/>
              </a:rPr>
              <a:t>大小相等，方向相反</a:t>
            </a:r>
          </a:p>
        </p:txBody>
      </p:sp>
      <p:graphicFrame>
        <p:nvGraphicFramePr>
          <p:cNvPr id="2212944" name="Object 80"/>
          <p:cNvGraphicFramePr>
            <a:graphicFrameLocks/>
          </p:cNvGraphicFramePr>
          <p:nvPr/>
        </p:nvGraphicFramePr>
        <p:xfrm>
          <a:off x="998538" y="5443538"/>
          <a:ext cx="1917700" cy="433387"/>
        </p:xfrm>
        <a:graphic>
          <a:graphicData uri="http://schemas.openxmlformats.org/presentationml/2006/ole">
            <mc:AlternateContent xmlns:mc="http://schemas.openxmlformats.org/markup-compatibility/2006">
              <mc:Choice xmlns:v="urn:schemas-microsoft-com:vml" Requires="v">
                <p:oleObj spid="_x0000_s282854" name="Equation" r:id="rId41" imgW="1917360" imgH="431640" progId="Equation.3">
                  <p:embed/>
                </p:oleObj>
              </mc:Choice>
              <mc:Fallback>
                <p:oleObj name="Equation" r:id="rId41" imgW="1917360" imgH="431640" progId="Equation.3">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998538" y="5443538"/>
                        <a:ext cx="19177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2945" name="Object 81"/>
          <p:cNvGraphicFramePr>
            <a:graphicFrameLocks noChangeAspect="1"/>
          </p:cNvGraphicFramePr>
          <p:nvPr>
            <p:extLst>
              <p:ext uri="{D42A27DB-BD31-4B8C-83A1-F6EECF244321}">
                <p14:modId xmlns:p14="http://schemas.microsoft.com/office/powerpoint/2010/main" val="221494013"/>
              </p:ext>
            </p:extLst>
          </p:nvPr>
        </p:nvGraphicFramePr>
        <p:xfrm>
          <a:off x="1798017" y="6021388"/>
          <a:ext cx="1693863" cy="444500"/>
        </p:xfrm>
        <a:graphic>
          <a:graphicData uri="http://schemas.openxmlformats.org/presentationml/2006/ole">
            <mc:AlternateContent xmlns:mc="http://schemas.openxmlformats.org/markup-compatibility/2006">
              <mc:Choice xmlns:v="urn:schemas-microsoft-com:vml" Requires="v">
                <p:oleObj spid="_x0000_s282855" name="Equation" r:id="rId43" imgW="1688760" imgH="444240" progId="Equation.3">
                  <p:embed/>
                </p:oleObj>
              </mc:Choice>
              <mc:Fallback>
                <p:oleObj name="Equation" r:id="rId43" imgW="1688760" imgH="44424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798017" y="6021388"/>
                        <a:ext cx="1693863" cy="444500"/>
                      </a:xfrm>
                      <a:prstGeom prst="rect">
                        <a:avLst/>
                      </a:prstGeom>
                      <a:solidFill>
                        <a:schemeClr val="accent2">
                          <a:lumMod val="75000"/>
                        </a:schemeClr>
                      </a:solidFill>
                      <a:ln w="19050">
                        <a:solidFill>
                          <a:srgbClr val="66FFFF"/>
                        </a:solidFill>
                        <a:miter lim="800000"/>
                        <a:headEnd/>
                        <a:tailEnd/>
                      </a:ln>
                      <a:effectLst/>
                      <a:extLst/>
                    </p:spPr>
                  </p:pic>
                </p:oleObj>
              </mc:Fallback>
            </mc:AlternateContent>
          </a:graphicData>
        </a:graphic>
      </p:graphicFrame>
      <p:graphicFrame>
        <p:nvGraphicFramePr>
          <p:cNvPr id="2212946" name="Object 82"/>
          <p:cNvGraphicFramePr>
            <a:graphicFrameLocks/>
          </p:cNvGraphicFramePr>
          <p:nvPr/>
        </p:nvGraphicFramePr>
        <p:xfrm>
          <a:off x="3194050" y="5440363"/>
          <a:ext cx="1306513" cy="431800"/>
        </p:xfrm>
        <a:graphic>
          <a:graphicData uri="http://schemas.openxmlformats.org/presentationml/2006/ole">
            <mc:AlternateContent xmlns:mc="http://schemas.openxmlformats.org/markup-compatibility/2006">
              <mc:Choice xmlns:v="urn:schemas-microsoft-com:vml" Requires="v">
                <p:oleObj spid="_x0000_s282856" name="Equation" r:id="rId45" imgW="1307880" imgH="431640" progId="Equation.3">
                  <p:embed/>
                </p:oleObj>
              </mc:Choice>
              <mc:Fallback>
                <p:oleObj name="Equation" r:id="rId45" imgW="1307880" imgH="431640" progId="Equation.3">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194050" y="5440363"/>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Rectangle 51"/>
          <p:cNvSpPr>
            <a:spLocks noChangeArrowheads="1"/>
          </p:cNvSpPr>
          <p:nvPr/>
        </p:nvSpPr>
        <p:spPr bwMode="auto">
          <a:xfrm>
            <a:off x="4480760" y="538797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dirty="0">
                <a:solidFill>
                  <a:schemeClr val="bg1"/>
                </a:solidFill>
              </a:rPr>
              <a:t>——</a:t>
            </a:r>
            <a:r>
              <a:rPr kumimoji="1" lang="zh-CN" altLang="en-US" sz="2400" b="1" i="1" dirty="0">
                <a:solidFill>
                  <a:srgbClr val="00FF00"/>
                </a:solidFill>
                <a:latin typeface="Times New Roman" panose="02020603050405020304" pitchFamily="18" charset="0"/>
                <a:ea typeface="仿宋_GB2312" pitchFamily="49" charset="-122"/>
              </a:rPr>
              <a:t>磁矩</a:t>
            </a:r>
          </a:p>
        </p:txBody>
      </p:sp>
      <p:grpSp>
        <p:nvGrpSpPr>
          <p:cNvPr id="5" name="组合 4"/>
          <p:cNvGrpSpPr/>
          <p:nvPr/>
        </p:nvGrpSpPr>
        <p:grpSpPr>
          <a:xfrm>
            <a:off x="6847008" y="2893564"/>
            <a:ext cx="441766" cy="317500"/>
            <a:chOff x="6847008" y="2893564"/>
            <a:chExt cx="441766" cy="317500"/>
          </a:xfrm>
        </p:grpSpPr>
        <p:graphicFrame>
          <p:nvGraphicFramePr>
            <p:cNvPr id="84" name="Object 165"/>
            <p:cNvGraphicFramePr>
              <a:graphicFrameLocks/>
            </p:cNvGraphicFramePr>
            <p:nvPr>
              <p:extLst>
                <p:ext uri="{D42A27DB-BD31-4B8C-83A1-F6EECF244321}">
                  <p14:modId xmlns:p14="http://schemas.microsoft.com/office/powerpoint/2010/main" val="3845959999"/>
                </p:ext>
              </p:extLst>
            </p:nvPr>
          </p:nvGraphicFramePr>
          <p:xfrm>
            <a:off x="7060174" y="2893564"/>
            <a:ext cx="228600" cy="317500"/>
          </p:xfrm>
          <a:graphic>
            <a:graphicData uri="http://schemas.openxmlformats.org/presentationml/2006/ole">
              <mc:AlternateContent xmlns:mc="http://schemas.openxmlformats.org/markup-compatibility/2006">
                <mc:Choice xmlns:v="urn:schemas-microsoft-com:vml" Requires="v">
                  <p:oleObj spid="_x0000_s282857" name="公式" r:id="rId47" imgW="171377" imgH="257293" progId="Equation.3">
                    <p:embed/>
                  </p:oleObj>
                </mc:Choice>
                <mc:Fallback>
                  <p:oleObj name="公式" r:id="rId47" imgW="171377" imgH="257293" progId="Equation.3">
                    <p:embed/>
                    <p:pic>
                      <p:nvPicPr>
                        <p:cNvPr id="0" name=""/>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060174" y="2893564"/>
                          <a:ext cx="228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Arc 77"/>
            <p:cNvSpPr>
              <a:spLocks/>
            </p:cNvSpPr>
            <p:nvPr/>
          </p:nvSpPr>
          <p:spPr bwMode="auto">
            <a:xfrm rot="3187807">
              <a:off x="6824054" y="2995122"/>
              <a:ext cx="229453" cy="183545"/>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87" name="对象 86"/>
          <p:cNvGraphicFramePr>
            <a:graphicFrameLocks noChangeAspect="1"/>
          </p:cNvGraphicFramePr>
          <p:nvPr>
            <p:extLst>
              <p:ext uri="{D42A27DB-BD31-4B8C-83A1-F6EECF244321}">
                <p14:modId xmlns:p14="http://schemas.microsoft.com/office/powerpoint/2010/main" val="723287745"/>
              </p:ext>
            </p:extLst>
          </p:nvPr>
        </p:nvGraphicFramePr>
        <p:xfrm>
          <a:off x="827584" y="1245574"/>
          <a:ext cx="3072308" cy="519726"/>
        </p:xfrm>
        <a:graphic>
          <a:graphicData uri="http://schemas.openxmlformats.org/presentationml/2006/ole">
            <mc:AlternateContent xmlns:mc="http://schemas.openxmlformats.org/markup-compatibility/2006">
              <mc:Choice xmlns:v="urn:schemas-microsoft-com:vml" Requires="v">
                <p:oleObj spid="_x0000_s282858" name="Equation" r:id="rId49" imgW="1346040" imgH="228600" progId="Equation.DSMT4">
                  <p:embed/>
                </p:oleObj>
              </mc:Choice>
              <mc:Fallback>
                <p:oleObj name="Equation" r:id="rId49" imgW="1346040" imgH="228600" progId="Equation.DSMT4">
                  <p:embed/>
                  <p:pic>
                    <p:nvPicPr>
                      <p:cNvPr id="0" name=""/>
                      <p:cNvPicPr/>
                      <p:nvPr/>
                    </p:nvPicPr>
                    <p:blipFill>
                      <a:blip r:embed="rId50"/>
                      <a:stretch>
                        <a:fillRect/>
                      </a:stretch>
                    </p:blipFill>
                    <p:spPr>
                      <a:xfrm>
                        <a:off x="827584" y="1245574"/>
                        <a:ext cx="3072308" cy="519726"/>
                      </a:xfrm>
                      <a:prstGeom prst="rect">
                        <a:avLst/>
                      </a:prstGeom>
                    </p:spPr>
                  </p:pic>
                </p:oleObj>
              </mc:Fallback>
            </mc:AlternateContent>
          </a:graphicData>
        </a:graphic>
      </p:graphicFrame>
      <p:sp>
        <p:nvSpPr>
          <p:cNvPr id="90" name="Line 29"/>
          <p:cNvSpPr>
            <a:spLocks noChangeShapeType="1"/>
          </p:cNvSpPr>
          <p:nvPr/>
        </p:nvSpPr>
        <p:spPr bwMode="auto">
          <a:xfrm>
            <a:off x="7301813" y="5445288"/>
            <a:ext cx="0" cy="360000"/>
          </a:xfrm>
          <a:prstGeom prst="line">
            <a:avLst/>
          </a:prstGeom>
          <a:noFill/>
          <a:ln w="12700">
            <a:solidFill>
              <a:srgbClr val="00FF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9" name="对象 88"/>
          <p:cNvGraphicFramePr>
            <a:graphicFrameLocks noChangeAspect="1"/>
          </p:cNvGraphicFramePr>
          <p:nvPr>
            <p:extLst>
              <p:ext uri="{D42A27DB-BD31-4B8C-83A1-F6EECF244321}">
                <p14:modId xmlns:p14="http://schemas.microsoft.com/office/powerpoint/2010/main" val="344051064"/>
              </p:ext>
            </p:extLst>
          </p:nvPr>
        </p:nvGraphicFramePr>
        <p:xfrm>
          <a:off x="3300413" y="3614738"/>
          <a:ext cx="1536700" cy="461962"/>
        </p:xfrm>
        <a:graphic>
          <a:graphicData uri="http://schemas.openxmlformats.org/presentationml/2006/ole">
            <mc:AlternateContent xmlns:mc="http://schemas.openxmlformats.org/markup-compatibility/2006">
              <mc:Choice xmlns:v="urn:schemas-microsoft-com:vml" Requires="v">
                <p:oleObj spid="_x0000_s282859" name="Equation" r:id="rId51" imgW="672840" imgH="203040" progId="Equation.DSMT4">
                  <p:embed/>
                </p:oleObj>
              </mc:Choice>
              <mc:Fallback>
                <p:oleObj name="Equation" r:id="rId51" imgW="672840" imgH="203040" progId="Equation.DSMT4">
                  <p:embed/>
                  <p:pic>
                    <p:nvPicPr>
                      <p:cNvPr id="0" name=""/>
                      <p:cNvPicPr/>
                      <p:nvPr/>
                    </p:nvPicPr>
                    <p:blipFill>
                      <a:blip r:embed="rId52"/>
                      <a:stretch>
                        <a:fillRect/>
                      </a:stretch>
                    </p:blipFill>
                    <p:spPr>
                      <a:xfrm>
                        <a:off x="3300413" y="3614738"/>
                        <a:ext cx="1536700" cy="461962"/>
                      </a:xfrm>
                      <a:prstGeom prst="rect">
                        <a:avLst/>
                      </a:prstGeom>
                    </p:spPr>
                  </p:pic>
                </p:oleObj>
              </mc:Fallback>
            </mc:AlternateContent>
          </a:graphicData>
        </a:graphic>
      </p:graphicFrame>
    </p:spTree>
    <p:extLst>
      <p:ext uri="{BB962C8B-B14F-4D97-AF65-F5344CB8AC3E}">
        <p14:creationId xmlns:p14="http://schemas.microsoft.com/office/powerpoint/2010/main" val="10954469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2872"/>
                                        </p:tgtEl>
                                        <p:attrNameLst>
                                          <p:attrName>style.visibility</p:attrName>
                                        </p:attrNameLst>
                                      </p:cBhvr>
                                      <p:to>
                                        <p:strVal val="visible"/>
                                      </p:to>
                                    </p:set>
                                    <p:animEffect transition="in" filter="wipe(left)">
                                      <p:cBhvr>
                                        <p:cTn id="7" dur="500"/>
                                        <p:tgtEl>
                                          <p:spTgt spid="2212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2212942"/>
                                        </p:tgtEl>
                                        <p:attrNameLst>
                                          <p:attrName>style.visibility</p:attrName>
                                        </p:attrNameLst>
                                      </p:cBhvr>
                                      <p:to>
                                        <p:strVal val="visible"/>
                                      </p:to>
                                    </p:set>
                                    <p:animEffect transition="in" filter="randombar(horizontal)">
                                      <p:cBhvr>
                                        <p:cTn id="12" dur="300"/>
                                        <p:tgtEl>
                                          <p:spTgt spid="2212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out)">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2893"/>
                                        </p:tgtEl>
                                        <p:attrNameLst>
                                          <p:attrName>style.visibility</p:attrName>
                                        </p:attrNameLst>
                                      </p:cBhvr>
                                      <p:to>
                                        <p:strVal val="visible"/>
                                      </p:to>
                                    </p:set>
                                    <p:animEffect transition="in" filter="wipe(left)">
                                      <p:cBhvr>
                                        <p:cTn id="37" dur="500"/>
                                        <p:tgtEl>
                                          <p:spTgt spid="22128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212909"/>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221291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87"/>
                                        </p:tgtEl>
                                        <p:attrNameLst>
                                          <p:attrName>style.visibility</p:attrName>
                                        </p:attrNameLst>
                                      </p:cBhvr>
                                      <p:to>
                                        <p:strVal val="visible"/>
                                      </p:to>
                                    </p:set>
                                    <p:anim calcmode="lin" valueType="num">
                                      <p:cBhvr additive="base">
                                        <p:cTn id="60" dur="500" fill="hold"/>
                                        <p:tgtEl>
                                          <p:spTgt spid="87"/>
                                        </p:tgtEl>
                                        <p:attrNameLst>
                                          <p:attrName>ppt_x</p:attrName>
                                        </p:attrNameLst>
                                      </p:cBhvr>
                                      <p:tavLst>
                                        <p:tav tm="0">
                                          <p:val>
                                            <p:strVal val="#ppt_x"/>
                                          </p:val>
                                        </p:tav>
                                        <p:tav tm="100000">
                                          <p:val>
                                            <p:strVal val="#ppt_x"/>
                                          </p:val>
                                        </p:tav>
                                      </p:tavLst>
                                    </p:anim>
                                    <p:anim calcmode="lin" valueType="num">
                                      <p:cBhvr additive="base">
                                        <p:cTn id="61"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iterate type="wd">
                                    <p:tmPct val="100000"/>
                                  </p:iterate>
                                  <p:childTnLst>
                                    <p:set>
                                      <p:cBhvr>
                                        <p:cTn id="65" dur="1" fill="hold">
                                          <p:stCondLst>
                                            <p:cond delay="0"/>
                                          </p:stCondLst>
                                        </p:cTn>
                                        <p:tgtEl>
                                          <p:spTgt spid="2212943"/>
                                        </p:tgtEl>
                                        <p:attrNameLst>
                                          <p:attrName>style.visibility</p:attrName>
                                        </p:attrNameLst>
                                      </p:cBhvr>
                                      <p:to>
                                        <p:strVal val="visible"/>
                                      </p:to>
                                    </p:set>
                                    <p:animEffect transition="in" filter="checkerboard(across)">
                                      <p:cBhvr>
                                        <p:cTn id="66" dur="300"/>
                                        <p:tgtEl>
                                          <p:spTgt spid="221294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up)">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212911"/>
                                        </p:tgtEl>
                                        <p:attrNameLst>
                                          <p:attrName>style.visibility</p:attrName>
                                        </p:attrNameLst>
                                      </p:cBhvr>
                                      <p:to>
                                        <p:strVal val="visible"/>
                                      </p:to>
                                    </p:set>
                                    <p:animEffect transition="in" filter="wipe(left)">
                                      <p:cBhvr>
                                        <p:cTn id="81" dur="500"/>
                                        <p:tgtEl>
                                          <p:spTgt spid="221291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500"/>
                                        <p:tgtEl>
                                          <p:spTgt spid="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wipe(up)">
                                      <p:cBhvr>
                                        <p:cTn id="96" dur="500"/>
                                        <p:tgtEl>
                                          <p:spTgt spid="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212920"/>
                                        </p:tgtEl>
                                        <p:attrNameLst>
                                          <p:attrName>style.visibility</p:attrName>
                                        </p:attrNameLst>
                                      </p:cBhvr>
                                      <p:to>
                                        <p:strVal val="visible"/>
                                      </p:to>
                                    </p:set>
                                    <p:animEffect transition="in" filter="wipe(left)">
                                      <p:cBhvr>
                                        <p:cTn id="101" dur="500"/>
                                        <p:tgtEl>
                                          <p:spTgt spid="221292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212912"/>
                                        </p:tgtEl>
                                        <p:attrNameLst>
                                          <p:attrName>style.visibility</p:attrName>
                                        </p:attrNameLst>
                                      </p:cBhvr>
                                      <p:to>
                                        <p:strVal val="visible"/>
                                      </p:to>
                                    </p:set>
                                    <p:animEffect transition="in" filter="wipe(left)">
                                      <p:cBhvr>
                                        <p:cTn id="106" dur="500"/>
                                        <p:tgtEl>
                                          <p:spTgt spid="221291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212913"/>
                                        </p:tgtEl>
                                        <p:attrNameLst>
                                          <p:attrName>style.visibility</p:attrName>
                                        </p:attrNameLst>
                                      </p:cBhvr>
                                      <p:to>
                                        <p:strVal val="visible"/>
                                      </p:to>
                                    </p:set>
                                    <p:animEffect transition="in" filter="wipe(left)">
                                      <p:cBhvr>
                                        <p:cTn id="111" dur="500"/>
                                        <p:tgtEl>
                                          <p:spTgt spid="2212913"/>
                                        </p:tgtEl>
                                      </p:cBhvr>
                                    </p:animEffect>
                                  </p:childTnLst>
                                </p:cTn>
                              </p:par>
                              <p:par>
                                <p:cTn id="112" presetID="2" presetClass="entr" presetSubtype="4" fill="hold" nodeType="withEffect">
                                  <p:stCondLst>
                                    <p:cond delay="0"/>
                                  </p:stCondLst>
                                  <p:childTnLst>
                                    <p:set>
                                      <p:cBhvr>
                                        <p:cTn id="113" dur="1" fill="hold">
                                          <p:stCondLst>
                                            <p:cond delay="0"/>
                                          </p:stCondLst>
                                        </p:cTn>
                                        <p:tgtEl>
                                          <p:spTgt spid="89"/>
                                        </p:tgtEl>
                                        <p:attrNameLst>
                                          <p:attrName>style.visibility</p:attrName>
                                        </p:attrNameLst>
                                      </p:cBhvr>
                                      <p:to>
                                        <p:strVal val="visible"/>
                                      </p:to>
                                    </p:set>
                                    <p:anim calcmode="lin" valueType="num">
                                      <p:cBhvr additive="base">
                                        <p:cTn id="114" dur="500" fill="hold"/>
                                        <p:tgtEl>
                                          <p:spTgt spid="89"/>
                                        </p:tgtEl>
                                        <p:attrNameLst>
                                          <p:attrName>ppt_x</p:attrName>
                                        </p:attrNameLst>
                                      </p:cBhvr>
                                      <p:tavLst>
                                        <p:tav tm="0">
                                          <p:val>
                                            <p:strVal val="#ppt_x"/>
                                          </p:val>
                                        </p:tav>
                                        <p:tav tm="100000">
                                          <p:val>
                                            <p:strVal val="#ppt_x"/>
                                          </p:val>
                                        </p:tav>
                                      </p:tavLst>
                                    </p:anim>
                                    <p:anim calcmode="lin" valueType="num">
                                      <p:cBhvr additive="base">
                                        <p:cTn id="115"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90"/>
                                        </p:tgtEl>
                                        <p:attrNameLst>
                                          <p:attrName>style.visibility</p:attrName>
                                        </p:attrNameLst>
                                      </p:cBhvr>
                                      <p:to>
                                        <p:strVal val="visible"/>
                                      </p:to>
                                    </p:set>
                                    <p:animEffect transition="in" filter="wipe(left)">
                                      <p:cBhvr>
                                        <p:cTn id="120" dur="500"/>
                                        <p:tgtEl>
                                          <p:spTgt spid="9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212914"/>
                                        </p:tgtEl>
                                        <p:attrNameLst>
                                          <p:attrName>style.visibility</p:attrName>
                                        </p:attrNameLst>
                                      </p:cBhvr>
                                      <p:to>
                                        <p:strVal val="visible"/>
                                      </p:to>
                                    </p:set>
                                    <p:animEffect transition="in" filter="wipe(left)">
                                      <p:cBhvr>
                                        <p:cTn id="125" dur="500"/>
                                        <p:tgtEl>
                                          <p:spTgt spid="221291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2212915"/>
                                        </p:tgtEl>
                                        <p:attrNameLst>
                                          <p:attrName>style.visibility</p:attrName>
                                        </p:attrNameLst>
                                      </p:cBhvr>
                                      <p:to>
                                        <p:strVal val="visible"/>
                                      </p:to>
                                    </p:set>
                                    <p:animEffect transition="in" filter="wipe(left)">
                                      <p:cBhvr>
                                        <p:cTn id="130" dur="500"/>
                                        <p:tgtEl>
                                          <p:spTgt spid="221291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212944"/>
                                        </p:tgtEl>
                                        <p:attrNameLst>
                                          <p:attrName>style.visibility</p:attrName>
                                        </p:attrNameLst>
                                      </p:cBhvr>
                                      <p:to>
                                        <p:strVal val="visible"/>
                                      </p:to>
                                    </p:set>
                                    <p:animEffect transition="in" filter="wipe(left)">
                                      <p:cBhvr>
                                        <p:cTn id="135" dur="500"/>
                                        <p:tgtEl>
                                          <p:spTgt spid="221294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212946"/>
                                        </p:tgtEl>
                                        <p:attrNameLst>
                                          <p:attrName>style.visibility</p:attrName>
                                        </p:attrNameLst>
                                      </p:cBhvr>
                                      <p:to>
                                        <p:strVal val="visible"/>
                                      </p:to>
                                    </p:set>
                                    <p:animEffect transition="in" filter="wipe(left)">
                                      <p:cBhvr>
                                        <p:cTn id="140" dur="500"/>
                                        <p:tgtEl>
                                          <p:spTgt spid="2212946"/>
                                        </p:tgtEl>
                                      </p:cBhvr>
                                    </p:animEffect>
                                  </p:childTnLst>
                                </p:cTn>
                              </p:par>
                            </p:childTnLst>
                          </p:cTn>
                        </p:par>
                        <p:par>
                          <p:cTn id="141" fill="hold">
                            <p:stCondLst>
                              <p:cond delay="500"/>
                            </p:stCondLst>
                            <p:childTnLst>
                              <p:par>
                                <p:cTn id="142" presetID="22" presetClass="entr" presetSubtype="8" fill="hold" grpId="0" nodeType="afterEffect">
                                  <p:stCondLst>
                                    <p:cond delay="0"/>
                                  </p:stCondLst>
                                  <p:childTnLst>
                                    <p:set>
                                      <p:cBhvr>
                                        <p:cTn id="143" dur="1" fill="hold">
                                          <p:stCondLst>
                                            <p:cond delay="0"/>
                                          </p:stCondLst>
                                        </p:cTn>
                                        <p:tgtEl>
                                          <p:spTgt spid="83"/>
                                        </p:tgtEl>
                                        <p:attrNameLst>
                                          <p:attrName>style.visibility</p:attrName>
                                        </p:attrNameLst>
                                      </p:cBhvr>
                                      <p:to>
                                        <p:strVal val="visible"/>
                                      </p:to>
                                    </p:set>
                                    <p:animEffect transition="in" filter="wipe(left)">
                                      <p:cBhvr>
                                        <p:cTn id="144" dur="500"/>
                                        <p:tgtEl>
                                          <p:spTgt spid="8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2212945"/>
                                        </p:tgtEl>
                                        <p:attrNameLst>
                                          <p:attrName>style.visibility</p:attrName>
                                        </p:attrNameLst>
                                      </p:cBhvr>
                                      <p:to>
                                        <p:strVal val="visible"/>
                                      </p:to>
                                    </p:set>
                                    <p:animEffect transition="in" filter="wipe(left)">
                                      <p:cBhvr>
                                        <p:cTn id="149" dur="500"/>
                                        <p:tgtEl>
                                          <p:spTgt spid="2212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872" grpId="0" autoUpdateAnimBg="0"/>
      <p:bldP spid="2212893" grpId="0" animBg="1"/>
      <p:bldP spid="2212909" grpId="0" animBg="1"/>
      <p:bldP spid="2212913" grpId="0" autoUpdateAnimBg="0"/>
      <p:bldP spid="2212916" grpId="0" autoUpdateAnimBg="0"/>
      <p:bldP spid="2212920" grpId="0" autoUpdateAnimBg="0"/>
      <p:bldP spid="2212942" grpId="0" autoUpdateAnimBg="0"/>
      <p:bldP spid="2212943" grpId="0" autoUpdateAnimBg="0"/>
      <p:bldP spid="83" grpId="0" autoUpdateAnimBg="0"/>
      <p:bldP spid="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890" name="AutoShape 2"/>
          <p:cNvSpPr>
            <a:spLocks noChangeArrowheads="1"/>
          </p:cNvSpPr>
          <p:nvPr/>
        </p:nvSpPr>
        <p:spPr bwMode="auto">
          <a:xfrm>
            <a:off x="4932363" y="4949304"/>
            <a:ext cx="3924300" cy="1439862"/>
          </a:xfrm>
          <a:prstGeom prst="roundRect">
            <a:avLst>
              <a:gd name="adj" fmla="val 16667"/>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3891" name="Object 3"/>
          <p:cNvGraphicFramePr>
            <a:graphicFrameLocks noChangeAspect="1"/>
          </p:cNvGraphicFramePr>
          <p:nvPr/>
        </p:nvGraphicFramePr>
        <p:xfrm>
          <a:off x="1403350" y="333375"/>
          <a:ext cx="1155700" cy="482600"/>
        </p:xfrm>
        <a:graphic>
          <a:graphicData uri="http://schemas.openxmlformats.org/presentationml/2006/ole">
            <mc:AlternateContent xmlns:mc="http://schemas.openxmlformats.org/markup-compatibility/2006">
              <mc:Choice xmlns:v="urn:schemas-microsoft-com:vml" Requires="v">
                <p:oleObj spid="_x0000_s218969" name="公式" r:id="rId3" imgW="1155600" imgH="482400" progId="Equation.3">
                  <p:embed/>
                </p:oleObj>
              </mc:Choice>
              <mc:Fallback>
                <p:oleObj name="公式" r:id="rId3" imgW="11556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3375"/>
                        <a:ext cx="1155700" cy="482600"/>
                      </a:xfrm>
                      <a:prstGeom prst="rect">
                        <a:avLst/>
                      </a:prstGeom>
                      <a:solidFill>
                        <a:schemeClr val="accent2"/>
                      </a:solidFill>
                      <a:ln w="22225">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3892" name="Object 4"/>
          <p:cNvGraphicFramePr>
            <a:graphicFrameLocks noChangeAspect="1"/>
          </p:cNvGraphicFramePr>
          <p:nvPr>
            <p:extLst>
              <p:ext uri="{D42A27DB-BD31-4B8C-83A1-F6EECF244321}">
                <p14:modId xmlns:p14="http://schemas.microsoft.com/office/powerpoint/2010/main" val="4120188003"/>
              </p:ext>
            </p:extLst>
          </p:nvPr>
        </p:nvGraphicFramePr>
        <p:xfrm>
          <a:off x="2941638" y="368300"/>
          <a:ext cx="1485900" cy="406400"/>
        </p:xfrm>
        <a:graphic>
          <a:graphicData uri="http://schemas.openxmlformats.org/presentationml/2006/ole">
            <mc:AlternateContent xmlns:mc="http://schemas.openxmlformats.org/markup-compatibility/2006">
              <mc:Choice xmlns:v="urn:schemas-microsoft-com:vml" Requires="v">
                <p:oleObj spid="_x0000_s218970" name="公式" r:id="rId5" imgW="1485720" imgH="406080" progId="Equation.3">
                  <p:embed/>
                </p:oleObj>
              </mc:Choice>
              <mc:Fallback>
                <p:oleObj name="公式" r:id="rId5" imgW="14857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1638" y="368300"/>
                        <a:ext cx="1485900" cy="4064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3915" name="Text Box 27"/>
          <p:cNvSpPr txBox="1">
            <a:spLocks noChangeArrowheads="1"/>
          </p:cNvSpPr>
          <p:nvPr/>
        </p:nvSpPr>
        <p:spPr bwMode="auto">
          <a:xfrm>
            <a:off x="142875" y="904875"/>
            <a:ext cx="9001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58875" indent="-11588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cs typeface="Times New Roman" panose="02020603050405020304" pitchFamily="18" charset="0"/>
              </a:rPr>
              <a:t>•  </a:t>
            </a:r>
            <a:r>
              <a:rPr kumimoji="1" lang="zh-CN" altLang="en-US" sz="2400" b="1" dirty="0">
                <a:solidFill>
                  <a:srgbClr val="FFFF00"/>
                </a:solidFill>
                <a:latin typeface="Times New Roman" panose="02020603050405020304" pitchFamily="18" charset="0"/>
              </a:rPr>
              <a:t>结论</a:t>
            </a:r>
            <a:r>
              <a:rPr kumimoji="1" lang="zh-CN" altLang="en-US" sz="2400" b="1" dirty="0">
                <a:solidFill>
                  <a:schemeClr val="bg1"/>
                </a:solidFill>
                <a:latin typeface="Times New Roman" panose="02020603050405020304" pitchFamily="18" charset="0"/>
              </a:rPr>
              <a:t>：</a:t>
            </a:r>
            <a:r>
              <a:rPr kumimoji="1" lang="zh-CN" altLang="en-US" sz="2400" b="1" dirty="0">
                <a:solidFill>
                  <a:schemeClr val="bg1"/>
                </a:solidFill>
                <a:latin typeface="楷体_GB2312" pitchFamily="49" charset="-122"/>
                <a:ea typeface="楷体_GB2312" pitchFamily="49" charset="-122"/>
              </a:rPr>
              <a:t>在匀强磁场中，平面线圈所受的安培力为零，仅受磁力矩的作用 </a:t>
            </a:r>
            <a:r>
              <a:rPr kumimoji="1" lang="en-US" altLang="zh-CN" b="1" dirty="0">
                <a:solidFill>
                  <a:srgbClr val="00FFFF"/>
                </a:solidFill>
                <a:ea typeface="华文行楷" panose="02010800040101010101" pitchFamily="2" charset="-122"/>
              </a:rPr>
              <a:t>——</a:t>
            </a:r>
            <a:r>
              <a:rPr kumimoji="1" lang="zh-CN" altLang="en-US" sz="2400" b="1" dirty="0">
                <a:solidFill>
                  <a:srgbClr val="00FFFF"/>
                </a:solidFill>
                <a:latin typeface="楷体_GB2312" pitchFamily="49" charset="-122"/>
                <a:ea typeface="楷体_GB2312" pitchFamily="49" charset="-122"/>
              </a:rPr>
              <a:t>只发生转动，不会发生平动。</a:t>
            </a:r>
          </a:p>
        </p:txBody>
      </p:sp>
      <p:sp>
        <p:nvSpPr>
          <p:cNvPr id="2213916" name="Text Box 28"/>
          <p:cNvSpPr txBox="1">
            <a:spLocks noChangeArrowheads="1"/>
          </p:cNvSpPr>
          <p:nvPr/>
        </p:nvSpPr>
        <p:spPr bwMode="auto">
          <a:xfrm>
            <a:off x="323850" y="1916113"/>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213917" name="Text Box 29"/>
          <p:cNvSpPr txBox="1">
            <a:spLocks noChangeArrowheads="1"/>
          </p:cNvSpPr>
          <p:nvPr/>
        </p:nvSpPr>
        <p:spPr bwMode="auto">
          <a:xfrm>
            <a:off x="1116013" y="1957388"/>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cs typeface="Times New Roman" panose="02020603050405020304" pitchFamily="18" charset="0"/>
              </a:rPr>
              <a:t>•   </a:t>
            </a:r>
            <a:r>
              <a:rPr kumimoji="1" lang="zh-CN" altLang="en-US" sz="2400" b="1">
                <a:solidFill>
                  <a:schemeClr val="bg1"/>
                </a:solidFill>
                <a:latin typeface="Times New Roman" panose="02020603050405020304" pitchFamily="18" charset="0"/>
                <a:ea typeface="仿宋_GB2312" pitchFamily="49" charset="-122"/>
              </a:rPr>
              <a:t>线圈所受的力矩 </a:t>
            </a:r>
            <a:r>
              <a:rPr kumimoji="1" lang="en-US" altLang="zh-CN" b="1">
                <a:solidFill>
                  <a:schemeClr val="bg1"/>
                </a:solidFill>
                <a:ea typeface="华文行楷" panose="02010800040101010101" pitchFamily="2" charset="-122"/>
              </a:rPr>
              <a:t>——</a:t>
            </a:r>
            <a:r>
              <a:rPr kumimoji="1" lang="zh-CN" altLang="en-US" sz="2400" b="1">
                <a:solidFill>
                  <a:schemeClr val="bg1"/>
                </a:solidFill>
                <a:latin typeface="Times New Roman" panose="02020603050405020304" pitchFamily="18" charset="0"/>
                <a:ea typeface="仿宋_GB2312" pitchFamily="49" charset="-122"/>
              </a:rPr>
              <a:t>运动趋势</a:t>
            </a:r>
          </a:p>
        </p:txBody>
      </p:sp>
      <p:sp>
        <p:nvSpPr>
          <p:cNvPr id="2213921" name="AutoShape 33"/>
          <p:cNvSpPr>
            <a:spLocks/>
          </p:cNvSpPr>
          <p:nvPr/>
        </p:nvSpPr>
        <p:spPr bwMode="auto">
          <a:xfrm>
            <a:off x="305048" y="2731442"/>
            <a:ext cx="485775" cy="1296988"/>
          </a:xfrm>
          <a:prstGeom prst="leftBrace">
            <a:avLst>
              <a:gd name="adj1" fmla="val 13201"/>
              <a:gd name="adj2" fmla="val 50000"/>
            </a:avLst>
          </a:prstGeom>
          <a:noFill/>
          <a:ln w="3175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3922" name="Text Box 34"/>
          <p:cNvSpPr txBox="1">
            <a:spLocks noChangeArrowheads="1"/>
          </p:cNvSpPr>
          <p:nvPr/>
        </p:nvSpPr>
        <p:spPr bwMode="auto">
          <a:xfrm>
            <a:off x="4560168" y="2531417"/>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hlink"/>
                </a:solidFill>
                <a:latin typeface="Times New Roman" panose="02020603050405020304" pitchFamily="18" charset="0"/>
                <a:ea typeface="楷体_GB2312" pitchFamily="49" charset="-122"/>
              </a:rPr>
              <a:t>稳定平衡</a:t>
            </a:r>
          </a:p>
        </p:txBody>
      </p:sp>
      <p:sp>
        <p:nvSpPr>
          <p:cNvPr id="2213923" name="Text Box 35"/>
          <p:cNvSpPr txBox="1">
            <a:spLocks noChangeArrowheads="1"/>
          </p:cNvSpPr>
          <p:nvPr/>
        </p:nvSpPr>
        <p:spPr bwMode="auto">
          <a:xfrm>
            <a:off x="4427538" y="369188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hlink"/>
                </a:solidFill>
                <a:latin typeface="Times New Roman" panose="02020603050405020304" pitchFamily="18" charset="0"/>
                <a:ea typeface="楷体_GB2312" pitchFamily="49" charset="-122"/>
              </a:rPr>
              <a:t>非稳定平衡</a:t>
            </a:r>
          </a:p>
        </p:txBody>
      </p:sp>
      <p:sp>
        <p:nvSpPr>
          <p:cNvPr id="2213924" name="Text Box 36"/>
          <p:cNvSpPr txBox="1">
            <a:spLocks noChangeArrowheads="1"/>
          </p:cNvSpPr>
          <p:nvPr/>
        </p:nvSpPr>
        <p:spPr bwMode="auto">
          <a:xfrm>
            <a:off x="4488160" y="3161655"/>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hlink"/>
                </a:solidFill>
                <a:latin typeface="Times New Roman" panose="02020603050405020304" pitchFamily="18" charset="0"/>
                <a:ea typeface="楷体_GB2312" pitchFamily="49" charset="-122"/>
              </a:rPr>
              <a:t>力矩最大</a:t>
            </a:r>
          </a:p>
        </p:txBody>
      </p:sp>
      <p:sp>
        <p:nvSpPr>
          <p:cNvPr id="2213925" name="Text Box 37"/>
          <p:cNvSpPr txBox="1">
            <a:spLocks noChangeArrowheads="1"/>
          </p:cNvSpPr>
          <p:nvPr/>
        </p:nvSpPr>
        <p:spPr bwMode="auto">
          <a:xfrm>
            <a:off x="250825" y="4893741"/>
            <a:ext cx="42497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4638" indent="-2746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一般在非均匀磁场中， 载流</a:t>
            </a:r>
            <a:r>
              <a:rPr kumimoji="1" lang="zh-CN" altLang="en-US" sz="2400" b="1" dirty="0" smtClean="0">
                <a:solidFill>
                  <a:schemeClr val="bg1"/>
                </a:solidFill>
                <a:latin typeface="Times New Roman" panose="02020603050405020304" pitchFamily="18" charset="0"/>
                <a:ea typeface="仿宋_GB2312" pitchFamily="49" charset="-122"/>
                <a:cs typeface="Times New Roman" panose="02020603050405020304" pitchFamily="18" charset="0"/>
              </a:rPr>
              <a:t>系统既有平动也有转动</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a:t>
            </a:r>
          </a:p>
        </p:txBody>
      </p:sp>
      <p:sp>
        <p:nvSpPr>
          <p:cNvPr id="2213926" name="Text Box 38"/>
          <p:cNvSpPr txBox="1">
            <a:spLocks noChangeArrowheads="1"/>
          </p:cNvSpPr>
          <p:nvPr/>
        </p:nvSpPr>
        <p:spPr bwMode="auto">
          <a:xfrm>
            <a:off x="4932363" y="5092179"/>
            <a:ext cx="1657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ea typeface="楷体_GB2312" pitchFamily="49" charset="-122"/>
              </a:rPr>
              <a:t>分析两载流线圈的运动趋势</a:t>
            </a:r>
          </a:p>
        </p:txBody>
      </p:sp>
      <p:grpSp>
        <p:nvGrpSpPr>
          <p:cNvPr id="5" name="Group 39"/>
          <p:cNvGrpSpPr>
            <a:grpSpLocks/>
          </p:cNvGrpSpPr>
          <p:nvPr/>
        </p:nvGrpSpPr>
        <p:grpSpPr bwMode="auto">
          <a:xfrm>
            <a:off x="6086475" y="5165204"/>
            <a:ext cx="2911475" cy="1066800"/>
            <a:chOff x="683" y="3166"/>
            <a:chExt cx="1834" cy="672"/>
          </a:xfrm>
        </p:grpSpPr>
        <p:sp>
          <p:nvSpPr>
            <p:cNvPr id="6173" name="Oval 40"/>
            <p:cNvSpPr>
              <a:spLocks noChangeArrowheads="1"/>
            </p:cNvSpPr>
            <p:nvPr/>
          </p:nvSpPr>
          <p:spPr bwMode="auto">
            <a:xfrm>
              <a:off x="1622" y="3166"/>
              <a:ext cx="671" cy="672"/>
            </a:xfrm>
            <a:prstGeom prst="ellipse">
              <a:avLst/>
            </a:prstGeom>
            <a:noFill/>
            <a:ln w="349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41"/>
            <p:cNvSpPr>
              <a:spLocks noChangeArrowheads="1"/>
            </p:cNvSpPr>
            <p:nvPr/>
          </p:nvSpPr>
          <p:spPr bwMode="auto">
            <a:xfrm>
              <a:off x="951" y="3166"/>
              <a:ext cx="358" cy="672"/>
            </a:xfrm>
            <a:prstGeom prst="ellipse">
              <a:avLst/>
            </a:prstGeom>
            <a:noFill/>
            <a:ln w="349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5" name="Line 42"/>
            <p:cNvSpPr>
              <a:spLocks noChangeShapeType="1"/>
            </p:cNvSpPr>
            <p:nvPr/>
          </p:nvSpPr>
          <p:spPr bwMode="auto">
            <a:xfrm>
              <a:off x="683" y="3502"/>
              <a:ext cx="1834" cy="0"/>
            </a:xfrm>
            <a:prstGeom prst="line">
              <a:avLst/>
            </a:prstGeom>
            <a:noFill/>
            <a:ln w="15875">
              <a:solidFill>
                <a:srgbClr val="FF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6" name="Line 43"/>
            <p:cNvSpPr>
              <a:spLocks noChangeShapeType="1"/>
            </p:cNvSpPr>
            <p:nvPr/>
          </p:nvSpPr>
          <p:spPr bwMode="auto">
            <a:xfrm flipH="1">
              <a:off x="1882" y="3177"/>
              <a:ext cx="182"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7" name="Line 44"/>
            <p:cNvSpPr>
              <a:spLocks noChangeShapeType="1"/>
            </p:cNvSpPr>
            <p:nvPr/>
          </p:nvSpPr>
          <p:spPr bwMode="auto">
            <a:xfrm flipH="1">
              <a:off x="966" y="3203"/>
              <a:ext cx="67" cy="115"/>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13933" name="Text Box 45"/>
          <p:cNvSpPr txBox="1">
            <a:spLocks noChangeArrowheads="1"/>
          </p:cNvSpPr>
          <p:nvPr/>
        </p:nvSpPr>
        <p:spPr bwMode="auto">
          <a:xfrm>
            <a:off x="250825" y="4365104"/>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磁力矩</a:t>
            </a:r>
            <a:r>
              <a:rPr kumimoji="1" lang="zh-CN" altLang="en-US" sz="2400" b="1" dirty="0" smtClean="0">
                <a:solidFill>
                  <a:schemeClr val="bg1"/>
                </a:solidFill>
                <a:latin typeface="Times New Roman" panose="02020603050405020304" pitchFamily="18" charset="0"/>
                <a:ea typeface="仿宋_GB2312" pitchFamily="49" charset="-122"/>
                <a:cs typeface="Times New Roman" panose="02020603050405020304" pitchFamily="18" charset="0"/>
              </a:rPr>
              <a:t>总是试图</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使</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线圈的磁矩</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转到和外磁场一致的方向上。</a:t>
            </a:r>
          </a:p>
        </p:txBody>
      </p:sp>
      <p:sp>
        <p:nvSpPr>
          <p:cNvPr id="2213934" name="Text Box 46"/>
          <p:cNvSpPr txBox="1">
            <a:spLocks noChangeArrowheads="1"/>
          </p:cNvSpPr>
          <p:nvPr/>
        </p:nvSpPr>
        <p:spPr bwMode="auto">
          <a:xfrm>
            <a:off x="250825" y="5830366"/>
            <a:ext cx="43093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smtClean="0">
                <a:solidFill>
                  <a:schemeClr val="bg1"/>
                </a:solidFill>
                <a:latin typeface="Times New Roman" panose="02020603050405020304" pitchFamily="18" charset="0"/>
                <a:ea typeface="仿宋_GB2312" pitchFamily="49" charset="-122"/>
                <a:cs typeface="Times New Roman" panose="02020603050405020304" pitchFamily="18" charset="0"/>
              </a:rPr>
              <a:t>上述磁力矩公式</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适用于任意</a:t>
            </a:r>
            <a:endParaRPr kumimoji="1" lang="en-US" altLang="zh-CN"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endParaRPr>
          </a:p>
          <a:p>
            <a:pPr algn="l" eaLnBrk="1" hangingPunct="1"/>
            <a:r>
              <a:rPr kumimoji="1" lang="en-US" altLang="zh-CN"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a:t>
            </a:r>
            <a:r>
              <a:rPr kumimoji="1" lang="en-US" altLang="zh-CN"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  形状</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cs typeface="Times New Roman" panose="02020603050405020304" pitchFamily="18" charset="0"/>
              </a:rPr>
              <a:t>的平面载流线圈</a:t>
            </a:r>
          </a:p>
        </p:txBody>
      </p:sp>
      <p:grpSp>
        <p:nvGrpSpPr>
          <p:cNvPr id="47" name="Group 2"/>
          <p:cNvGrpSpPr>
            <a:grpSpLocks/>
          </p:cNvGrpSpPr>
          <p:nvPr/>
        </p:nvGrpSpPr>
        <p:grpSpPr bwMode="auto">
          <a:xfrm>
            <a:off x="7445375" y="1883512"/>
            <a:ext cx="528637" cy="609600"/>
            <a:chOff x="4455" y="2419"/>
            <a:chExt cx="333" cy="384"/>
          </a:xfrm>
        </p:grpSpPr>
        <p:sp>
          <p:nvSpPr>
            <p:cNvPr id="48" name="Line 3"/>
            <p:cNvSpPr>
              <a:spLocks noChangeShapeType="1"/>
            </p:cNvSpPr>
            <p:nvPr/>
          </p:nvSpPr>
          <p:spPr bwMode="auto">
            <a:xfrm flipV="1">
              <a:off x="4788" y="2419"/>
              <a:ext cx="0" cy="384"/>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49" name="Object 4"/>
            <p:cNvGraphicFramePr>
              <a:graphicFrameLocks noChangeAspect="1"/>
            </p:cNvGraphicFramePr>
            <p:nvPr/>
          </p:nvGraphicFramePr>
          <p:xfrm>
            <a:off x="4455" y="2559"/>
            <a:ext cx="277" cy="225"/>
          </p:xfrm>
          <a:graphic>
            <a:graphicData uri="http://schemas.openxmlformats.org/presentationml/2006/ole">
              <mc:AlternateContent xmlns:mc="http://schemas.openxmlformats.org/markup-compatibility/2006">
                <mc:Choice xmlns:v="urn:schemas-microsoft-com:vml" Requires="v">
                  <p:oleObj spid="_x0000_s218971" name="公式" r:id="rId7" imgW="545760" imgH="444240" progId="Equation.3">
                    <p:embed/>
                  </p:oleObj>
                </mc:Choice>
                <mc:Fallback>
                  <p:oleObj name="公式" r:id="rId7" imgW="545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5" y="2559"/>
                          <a:ext cx="27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 name="Group 5"/>
          <p:cNvGrpSpPr>
            <a:grpSpLocks/>
          </p:cNvGrpSpPr>
          <p:nvPr/>
        </p:nvGrpSpPr>
        <p:grpSpPr bwMode="auto">
          <a:xfrm>
            <a:off x="6515100" y="3121762"/>
            <a:ext cx="581025" cy="666750"/>
            <a:chOff x="3869" y="3158"/>
            <a:chExt cx="366" cy="420"/>
          </a:xfrm>
        </p:grpSpPr>
        <p:sp>
          <p:nvSpPr>
            <p:cNvPr id="51" name="Line 6"/>
            <p:cNvSpPr>
              <a:spLocks noChangeShapeType="1"/>
            </p:cNvSpPr>
            <p:nvPr/>
          </p:nvSpPr>
          <p:spPr bwMode="auto">
            <a:xfrm>
              <a:off x="4235" y="3158"/>
              <a:ext cx="0" cy="420"/>
            </a:xfrm>
            <a:prstGeom prst="line">
              <a:avLst/>
            </a:prstGeom>
            <a:noFill/>
            <a:ln w="28575">
              <a:solidFill>
                <a:srgbClr val="66FF33"/>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52" name="Object 7"/>
            <p:cNvGraphicFramePr>
              <a:graphicFrameLocks noChangeAspect="1"/>
            </p:cNvGraphicFramePr>
            <p:nvPr/>
          </p:nvGraphicFramePr>
          <p:xfrm>
            <a:off x="3869" y="3319"/>
            <a:ext cx="270" cy="218"/>
          </p:xfrm>
          <a:graphic>
            <a:graphicData uri="http://schemas.openxmlformats.org/presentationml/2006/ole">
              <mc:AlternateContent xmlns:mc="http://schemas.openxmlformats.org/markup-compatibility/2006">
                <mc:Choice xmlns:v="urn:schemas-microsoft-com:vml" Requires="v">
                  <p:oleObj spid="_x0000_s218972" name="Equation" r:id="rId9" imgW="533160" imgH="431640" progId="Equation.3">
                    <p:embed/>
                  </p:oleObj>
                </mc:Choice>
                <mc:Fallback>
                  <p:oleObj name="Equation" r:id="rId9" imgW="5331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9" y="3319"/>
                          <a:ext cx="270"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 name="Group 57"/>
          <p:cNvGrpSpPr>
            <a:grpSpLocks/>
          </p:cNvGrpSpPr>
          <p:nvPr/>
        </p:nvGrpSpPr>
        <p:grpSpPr bwMode="auto">
          <a:xfrm>
            <a:off x="6176962" y="2124812"/>
            <a:ext cx="2967038" cy="1600200"/>
            <a:chOff x="3656" y="2539"/>
            <a:chExt cx="1869" cy="1008"/>
          </a:xfrm>
        </p:grpSpPr>
        <p:sp>
          <p:nvSpPr>
            <p:cNvPr id="54" name="Line 58"/>
            <p:cNvSpPr>
              <a:spLocks noChangeShapeType="1"/>
            </p:cNvSpPr>
            <p:nvPr/>
          </p:nvSpPr>
          <p:spPr bwMode="auto">
            <a:xfrm>
              <a:off x="3744" y="253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9"/>
            <p:cNvSpPr>
              <a:spLocks noChangeShapeType="1"/>
            </p:cNvSpPr>
            <p:nvPr/>
          </p:nvSpPr>
          <p:spPr bwMode="auto">
            <a:xfrm>
              <a:off x="3744" y="277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60"/>
            <p:cNvSpPr>
              <a:spLocks noChangeShapeType="1"/>
            </p:cNvSpPr>
            <p:nvPr/>
          </p:nvSpPr>
          <p:spPr bwMode="auto">
            <a:xfrm>
              <a:off x="3744" y="3019"/>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61"/>
            <p:cNvSpPr>
              <a:spLocks noChangeShapeType="1"/>
            </p:cNvSpPr>
            <p:nvPr/>
          </p:nvSpPr>
          <p:spPr bwMode="auto">
            <a:xfrm>
              <a:off x="3744" y="330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62"/>
            <p:cNvSpPr>
              <a:spLocks noChangeShapeType="1"/>
            </p:cNvSpPr>
            <p:nvPr/>
          </p:nvSpPr>
          <p:spPr bwMode="auto">
            <a:xfrm>
              <a:off x="3744" y="3547"/>
              <a:ext cx="1584" cy="0"/>
            </a:xfrm>
            <a:prstGeom prst="line">
              <a:avLst/>
            </a:prstGeom>
            <a:noFill/>
            <a:ln w="952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9" name="Object 63"/>
            <p:cNvGraphicFramePr>
              <a:graphicFrameLocks noChangeAspect="1"/>
            </p:cNvGraphicFramePr>
            <p:nvPr/>
          </p:nvGraphicFramePr>
          <p:xfrm>
            <a:off x="5348" y="2922"/>
            <a:ext cx="177" cy="217"/>
          </p:xfrm>
          <a:graphic>
            <a:graphicData uri="http://schemas.openxmlformats.org/presentationml/2006/ole">
              <mc:AlternateContent xmlns:mc="http://schemas.openxmlformats.org/markup-compatibility/2006">
                <mc:Choice xmlns:v="urn:schemas-microsoft-com:vml" Requires="v">
                  <p:oleObj spid="_x0000_s218973" name="Equation" r:id="rId11" imgW="279360" imgH="342720" progId="Equation.3">
                    <p:embed/>
                  </p:oleObj>
                </mc:Choice>
                <mc:Fallback>
                  <p:oleObj name="Equation" r:id="rId11" imgW="279360" imgH="3427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8" y="2922"/>
                          <a:ext cx="177"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 name="Group 64"/>
            <p:cNvGrpSpPr>
              <a:grpSpLocks/>
            </p:cNvGrpSpPr>
            <p:nvPr/>
          </p:nvGrpSpPr>
          <p:grpSpPr bwMode="auto">
            <a:xfrm>
              <a:off x="4716" y="2731"/>
              <a:ext cx="144" cy="144"/>
              <a:chOff x="3504" y="2832"/>
              <a:chExt cx="144" cy="144"/>
            </a:xfrm>
          </p:grpSpPr>
          <p:sp>
            <p:nvSpPr>
              <p:cNvPr id="72" name="Oval 65"/>
              <p:cNvSpPr>
                <a:spLocks noChangeArrowheads="1"/>
              </p:cNvSpPr>
              <p:nvPr/>
            </p:nvSpPr>
            <p:spPr bwMode="auto">
              <a:xfrm>
                <a:off x="3504" y="2832"/>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Oval 66"/>
              <p:cNvSpPr>
                <a:spLocks noChangeArrowheads="1"/>
              </p:cNvSpPr>
              <p:nvPr/>
            </p:nvSpPr>
            <p:spPr bwMode="auto">
              <a:xfrm>
                <a:off x="3552" y="2880"/>
                <a:ext cx="48" cy="48"/>
              </a:xfrm>
              <a:prstGeom prst="ellipse">
                <a:avLst/>
              </a:prstGeom>
              <a:solidFill>
                <a:srgbClr val="FF3300"/>
              </a:solidFill>
              <a:ln w="9525">
                <a:solidFill>
                  <a:srgbClr val="FF3300"/>
                </a:solidFill>
                <a:round/>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1" name="Group 67"/>
            <p:cNvGrpSpPr>
              <a:grpSpLocks/>
            </p:cNvGrpSpPr>
            <p:nvPr/>
          </p:nvGrpSpPr>
          <p:grpSpPr bwMode="auto">
            <a:xfrm>
              <a:off x="4128" y="3019"/>
              <a:ext cx="214" cy="288"/>
              <a:chOff x="4128" y="3408"/>
              <a:chExt cx="214" cy="288"/>
            </a:xfrm>
          </p:grpSpPr>
          <p:sp>
            <p:nvSpPr>
              <p:cNvPr id="70" name="Oval 68"/>
              <p:cNvSpPr>
                <a:spLocks noChangeArrowheads="1"/>
              </p:cNvSpPr>
              <p:nvPr/>
            </p:nvSpPr>
            <p:spPr bwMode="auto">
              <a:xfrm>
                <a:off x="4163" y="3480"/>
                <a:ext cx="144" cy="144"/>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Text Box 69"/>
              <p:cNvSpPr txBox="1">
                <a:spLocks noChangeArrowheads="1"/>
              </p:cNvSpPr>
              <p:nvPr/>
            </p:nvSpPr>
            <p:spPr bwMode="auto">
              <a:xfrm>
                <a:off x="4128" y="3408"/>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3300"/>
                    </a:solidFill>
                    <a:latin typeface="宋体" panose="02010600030101010101" pitchFamily="2" charset="-122"/>
                  </a:rPr>
                  <a:t>+</a:t>
                </a:r>
              </a:p>
            </p:txBody>
          </p:sp>
        </p:grpSp>
        <p:sp>
          <p:nvSpPr>
            <p:cNvPr id="62" name="Line 70"/>
            <p:cNvSpPr>
              <a:spLocks noChangeShapeType="1"/>
            </p:cNvSpPr>
            <p:nvPr/>
          </p:nvSpPr>
          <p:spPr bwMode="auto">
            <a:xfrm flipH="1">
              <a:off x="4209" y="2743"/>
              <a:ext cx="537" cy="354"/>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3" name="Line 71"/>
            <p:cNvSpPr>
              <a:spLocks noChangeShapeType="1"/>
            </p:cNvSpPr>
            <p:nvPr/>
          </p:nvSpPr>
          <p:spPr bwMode="auto">
            <a:xfrm flipH="1">
              <a:off x="4272" y="2860"/>
              <a:ext cx="561" cy="366"/>
            </a:xfrm>
            <a:prstGeom prst="line">
              <a:avLst/>
            </a:prstGeom>
            <a:noFill/>
            <a:ln w="28575">
              <a:solidFill>
                <a:srgbClr val="66FF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64" name="Line 72"/>
            <p:cNvSpPr>
              <a:spLocks noChangeShapeType="1"/>
            </p:cNvSpPr>
            <p:nvPr/>
          </p:nvSpPr>
          <p:spPr bwMode="auto">
            <a:xfrm>
              <a:off x="4596" y="3031"/>
              <a:ext cx="240" cy="300"/>
            </a:xfrm>
            <a:prstGeom prst="line">
              <a:avLst/>
            </a:prstGeom>
            <a:noFill/>
            <a:ln w="28575">
              <a:solidFill>
                <a:srgbClr val="FFFF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65" name="Object 73"/>
            <p:cNvGraphicFramePr>
              <a:graphicFrameLocks noChangeAspect="1"/>
            </p:cNvGraphicFramePr>
            <p:nvPr/>
          </p:nvGraphicFramePr>
          <p:xfrm>
            <a:off x="4752" y="3355"/>
            <a:ext cx="145" cy="178"/>
          </p:xfrm>
          <a:graphic>
            <a:graphicData uri="http://schemas.openxmlformats.org/presentationml/2006/ole">
              <mc:AlternateContent xmlns:mc="http://schemas.openxmlformats.org/markup-compatibility/2006">
                <mc:Choice xmlns:v="urn:schemas-microsoft-com:vml" Requires="v">
                  <p:oleObj spid="_x0000_s218974" name="Equation" r:id="rId13" imgW="228600" imgH="279360" progId="Equation.3">
                    <p:embed/>
                  </p:oleObj>
                </mc:Choice>
                <mc:Fallback>
                  <p:oleObj name="Equation" r:id="rId13" imgW="228600" imgH="2793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3355"/>
                          <a:ext cx="14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Rectangle 74"/>
            <p:cNvSpPr>
              <a:spLocks noChangeArrowheads="1"/>
            </p:cNvSpPr>
            <p:nvPr/>
          </p:nvSpPr>
          <p:spPr bwMode="auto">
            <a:xfrm>
              <a:off x="4692" y="2935"/>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i="1">
                  <a:solidFill>
                    <a:srgbClr val="FF6600"/>
                  </a:solidFill>
                  <a:latin typeface="Times New Roman" panose="02020603050405020304" pitchFamily="18" charset="0"/>
                  <a:sym typeface="Symbol" panose="05050102010706020507" pitchFamily="18" charset="2"/>
                </a:rPr>
                <a:t></a:t>
              </a:r>
            </a:p>
          </p:txBody>
        </p:sp>
        <p:sp>
          <p:nvSpPr>
            <p:cNvPr id="67" name="Text Box 75"/>
            <p:cNvSpPr txBox="1">
              <a:spLocks noChangeArrowheads="1"/>
            </p:cNvSpPr>
            <p:nvPr/>
          </p:nvSpPr>
          <p:spPr bwMode="auto">
            <a:xfrm>
              <a:off x="3656" y="306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A</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B</a:t>
              </a:r>
              <a:r>
                <a:rPr kumimoji="1" lang="en-US" altLang="zh-CN" sz="2000" b="1">
                  <a:solidFill>
                    <a:srgbClr val="FFFF99"/>
                  </a:solidFill>
                  <a:latin typeface="Times New Roman" panose="02020603050405020304" pitchFamily="18" charset="0"/>
                </a:rPr>
                <a:t>)</a:t>
              </a:r>
            </a:p>
          </p:txBody>
        </p:sp>
        <p:sp>
          <p:nvSpPr>
            <p:cNvPr id="68" name="Text Box 76"/>
            <p:cNvSpPr txBox="1">
              <a:spLocks noChangeArrowheads="1"/>
            </p:cNvSpPr>
            <p:nvPr/>
          </p:nvSpPr>
          <p:spPr bwMode="auto">
            <a:xfrm>
              <a:off x="4874" y="2546"/>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FFFF99"/>
                  </a:solidFill>
                  <a:latin typeface="Times New Roman" panose="02020603050405020304" pitchFamily="18" charset="0"/>
                </a:rPr>
                <a:t>D</a:t>
              </a:r>
              <a:r>
                <a:rPr kumimoji="1" lang="en-US" altLang="zh-CN" sz="2000" b="1">
                  <a:solidFill>
                    <a:srgbClr val="FFFF99"/>
                  </a:solidFill>
                  <a:latin typeface="Times New Roman" panose="02020603050405020304" pitchFamily="18" charset="0"/>
                </a:rPr>
                <a:t>(</a:t>
              </a:r>
              <a:r>
                <a:rPr kumimoji="1" lang="en-US" altLang="zh-CN" sz="2000" b="1" i="1">
                  <a:solidFill>
                    <a:srgbClr val="FFFF99"/>
                  </a:solidFill>
                  <a:latin typeface="Times New Roman" panose="02020603050405020304" pitchFamily="18" charset="0"/>
                </a:rPr>
                <a:t>C</a:t>
              </a:r>
              <a:r>
                <a:rPr kumimoji="1" lang="en-US" altLang="zh-CN" sz="2000" b="1">
                  <a:solidFill>
                    <a:srgbClr val="FFFF99"/>
                  </a:solidFill>
                  <a:latin typeface="Times New Roman" panose="02020603050405020304" pitchFamily="18" charset="0"/>
                </a:rPr>
                <a:t>)</a:t>
              </a:r>
            </a:p>
          </p:txBody>
        </p:sp>
        <p:sp>
          <p:nvSpPr>
            <p:cNvPr id="69" name="Arc 77"/>
            <p:cNvSpPr>
              <a:spLocks/>
            </p:cNvSpPr>
            <p:nvPr/>
          </p:nvSpPr>
          <p:spPr bwMode="auto">
            <a:xfrm rot="3187807">
              <a:off x="4622" y="3009"/>
              <a:ext cx="108" cy="140"/>
            </a:xfrm>
            <a:custGeom>
              <a:avLst/>
              <a:gdLst>
                <a:gd name="T0" fmla="*/ 0 w 20899"/>
                <a:gd name="T1" fmla="*/ 0 h 20985"/>
                <a:gd name="T2" fmla="*/ 0 w 20899"/>
                <a:gd name="T3" fmla="*/ 0 h 20985"/>
                <a:gd name="T4" fmla="*/ 0 w 20899"/>
                <a:gd name="T5" fmla="*/ 0 h 20985"/>
                <a:gd name="T6" fmla="*/ 0 60000 65536"/>
                <a:gd name="T7" fmla="*/ 0 60000 65536"/>
                <a:gd name="T8" fmla="*/ 0 60000 65536"/>
                <a:gd name="T9" fmla="*/ 0 w 20899"/>
                <a:gd name="T10" fmla="*/ 0 h 20985"/>
                <a:gd name="T11" fmla="*/ 20899 w 20899"/>
                <a:gd name="T12" fmla="*/ 20985 h 20985"/>
              </a:gdLst>
              <a:ahLst/>
              <a:cxnLst>
                <a:cxn ang="T6">
                  <a:pos x="T0" y="T1"/>
                </a:cxn>
                <a:cxn ang="T7">
                  <a:pos x="T2" y="T3"/>
                </a:cxn>
                <a:cxn ang="T8">
                  <a:pos x="T4" y="T5"/>
                </a:cxn>
              </a:cxnLst>
              <a:rect l="T9" t="T10" r="T11" b="T12"/>
              <a:pathLst>
                <a:path w="20899" h="20985" fill="none" extrusionOk="0">
                  <a:moveTo>
                    <a:pt x="5118" y="0"/>
                  </a:moveTo>
                  <a:cubicBezTo>
                    <a:pt x="12832" y="1881"/>
                    <a:pt x="18892" y="7843"/>
                    <a:pt x="20898" y="15526"/>
                  </a:cubicBezTo>
                </a:path>
                <a:path w="20899" h="20985" stroke="0" extrusionOk="0">
                  <a:moveTo>
                    <a:pt x="5118" y="0"/>
                  </a:moveTo>
                  <a:cubicBezTo>
                    <a:pt x="12832" y="1881"/>
                    <a:pt x="18892" y="7843"/>
                    <a:pt x="20898" y="15526"/>
                  </a:cubicBezTo>
                  <a:lnTo>
                    <a:pt x="0" y="20985"/>
                  </a:lnTo>
                  <a:close/>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74" name="对象 73"/>
          <p:cNvGraphicFramePr>
            <a:graphicFrameLocks noChangeAspect="1"/>
          </p:cNvGraphicFramePr>
          <p:nvPr>
            <p:extLst/>
          </p:nvPr>
        </p:nvGraphicFramePr>
        <p:xfrm>
          <a:off x="830509" y="2549734"/>
          <a:ext cx="2125662" cy="446088"/>
        </p:xfrm>
        <a:graphic>
          <a:graphicData uri="http://schemas.openxmlformats.org/presentationml/2006/ole">
            <mc:AlternateContent xmlns:mc="http://schemas.openxmlformats.org/markup-compatibility/2006">
              <mc:Choice xmlns:v="urn:schemas-microsoft-com:vml" Requires="v">
                <p:oleObj spid="_x0000_s218975" name="Equation" r:id="rId15" imgW="965160" imgH="203040" progId="Equation.DSMT4">
                  <p:embed/>
                </p:oleObj>
              </mc:Choice>
              <mc:Fallback>
                <p:oleObj name="Equation" r:id="rId15" imgW="965160" imgH="203040" progId="Equation.DSMT4">
                  <p:embed/>
                  <p:pic>
                    <p:nvPicPr>
                      <p:cNvPr id="0" name=""/>
                      <p:cNvPicPr/>
                      <p:nvPr/>
                    </p:nvPicPr>
                    <p:blipFill>
                      <a:blip r:embed="rId16"/>
                      <a:stretch>
                        <a:fillRect/>
                      </a:stretch>
                    </p:blipFill>
                    <p:spPr>
                      <a:xfrm>
                        <a:off x="830509" y="2549734"/>
                        <a:ext cx="2125662" cy="446088"/>
                      </a:xfrm>
                      <a:prstGeom prst="rect">
                        <a:avLst/>
                      </a:prstGeom>
                    </p:spPr>
                  </p:pic>
                </p:oleObj>
              </mc:Fallback>
            </mc:AlternateContent>
          </a:graphicData>
        </a:graphic>
      </p:graphicFrame>
      <p:graphicFrame>
        <p:nvGraphicFramePr>
          <p:cNvPr id="75" name="对象 74"/>
          <p:cNvGraphicFramePr>
            <a:graphicFrameLocks noChangeAspect="1"/>
          </p:cNvGraphicFramePr>
          <p:nvPr>
            <p:extLst/>
          </p:nvPr>
        </p:nvGraphicFramePr>
        <p:xfrm>
          <a:off x="819597" y="2901950"/>
          <a:ext cx="3608387" cy="865188"/>
        </p:xfrm>
        <a:graphic>
          <a:graphicData uri="http://schemas.openxmlformats.org/presentationml/2006/ole">
            <mc:AlternateContent xmlns:mc="http://schemas.openxmlformats.org/markup-compatibility/2006">
              <mc:Choice xmlns:v="urn:schemas-microsoft-com:vml" Requires="v">
                <p:oleObj spid="_x0000_s218976" name="Equation" r:id="rId17" imgW="1638000" imgH="393480" progId="Equation.DSMT4">
                  <p:embed/>
                </p:oleObj>
              </mc:Choice>
              <mc:Fallback>
                <p:oleObj name="Equation" r:id="rId17" imgW="1638000" imgH="393480" progId="Equation.DSMT4">
                  <p:embed/>
                  <p:pic>
                    <p:nvPicPr>
                      <p:cNvPr id="0" name=""/>
                      <p:cNvPicPr/>
                      <p:nvPr/>
                    </p:nvPicPr>
                    <p:blipFill>
                      <a:blip r:embed="rId18"/>
                      <a:stretch>
                        <a:fillRect/>
                      </a:stretch>
                    </p:blipFill>
                    <p:spPr>
                      <a:xfrm>
                        <a:off x="819597" y="2901950"/>
                        <a:ext cx="3608387" cy="865188"/>
                      </a:xfrm>
                      <a:prstGeom prst="rect">
                        <a:avLst/>
                      </a:prstGeom>
                    </p:spPr>
                  </p:pic>
                </p:oleObj>
              </mc:Fallback>
            </mc:AlternateContent>
          </a:graphicData>
        </a:graphic>
      </p:graphicFrame>
      <p:graphicFrame>
        <p:nvGraphicFramePr>
          <p:cNvPr id="76" name="对象 75"/>
          <p:cNvGraphicFramePr>
            <a:graphicFrameLocks noChangeAspect="1"/>
          </p:cNvGraphicFramePr>
          <p:nvPr>
            <p:extLst/>
          </p:nvPr>
        </p:nvGraphicFramePr>
        <p:xfrm>
          <a:off x="781273" y="3663403"/>
          <a:ext cx="2181225" cy="446088"/>
        </p:xfrm>
        <a:graphic>
          <a:graphicData uri="http://schemas.openxmlformats.org/presentationml/2006/ole">
            <mc:AlternateContent xmlns:mc="http://schemas.openxmlformats.org/markup-compatibility/2006">
              <mc:Choice xmlns:v="urn:schemas-microsoft-com:vml" Requires="v">
                <p:oleObj spid="_x0000_s218977" name="Equation" r:id="rId19" imgW="990360" imgH="203040" progId="Equation.DSMT4">
                  <p:embed/>
                </p:oleObj>
              </mc:Choice>
              <mc:Fallback>
                <p:oleObj name="Equation" r:id="rId19" imgW="990360" imgH="203040" progId="Equation.DSMT4">
                  <p:embed/>
                  <p:pic>
                    <p:nvPicPr>
                      <p:cNvPr id="0" name=""/>
                      <p:cNvPicPr/>
                      <p:nvPr/>
                    </p:nvPicPr>
                    <p:blipFill>
                      <a:blip r:embed="rId20"/>
                      <a:stretch>
                        <a:fillRect/>
                      </a:stretch>
                    </p:blipFill>
                    <p:spPr>
                      <a:xfrm>
                        <a:off x="781273" y="3663403"/>
                        <a:ext cx="2181225" cy="446088"/>
                      </a:xfrm>
                      <a:prstGeom prst="rect">
                        <a:avLst/>
                      </a:prstGeom>
                    </p:spPr>
                  </p:pic>
                </p:oleObj>
              </mc:Fallback>
            </mc:AlternateContent>
          </a:graphicData>
        </a:graphic>
      </p:graphicFrame>
    </p:spTree>
    <p:extLst>
      <p:ext uri="{BB962C8B-B14F-4D97-AF65-F5344CB8AC3E}">
        <p14:creationId xmlns:p14="http://schemas.microsoft.com/office/powerpoint/2010/main" val="230061132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213891"/>
                                        </p:tgtEl>
                                        <p:attrNameLst>
                                          <p:attrName>style.visibility</p:attrName>
                                        </p:attrNameLst>
                                      </p:cBhvr>
                                      <p:to>
                                        <p:strVal val="visible"/>
                                      </p:to>
                                    </p:set>
                                    <p:anim calcmode="lin" valueType="num">
                                      <p:cBhvr>
                                        <p:cTn id="7" dur="500" fill="hold"/>
                                        <p:tgtEl>
                                          <p:spTgt spid="2213891"/>
                                        </p:tgtEl>
                                        <p:attrNameLst>
                                          <p:attrName>ppt_w</p:attrName>
                                        </p:attrNameLst>
                                      </p:cBhvr>
                                      <p:tavLst>
                                        <p:tav tm="0">
                                          <p:val>
                                            <p:fltVal val="0"/>
                                          </p:val>
                                        </p:tav>
                                        <p:tav tm="100000">
                                          <p:val>
                                            <p:strVal val="#ppt_w"/>
                                          </p:val>
                                        </p:tav>
                                      </p:tavLst>
                                    </p:anim>
                                    <p:anim calcmode="lin" valueType="num">
                                      <p:cBhvr>
                                        <p:cTn id="8" dur="500" fill="hold"/>
                                        <p:tgtEl>
                                          <p:spTgt spid="221389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2213892"/>
                                        </p:tgtEl>
                                        <p:attrNameLst>
                                          <p:attrName>style.visibility</p:attrName>
                                        </p:attrNameLst>
                                      </p:cBhvr>
                                      <p:to>
                                        <p:strVal val="visible"/>
                                      </p:to>
                                    </p:set>
                                    <p:animEffect transition="in" filter="slide(fromBottom)">
                                      <p:cBhvr>
                                        <p:cTn id="12" dur="500"/>
                                        <p:tgtEl>
                                          <p:spTgt spid="2213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iterate type="wd">
                                    <p:tmPct val="100000"/>
                                  </p:iterate>
                                  <p:childTnLst>
                                    <p:set>
                                      <p:cBhvr>
                                        <p:cTn id="16" dur="1" fill="hold">
                                          <p:stCondLst>
                                            <p:cond delay="0"/>
                                          </p:stCondLst>
                                        </p:cTn>
                                        <p:tgtEl>
                                          <p:spTgt spid="2213915"/>
                                        </p:tgtEl>
                                        <p:attrNameLst>
                                          <p:attrName>style.visibility</p:attrName>
                                        </p:attrNameLst>
                                      </p:cBhvr>
                                      <p:to>
                                        <p:strVal val="visible"/>
                                      </p:to>
                                    </p:set>
                                    <p:animEffect transition="in" filter="slide(fromBottom)">
                                      <p:cBhvr>
                                        <p:cTn id="17" dur="300"/>
                                        <p:tgtEl>
                                          <p:spTgt spid="22139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2213916"/>
                                        </p:tgtEl>
                                        <p:attrNameLst>
                                          <p:attrName>style.visibility</p:attrName>
                                        </p:attrNameLst>
                                      </p:cBhvr>
                                      <p:to>
                                        <p:strVal val="visible"/>
                                      </p:to>
                                    </p:set>
                                    <p:anim calcmode="lin" valueType="num">
                                      <p:cBhvr>
                                        <p:cTn id="22" dur="500" fill="hold"/>
                                        <p:tgtEl>
                                          <p:spTgt spid="2213916"/>
                                        </p:tgtEl>
                                        <p:attrNameLst>
                                          <p:attrName>ppt_w</p:attrName>
                                        </p:attrNameLst>
                                      </p:cBhvr>
                                      <p:tavLst>
                                        <p:tav tm="0">
                                          <p:val>
                                            <p:fltVal val="0"/>
                                          </p:val>
                                        </p:tav>
                                        <p:tav tm="100000">
                                          <p:val>
                                            <p:strVal val="#ppt_w"/>
                                          </p:val>
                                        </p:tav>
                                      </p:tavLst>
                                    </p:anim>
                                    <p:anim calcmode="lin" valueType="num">
                                      <p:cBhvr>
                                        <p:cTn id="23" dur="500" fill="hold"/>
                                        <p:tgtEl>
                                          <p:spTgt spid="221391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grpId="0" nodeType="clickEffect">
                                  <p:stCondLst>
                                    <p:cond delay="0"/>
                                  </p:stCondLst>
                                  <p:iterate type="wd">
                                    <p:tmPct val="100000"/>
                                  </p:iterate>
                                  <p:childTnLst>
                                    <p:set>
                                      <p:cBhvr>
                                        <p:cTn id="27" dur="1" fill="hold">
                                          <p:stCondLst>
                                            <p:cond delay="0"/>
                                          </p:stCondLst>
                                        </p:cTn>
                                        <p:tgtEl>
                                          <p:spTgt spid="2213917"/>
                                        </p:tgtEl>
                                        <p:attrNameLst>
                                          <p:attrName>style.visibility</p:attrName>
                                        </p:attrNameLst>
                                      </p:cBhvr>
                                      <p:to>
                                        <p:strVal val="visible"/>
                                      </p:to>
                                    </p:set>
                                    <p:animEffect transition="in" filter="slide(fromRight)">
                                      <p:cBhvr>
                                        <p:cTn id="28" dur="300"/>
                                        <p:tgtEl>
                                          <p:spTgt spid="22139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2213921"/>
                                        </p:tgtEl>
                                        <p:attrNameLst>
                                          <p:attrName>style.visibility</p:attrName>
                                        </p:attrNameLst>
                                      </p:cBhvr>
                                      <p:to>
                                        <p:strVal val="visible"/>
                                      </p:to>
                                    </p:set>
                                    <p:animEffect transition="in" filter="barn(outHorizontal)">
                                      <p:cBhvr>
                                        <p:cTn id="33" dur="500"/>
                                        <p:tgtEl>
                                          <p:spTgt spid="2213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74"/>
                                        </p:tgtEl>
                                        <p:attrNameLst>
                                          <p:attrName>style.visibility</p:attrName>
                                        </p:attrNameLst>
                                      </p:cBhvr>
                                      <p:to>
                                        <p:strVal val="visible"/>
                                      </p:to>
                                    </p:set>
                                    <p:anim calcmode="lin" valueType="num">
                                      <p:cBhvr additive="base">
                                        <p:cTn id="38" dur="500" fill="hold"/>
                                        <p:tgtEl>
                                          <p:spTgt spid="74"/>
                                        </p:tgtEl>
                                        <p:attrNameLst>
                                          <p:attrName>ppt_x</p:attrName>
                                        </p:attrNameLst>
                                      </p:cBhvr>
                                      <p:tavLst>
                                        <p:tav tm="0">
                                          <p:val>
                                            <p:strVal val="#ppt_x"/>
                                          </p:val>
                                        </p:tav>
                                        <p:tav tm="100000">
                                          <p:val>
                                            <p:strVal val="#ppt_x"/>
                                          </p:val>
                                        </p:tav>
                                      </p:tavLst>
                                    </p:anim>
                                    <p:anim calcmode="lin" valueType="num">
                                      <p:cBhvr additive="base">
                                        <p:cTn id="3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iterate type="wd">
                                    <p:tmPct val="100000"/>
                                  </p:iterate>
                                  <p:childTnLst>
                                    <p:set>
                                      <p:cBhvr>
                                        <p:cTn id="43" dur="1" fill="hold">
                                          <p:stCondLst>
                                            <p:cond delay="0"/>
                                          </p:stCondLst>
                                        </p:cTn>
                                        <p:tgtEl>
                                          <p:spTgt spid="2213922"/>
                                        </p:tgtEl>
                                        <p:attrNameLst>
                                          <p:attrName>style.visibility</p:attrName>
                                        </p:attrNameLst>
                                      </p:cBhvr>
                                      <p:to>
                                        <p:strVal val="visible"/>
                                      </p:to>
                                    </p:set>
                                    <p:animEffect transition="in" filter="slide(fromBottom)">
                                      <p:cBhvr>
                                        <p:cTn id="44" dur="300"/>
                                        <p:tgtEl>
                                          <p:spTgt spid="221392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 calcmode="lin" valueType="num">
                                      <p:cBhvr additive="base">
                                        <p:cTn id="49" dur="500" fill="hold"/>
                                        <p:tgtEl>
                                          <p:spTgt spid="75"/>
                                        </p:tgtEl>
                                        <p:attrNameLst>
                                          <p:attrName>ppt_x</p:attrName>
                                        </p:attrNameLst>
                                      </p:cBhvr>
                                      <p:tavLst>
                                        <p:tav tm="0">
                                          <p:val>
                                            <p:strVal val="#ppt_x"/>
                                          </p:val>
                                        </p:tav>
                                        <p:tav tm="100000">
                                          <p:val>
                                            <p:strVal val="#ppt_x"/>
                                          </p:val>
                                        </p:tav>
                                      </p:tavLst>
                                    </p:anim>
                                    <p:anim calcmode="lin" valueType="num">
                                      <p:cBhvr additive="base">
                                        <p:cTn id="5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iterate type="wd">
                                    <p:tmPct val="100000"/>
                                  </p:iterate>
                                  <p:childTnLst>
                                    <p:set>
                                      <p:cBhvr>
                                        <p:cTn id="54" dur="1" fill="hold">
                                          <p:stCondLst>
                                            <p:cond delay="0"/>
                                          </p:stCondLst>
                                        </p:cTn>
                                        <p:tgtEl>
                                          <p:spTgt spid="2213924"/>
                                        </p:tgtEl>
                                        <p:attrNameLst>
                                          <p:attrName>style.visibility</p:attrName>
                                        </p:attrNameLst>
                                      </p:cBhvr>
                                      <p:to>
                                        <p:strVal val="visible"/>
                                      </p:to>
                                    </p:set>
                                    <p:animEffect transition="in" filter="slide(fromRight)">
                                      <p:cBhvr>
                                        <p:cTn id="55" dur="300"/>
                                        <p:tgtEl>
                                          <p:spTgt spid="221392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6"/>
                                        </p:tgtEl>
                                        <p:attrNameLst>
                                          <p:attrName>style.visibility</p:attrName>
                                        </p:attrNameLst>
                                      </p:cBhvr>
                                      <p:to>
                                        <p:strVal val="visible"/>
                                      </p:to>
                                    </p:set>
                                    <p:anim calcmode="lin" valueType="num">
                                      <p:cBhvr additive="base">
                                        <p:cTn id="60" dur="500" fill="hold"/>
                                        <p:tgtEl>
                                          <p:spTgt spid="76"/>
                                        </p:tgtEl>
                                        <p:attrNameLst>
                                          <p:attrName>ppt_x</p:attrName>
                                        </p:attrNameLst>
                                      </p:cBhvr>
                                      <p:tavLst>
                                        <p:tav tm="0">
                                          <p:val>
                                            <p:strVal val="#ppt_x"/>
                                          </p:val>
                                        </p:tav>
                                        <p:tav tm="100000">
                                          <p:val>
                                            <p:strVal val="#ppt_x"/>
                                          </p:val>
                                        </p:tav>
                                      </p:tavLst>
                                    </p:anim>
                                    <p:anim calcmode="lin" valueType="num">
                                      <p:cBhvr additive="base">
                                        <p:cTn id="6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iterate type="wd">
                                    <p:tmPct val="100000"/>
                                  </p:iterate>
                                  <p:childTnLst>
                                    <p:set>
                                      <p:cBhvr>
                                        <p:cTn id="65" dur="1" fill="hold">
                                          <p:stCondLst>
                                            <p:cond delay="0"/>
                                          </p:stCondLst>
                                        </p:cTn>
                                        <p:tgtEl>
                                          <p:spTgt spid="2213923"/>
                                        </p:tgtEl>
                                        <p:attrNameLst>
                                          <p:attrName>style.visibility</p:attrName>
                                        </p:attrNameLst>
                                      </p:cBhvr>
                                      <p:to>
                                        <p:strVal val="visible"/>
                                      </p:to>
                                    </p:set>
                                    <p:animEffect transition="in" filter="slide(fromRight)">
                                      <p:cBhvr>
                                        <p:cTn id="66" dur="300"/>
                                        <p:tgtEl>
                                          <p:spTgt spid="2213923"/>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grpId="0" nodeType="clickEffect">
                                  <p:stCondLst>
                                    <p:cond delay="0"/>
                                  </p:stCondLst>
                                  <p:iterate type="wd">
                                    <p:tmPct val="100000"/>
                                  </p:iterate>
                                  <p:childTnLst>
                                    <p:set>
                                      <p:cBhvr>
                                        <p:cTn id="70" dur="1" fill="hold">
                                          <p:stCondLst>
                                            <p:cond delay="0"/>
                                          </p:stCondLst>
                                        </p:cTn>
                                        <p:tgtEl>
                                          <p:spTgt spid="2213933"/>
                                        </p:tgtEl>
                                        <p:attrNameLst>
                                          <p:attrName>style.visibility</p:attrName>
                                        </p:attrNameLst>
                                      </p:cBhvr>
                                      <p:to>
                                        <p:strVal val="visible"/>
                                      </p:to>
                                    </p:set>
                                    <p:animEffect transition="in" filter="checkerboard(across)">
                                      <p:cBhvr>
                                        <p:cTn id="71" dur="300"/>
                                        <p:tgtEl>
                                          <p:spTgt spid="2213933"/>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iterate type="wd">
                                    <p:tmPct val="100000"/>
                                  </p:iterate>
                                  <p:childTnLst>
                                    <p:set>
                                      <p:cBhvr>
                                        <p:cTn id="75" dur="1" fill="hold">
                                          <p:stCondLst>
                                            <p:cond delay="0"/>
                                          </p:stCondLst>
                                        </p:cTn>
                                        <p:tgtEl>
                                          <p:spTgt spid="2213925"/>
                                        </p:tgtEl>
                                        <p:attrNameLst>
                                          <p:attrName>style.visibility</p:attrName>
                                        </p:attrNameLst>
                                      </p:cBhvr>
                                      <p:to>
                                        <p:strVal val="visible"/>
                                      </p:to>
                                    </p:set>
                                    <p:animEffect transition="in" filter="slide(fromBottom)">
                                      <p:cBhvr>
                                        <p:cTn id="76" dur="300"/>
                                        <p:tgtEl>
                                          <p:spTgt spid="2213925"/>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2" fill="hold" grpId="0" nodeType="clickEffect">
                                  <p:stCondLst>
                                    <p:cond delay="0"/>
                                  </p:stCondLst>
                                  <p:iterate type="wd">
                                    <p:tmPct val="100000"/>
                                  </p:iterate>
                                  <p:childTnLst>
                                    <p:set>
                                      <p:cBhvr>
                                        <p:cTn id="80" dur="1" fill="hold">
                                          <p:stCondLst>
                                            <p:cond delay="0"/>
                                          </p:stCondLst>
                                        </p:cTn>
                                        <p:tgtEl>
                                          <p:spTgt spid="2213926"/>
                                        </p:tgtEl>
                                        <p:attrNameLst>
                                          <p:attrName>style.visibility</p:attrName>
                                        </p:attrNameLst>
                                      </p:cBhvr>
                                      <p:to>
                                        <p:strVal val="visible"/>
                                      </p:to>
                                    </p:set>
                                    <p:animEffect transition="in" filter="slide(fromRight)">
                                      <p:cBhvr>
                                        <p:cTn id="81" dur="300"/>
                                        <p:tgtEl>
                                          <p:spTgt spid="221392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21389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additive="base">
                                        <p:cTn id="90" dur="500" fill="hold"/>
                                        <p:tgtEl>
                                          <p:spTgt spid="5"/>
                                        </p:tgtEl>
                                        <p:attrNameLst>
                                          <p:attrName>ppt_x</p:attrName>
                                        </p:attrNameLst>
                                      </p:cBhvr>
                                      <p:tavLst>
                                        <p:tav tm="0">
                                          <p:val>
                                            <p:strVal val="#ppt_x"/>
                                          </p:val>
                                        </p:tav>
                                        <p:tav tm="100000">
                                          <p:val>
                                            <p:strVal val="#ppt_x"/>
                                          </p:val>
                                        </p:tav>
                                      </p:tavLst>
                                    </p:anim>
                                    <p:anim calcmode="lin" valueType="num">
                                      <p:cBhvr additive="base">
                                        <p:cTn id="9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2" presetClass="entr" presetSubtype="4" fill="hold" grpId="0" nodeType="clickEffect">
                                  <p:stCondLst>
                                    <p:cond delay="0"/>
                                  </p:stCondLst>
                                  <p:iterate type="wd">
                                    <p:tmPct val="100000"/>
                                  </p:iterate>
                                  <p:childTnLst>
                                    <p:set>
                                      <p:cBhvr>
                                        <p:cTn id="95" dur="1" fill="hold">
                                          <p:stCondLst>
                                            <p:cond delay="0"/>
                                          </p:stCondLst>
                                        </p:cTn>
                                        <p:tgtEl>
                                          <p:spTgt spid="2213934"/>
                                        </p:tgtEl>
                                        <p:attrNameLst>
                                          <p:attrName>style.visibility</p:attrName>
                                        </p:attrNameLst>
                                      </p:cBhvr>
                                      <p:to>
                                        <p:strVal val="visible"/>
                                      </p:to>
                                    </p:set>
                                    <p:animEffect transition="in" filter="slide(fromBottom)">
                                      <p:cBhvr>
                                        <p:cTn id="96" dur="300"/>
                                        <p:tgtEl>
                                          <p:spTgt spid="2213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3890" grpId="0" animBg="1"/>
      <p:bldP spid="2213915" grpId="0" autoUpdateAnimBg="0"/>
      <p:bldP spid="2213916" grpId="0"/>
      <p:bldP spid="2213917" grpId="0" autoUpdateAnimBg="0"/>
      <p:bldP spid="2213921" grpId="0" animBg="1"/>
      <p:bldP spid="2213922" grpId="0" autoUpdateAnimBg="0"/>
      <p:bldP spid="2213923" grpId="0" autoUpdateAnimBg="0"/>
      <p:bldP spid="2213924" grpId="0" autoUpdateAnimBg="0"/>
      <p:bldP spid="2213925" grpId="0"/>
      <p:bldP spid="2213926" grpId="0" autoUpdateAnimBg="0"/>
      <p:bldP spid="2213933" grpId="0" autoUpdateAnimBg="0"/>
      <p:bldP spid="22139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228600" y="260648"/>
            <a:ext cx="1600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例</a:t>
            </a:r>
            <a:r>
              <a:rPr lang="en-US" altLang="zh-CN" b="1">
                <a:solidFill>
                  <a:srgbClr val="00FFFF"/>
                </a:solidFill>
                <a:ea typeface="楷体_GB2312" pitchFamily="49" charset="-122"/>
              </a:rPr>
              <a:t>1</a:t>
            </a:r>
            <a:r>
              <a:rPr lang="zh-CN" altLang="en-US" b="1">
                <a:solidFill>
                  <a:srgbClr val="00FFFF"/>
                </a:solidFill>
                <a:ea typeface="楷体_GB2312" pitchFamily="49" charset="-122"/>
              </a:rPr>
              <a:t>： </a:t>
            </a:r>
          </a:p>
        </p:txBody>
      </p:sp>
      <p:sp>
        <p:nvSpPr>
          <p:cNvPr id="477187" name="Text Box 3"/>
          <p:cNvSpPr txBox="1">
            <a:spLocks noChangeArrowheads="1"/>
          </p:cNvSpPr>
          <p:nvPr/>
        </p:nvSpPr>
        <p:spPr bwMode="auto">
          <a:xfrm>
            <a:off x="927100" y="282873"/>
            <a:ext cx="5029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均匀磁场中，有一总电量为</a:t>
            </a:r>
          </a:p>
        </p:txBody>
      </p:sp>
      <p:sp>
        <p:nvSpPr>
          <p:cNvPr id="477188" name="Text Box 4"/>
          <p:cNvSpPr txBox="1">
            <a:spLocks noChangeArrowheads="1"/>
          </p:cNvSpPr>
          <p:nvPr/>
        </p:nvSpPr>
        <p:spPr bwMode="auto">
          <a:xfrm>
            <a:off x="4356100" y="740073"/>
            <a:ext cx="2362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半径为</a:t>
            </a:r>
          </a:p>
        </p:txBody>
      </p:sp>
      <p:sp>
        <p:nvSpPr>
          <p:cNvPr id="477189" name="Text Box 5"/>
          <p:cNvSpPr txBox="1">
            <a:spLocks noChangeArrowheads="1"/>
          </p:cNvSpPr>
          <p:nvPr/>
        </p:nvSpPr>
        <p:spPr bwMode="auto">
          <a:xfrm>
            <a:off x="5194300" y="282873"/>
            <a:ext cx="3733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的均匀带电圆盘，盘面</a:t>
            </a:r>
          </a:p>
        </p:txBody>
      </p:sp>
      <p:sp>
        <p:nvSpPr>
          <p:cNvPr id="477190" name="Text Box 6"/>
          <p:cNvSpPr txBox="1">
            <a:spLocks noChangeArrowheads="1"/>
          </p:cNvSpPr>
          <p:nvPr/>
        </p:nvSpPr>
        <p:spPr bwMode="auto">
          <a:xfrm>
            <a:off x="2339975" y="740073"/>
            <a:ext cx="31242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间的夹角为</a:t>
            </a:r>
          </a:p>
        </p:txBody>
      </p:sp>
      <p:sp>
        <p:nvSpPr>
          <p:cNvPr id="477191" name="Text Box 7"/>
          <p:cNvSpPr txBox="1">
            <a:spLocks noChangeArrowheads="1"/>
          </p:cNvSpPr>
          <p:nvPr/>
        </p:nvSpPr>
        <p:spPr bwMode="auto">
          <a:xfrm>
            <a:off x="5895975" y="740073"/>
            <a:ext cx="28194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a:t>
            </a:r>
            <a:r>
              <a:rPr lang="zh-CN" altLang="en-US" b="1">
                <a:solidFill>
                  <a:srgbClr val="FFFFFF"/>
                </a:solidFill>
                <a:ea typeface="楷体_GB2312" pitchFamily="49" charset="-122"/>
              </a:rPr>
              <a:t>当圆盘以</a:t>
            </a:r>
          </a:p>
        </p:txBody>
      </p:sp>
      <p:sp>
        <p:nvSpPr>
          <p:cNvPr id="477192" name="Text Box 8"/>
          <p:cNvSpPr txBox="1">
            <a:spLocks noChangeArrowheads="1"/>
          </p:cNvSpPr>
          <p:nvPr/>
        </p:nvSpPr>
        <p:spPr bwMode="auto">
          <a:xfrm>
            <a:off x="7596188" y="740073"/>
            <a:ext cx="1495425"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旋转时，</a:t>
            </a:r>
          </a:p>
        </p:txBody>
      </p:sp>
      <p:graphicFrame>
        <p:nvGraphicFramePr>
          <p:cNvPr id="477193" name="Object 9"/>
          <p:cNvGraphicFramePr>
            <a:graphicFrameLocks noChangeAspect="1"/>
          </p:cNvGraphicFramePr>
          <p:nvPr>
            <p:extLst/>
          </p:nvPr>
        </p:nvGraphicFramePr>
        <p:xfrm>
          <a:off x="1979613" y="763886"/>
          <a:ext cx="334962" cy="419100"/>
        </p:xfrm>
        <a:graphic>
          <a:graphicData uri="http://schemas.openxmlformats.org/presentationml/2006/ole">
            <mc:AlternateContent xmlns:mc="http://schemas.openxmlformats.org/markup-compatibility/2006">
              <mc:Choice xmlns:v="urn:schemas-microsoft-com:vml" Requires="v">
                <p:oleObj spid="_x0000_s262122" name="Equation" r:id="rId3" imgW="57266" imgH="95434" progId="Equation.DSMT4">
                  <p:embed/>
                </p:oleObj>
              </mc:Choice>
              <mc:Fallback>
                <p:oleObj name="Equation" r:id="rId3" imgW="57266" imgH="9543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763886"/>
                        <a:ext cx="334962" cy="4191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4" name="Object 10"/>
          <p:cNvGraphicFramePr>
            <a:graphicFrameLocks noChangeAspect="1"/>
          </p:cNvGraphicFramePr>
          <p:nvPr>
            <p:extLst/>
          </p:nvPr>
        </p:nvGraphicFramePr>
        <p:xfrm>
          <a:off x="4813300" y="305098"/>
          <a:ext cx="334963" cy="446088"/>
        </p:xfrm>
        <a:graphic>
          <a:graphicData uri="http://schemas.openxmlformats.org/presentationml/2006/ole">
            <mc:AlternateContent xmlns:mc="http://schemas.openxmlformats.org/markup-compatibility/2006">
              <mc:Choice xmlns:v="urn:schemas-microsoft-com:vml" Requires="v">
                <p:oleObj spid="_x0000_s262123" name="Equation" r:id="rId5" imgW="57266" imgH="104683" progId="Equation.3">
                  <p:embed/>
                </p:oleObj>
              </mc:Choice>
              <mc:Fallback>
                <p:oleObj name="Equation" r:id="rId5" imgW="57266" imgH="10468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0" y="305098"/>
                        <a:ext cx="334963"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5" name="Object 11"/>
          <p:cNvGraphicFramePr>
            <a:graphicFrameLocks noChangeAspect="1"/>
          </p:cNvGraphicFramePr>
          <p:nvPr>
            <p:extLst/>
          </p:nvPr>
        </p:nvGraphicFramePr>
        <p:xfrm>
          <a:off x="5532438" y="821036"/>
          <a:ext cx="334962" cy="361950"/>
        </p:xfrm>
        <a:graphic>
          <a:graphicData uri="http://schemas.openxmlformats.org/presentationml/2006/ole">
            <mc:AlternateContent xmlns:mc="http://schemas.openxmlformats.org/markup-compatibility/2006">
              <mc:Choice xmlns:v="urn:schemas-microsoft-com:vml" Requires="v">
                <p:oleObj spid="_x0000_s262124" name="Equation" r:id="rId7" imgW="57266" imgH="66846" progId="Equation.3">
                  <p:embed/>
                </p:oleObj>
              </mc:Choice>
              <mc:Fallback>
                <p:oleObj name="Equation" r:id="rId7" imgW="57266" imgH="668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2438" y="821036"/>
                        <a:ext cx="334962"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6" name="Object 12"/>
          <p:cNvGraphicFramePr>
            <a:graphicFrameLocks noChangeAspect="1"/>
          </p:cNvGraphicFramePr>
          <p:nvPr>
            <p:extLst/>
          </p:nvPr>
        </p:nvGraphicFramePr>
        <p:xfrm>
          <a:off x="4122738" y="821036"/>
          <a:ext cx="307975" cy="361950"/>
        </p:xfrm>
        <a:graphic>
          <a:graphicData uri="http://schemas.openxmlformats.org/presentationml/2006/ole">
            <mc:AlternateContent xmlns:mc="http://schemas.openxmlformats.org/markup-compatibility/2006">
              <mc:Choice xmlns:v="urn:schemas-microsoft-com:vml" Requires="v">
                <p:oleObj spid="_x0000_s262125" name="Equation" r:id="rId9" imgW="47581" imgH="66846" progId="Equation.3">
                  <p:embed/>
                </p:oleObj>
              </mc:Choice>
              <mc:Fallback>
                <p:oleObj name="Equation" r:id="rId9" imgW="47581" imgH="668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2738" y="821036"/>
                        <a:ext cx="307975"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7" name="Object 13"/>
          <p:cNvGraphicFramePr>
            <a:graphicFrameLocks noChangeAspect="1"/>
          </p:cNvGraphicFramePr>
          <p:nvPr>
            <p:extLst/>
          </p:nvPr>
        </p:nvGraphicFramePr>
        <p:xfrm>
          <a:off x="7332663" y="817861"/>
          <a:ext cx="334962" cy="307975"/>
        </p:xfrm>
        <a:graphic>
          <a:graphicData uri="http://schemas.openxmlformats.org/presentationml/2006/ole">
            <mc:AlternateContent xmlns:mc="http://schemas.openxmlformats.org/markup-compatibility/2006">
              <mc:Choice xmlns:v="urn:schemas-microsoft-com:vml" Requires="v">
                <p:oleObj spid="_x0000_s262126" name="Equation" r:id="rId11" imgW="57266" imgH="47507" progId="Equation.3">
                  <p:embed/>
                </p:oleObj>
              </mc:Choice>
              <mc:Fallback>
                <p:oleObj name="Equation" r:id="rId11" imgW="57266" imgH="4750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2663" y="817861"/>
                        <a:ext cx="334962" cy="3079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98" name="Rectangle 14"/>
          <p:cNvSpPr>
            <a:spLocks noChangeArrowheads="1"/>
          </p:cNvSpPr>
          <p:nvPr/>
        </p:nvSpPr>
        <p:spPr bwMode="auto">
          <a:xfrm>
            <a:off x="942975" y="740073"/>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与磁场</a:t>
            </a:r>
          </a:p>
        </p:txBody>
      </p:sp>
      <p:sp>
        <p:nvSpPr>
          <p:cNvPr id="477199" name="Rectangle 15"/>
          <p:cNvSpPr>
            <a:spLocks noChangeArrowheads="1"/>
          </p:cNvSpPr>
          <p:nvPr/>
        </p:nvSpPr>
        <p:spPr bwMode="auto">
          <a:xfrm>
            <a:off x="374650" y="1314748"/>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求：</a:t>
            </a:r>
            <a:r>
              <a:rPr lang="zh-CN" altLang="en-US" b="1">
                <a:solidFill>
                  <a:srgbClr val="FFFFFF"/>
                </a:solidFill>
                <a:ea typeface="楷体_GB2312" pitchFamily="49" charset="-122"/>
              </a:rPr>
              <a:t>圆盘在磁场中所受的磁力矩？</a:t>
            </a:r>
          </a:p>
        </p:txBody>
      </p:sp>
      <p:grpSp>
        <p:nvGrpSpPr>
          <p:cNvPr id="477200" name="Group 16"/>
          <p:cNvGrpSpPr>
            <a:grpSpLocks/>
          </p:cNvGrpSpPr>
          <p:nvPr/>
        </p:nvGrpSpPr>
        <p:grpSpPr bwMode="auto">
          <a:xfrm>
            <a:off x="5562600" y="2695873"/>
            <a:ext cx="2895600" cy="1143000"/>
            <a:chOff x="2352" y="1920"/>
            <a:chExt cx="1824" cy="720"/>
          </a:xfrm>
        </p:grpSpPr>
        <p:sp>
          <p:nvSpPr>
            <p:cNvPr id="27700" name="Oval 17"/>
            <p:cNvSpPr>
              <a:spLocks noChangeArrowheads="1"/>
            </p:cNvSpPr>
            <p:nvPr/>
          </p:nvSpPr>
          <p:spPr bwMode="auto">
            <a:xfrm>
              <a:off x="2352" y="1968"/>
              <a:ext cx="1824" cy="672"/>
            </a:xfrm>
            <a:prstGeom prst="ellipse">
              <a:avLst/>
            </a:prstGeom>
            <a:gradFill rotWithShape="0">
              <a:gsLst>
                <a:gs pos="0">
                  <a:srgbClr val="454545"/>
                </a:gs>
                <a:gs pos="100000">
                  <a:srgbClr val="969696"/>
                </a:gs>
              </a:gsLst>
              <a:lin ang="189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27701" name="Oval 18"/>
            <p:cNvSpPr>
              <a:spLocks noChangeArrowheads="1"/>
            </p:cNvSpPr>
            <p:nvPr/>
          </p:nvSpPr>
          <p:spPr bwMode="auto">
            <a:xfrm>
              <a:off x="2352" y="1920"/>
              <a:ext cx="1824" cy="672"/>
            </a:xfrm>
            <a:prstGeom prst="ellipse">
              <a:avLst/>
            </a:prstGeom>
            <a:gradFill rotWithShape="0">
              <a:gsLst>
                <a:gs pos="0">
                  <a:srgbClr val="454545"/>
                </a:gs>
                <a:gs pos="100000">
                  <a:srgbClr val="969696"/>
                </a:gs>
              </a:gsLst>
              <a:lin ang="18900000" scaled="1"/>
            </a:gradFill>
            <a:ln w="222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pSp>
      <p:sp>
        <p:nvSpPr>
          <p:cNvPr id="477203" name="Line 19"/>
          <p:cNvSpPr>
            <a:spLocks noChangeShapeType="1"/>
          </p:cNvSpPr>
          <p:nvPr/>
        </p:nvSpPr>
        <p:spPr bwMode="auto">
          <a:xfrm>
            <a:off x="7010400" y="3838873"/>
            <a:ext cx="0" cy="685800"/>
          </a:xfrm>
          <a:prstGeom prst="line">
            <a:avLst/>
          </a:prstGeom>
          <a:noFill/>
          <a:ln w="158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7204" name="Object 20"/>
          <p:cNvGraphicFramePr>
            <a:graphicFrameLocks noChangeAspect="1"/>
          </p:cNvGraphicFramePr>
          <p:nvPr>
            <p:extLst/>
          </p:nvPr>
        </p:nvGraphicFramePr>
        <p:xfrm>
          <a:off x="5867400" y="3076873"/>
          <a:ext cx="334963" cy="361950"/>
        </p:xfrm>
        <a:graphic>
          <a:graphicData uri="http://schemas.openxmlformats.org/presentationml/2006/ole">
            <mc:AlternateContent xmlns:mc="http://schemas.openxmlformats.org/markup-compatibility/2006">
              <mc:Choice xmlns:v="urn:schemas-microsoft-com:vml" Requires="v">
                <p:oleObj spid="_x0000_s262127" name="Equation" r:id="rId13" imgW="57266" imgH="66846" progId="Equation.3">
                  <p:embed/>
                </p:oleObj>
              </mc:Choice>
              <mc:Fallback>
                <p:oleObj name="Equation" r:id="rId13" imgW="57266" imgH="668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3076873"/>
                        <a:ext cx="334963"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05" name="Object 21"/>
          <p:cNvGraphicFramePr>
            <a:graphicFrameLocks noChangeAspect="1"/>
          </p:cNvGraphicFramePr>
          <p:nvPr>
            <p:extLst/>
          </p:nvPr>
        </p:nvGraphicFramePr>
        <p:xfrm>
          <a:off x="8328025" y="1873548"/>
          <a:ext cx="520700" cy="500063"/>
        </p:xfrm>
        <a:graphic>
          <a:graphicData uri="http://schemas.openxmlformats.org/presentationml/2006/ole">
            <mc:AlternateContent xmlns:mc="http://schemas.openxmlformats.org/markup-compatibility/2006">
              <mc:Choice xmlns:v="urn:schemas-microsoft-com:vml" Requires="v">
                <p:oleObj spid="_x0000_s262128" name="Equation" r:id="rId15" imgW="57266" imgH="95434" progId="Equation.DSMT4">
                  <p:embed/>
                </p:oleObj>
              </mc:Choice>
              <mc:Fallback>
                <p:oleObj name="Equation" r:id="rId15" imgW="57266" imgH="9543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28025" y="1873548"/>
                        <a:ext cx="520700" cy="500063"/>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06" name="Object 22"/>
          <p:cNvGraphicFramePr>
            <a:graphicFrameLocks noChangeAspect="1"/>
          </p:cNvGraphicFramePr>
          <p:nvPr>
            <p:extLst/>
          </p:nvPr>
        </p:nvGraphicFramePr>
        <p:xfrm>
          <a:off x="7239000" y="1781473"/>
          <a:ext cx="334963" cy="307975"/>
        </p:xfrm>
        <a:graphic>
          <a:graphicData uri="http://schemas.openxmlformats.org/presentationml/2006/ole">
            <mc:AlternateContent xmlns:mc="http://schemas.openxmlformats.org/markup-compatibility/2006">
              <mc:Choice xmlns:v="urn:schemas-microsoft-com:vml" Requires="v">
                <p:oleObj spid="_x0000_s262129" name="Equation" r:id="rId17" imgW="57266" imgH="47507" progId="Equation.3">
                  <p:embed/>
                </p:oleObj>
              </mc:Choice>
              <mc:Fallback>
                <p:oleObj name="Equation" r:id="rId17" imgW="57266" imgH="4750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39000" y="1781473"/>
                        <a:ext cx="334963" cy="3079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07" name="Text Box 23"/>
          <p:cNvSpPr txBox="1">
            <a:spLocks noChangeArrowheads="1"/>
          </p:cNvSpPr>
          <p:nvPr/>
        </p:nvSpPr>
        <p:spPr bwMode="auto">
          <a:xfrm>
            <a:off x="387350" y="1891011"/>
            <a:ext cx="1447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00FFFF"/>
                </a:solidFill>
                <a:ea typeface="楷体_GB2312" pitchFamily="49" charset="-122"/>
              </a:rPr>
              <a:t>解： </a:t>
            </a:r>
          </a:p>
        </p:txBody>
      </p:sp>
      <p:sp>
        <p:nvSpPr>
          <p:cNvPr id="477208" name="Text Box 24"/>
          <p:cNvSpPr txBox="1">
            <a:spLocks noChangeArrowheads="1"/>
          </p:cNvSpPr>
          <p:nvPr/>
        </p:nvSpPr>
        <p:spPr bwMode="auto">
          <a:xfrm>
            <a:off x="914400" y="1891011"/>
            <a:ext cx="2590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圆盘旋转</a:t>
            </a:r>
          </a:p>
        </p:txBody>
      </p:sp>
      <p:sp>
        <p:nvSpPr>
          <p:cNvPr id="477209" name="AutoShape 25"/>
          <p:cNvSpPr>
            <a:spLocks noChangeArrowheads="1"/>
          </p:cNvSpPr>
          <p:nvPr/>
        </p:nvSpPr>
        <p:spPr bwMode="auto">
          <a:xfrm>
            <a:off x="2590800" y="1967211"/>
            <a:ext cx="609600" cy="304800"/>
          </a:xfrm>
          <a:prstGeom prst="rightArrow">
            <a:avLst>
              <a:gd name="adj1" fmla="val 50000"/>
              <a:gd name="adj2" fmla="val 50000"/>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477210" name="Text Box 26"/>
          <p:cNvSpPr txBox="1">
            <a:spLocks noChangeArrowheads="1"/>
          </p:cNvSpPr>
          <p:nvPr/>
        </p:nvSpPr>
        <p:spPr bwMode="auto">
          <a:xfrm>
            <a:off x="930275" y="2467273"/>
            <a:ext cx="40386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rgbClr val="FFFFFF"/>
                </a:solidFill>
                <a:ea typeface="楷体_GB2312" pitchFamily="49" charset="-122"/>
              </a:rPr>
              <a:t>•  </a:t>
            </a:r>
            <a:r>
              <a:rPr lang="zh-CN" altLang="en-US" b="1">
                <a:solidFill>
                  <a:srgbClr val="FFFFFF"/>
                </a:solidFill>
                <a:ea typeface="楷体_GB2312" pitchFamily="49" charset="-122"/>
              </a:rPr>
              <a:t>取一带电圆环</a:t>
            </a:r>
          </a:p>
        </p:txBody>
      </p:sp>
      <p:sp>
        <p:nvSpPr>
          <p:cNvPr id="477211" name="Text Box 27"/>
          <p:cNvSpPr txBox="1">
            <a:spLocks noChangeArrowheads="1"/>
          </p:cNvSpPr>
          <p:nvPr/>
        </p:nvSpPr>
        <p:spPr bwMode="auto">
          <a:xfrm>
            <a:off x="3200400" y="1891011"/>
            <a:ext cx="2590800" cy="45720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形成电流</a:t>
            </a:r>
          </a:p>
        </p:txBody>
      </p:sp>
      <p:sp>
        <p:nvSpPr>
          <p:cNvPr id="477212" name="AutoShape 28"/>
          <p:cNvSpPr>
            <a:spLocks noChangeArrowheads="1"/>
          </p:cNvSpPr>
          <p:nvPr/>
        </p:nvSpPr>
        <p:spPr bwMode="auto">
          <a:xfrm>
            <a:off x="6248400" y="3000673"/>
            <a:ext cx="1524000" cy="457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20" y="10800"/>
                </a:moveTo>
                <a:cubicBezTo>
                  <a:pt x="2520" y="15373"/>
                  <a:pt x="6227" y="19080"/>
                  <a:pt x="10800" y="19080"/>
                </a:cubicBezTo>
                <a:cubicBezTo>
                  <a:pt x="15373" y="19080"/>
                  <a:pt x="19080" y="15373"/>
                  <a:pt x="19080" y="10800"/>
                </a:cubicBezTo>
                <a:cubicBezTo>
                  <a:pt x="19080" y="6227"/>
                  <a:pt x="15373" y="2520"/>
                  <a:pt x="10800" y="2520"/>
                </a:cubicBezTo>
                <a:cubicBezTo>
                  <a:pt x="6227" y="2520"/>
                  <a:pt x="2520" y="6227"/>
                  <a:pt x="2520" y="10800"/>
                </a:cubicBezTo>
                <a:close/>
              </a:path>
            </a:pathLst>
          </a:cu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7213" name="Line 29"/>
          <p:cNvSpPr>
            <a:spLocks noChangeShapeType="1"/>
          </p:cNvSpPr>
          <p:nvPr/>
        </p:nvSpPr>
        <p:spPr bwMode="auto">
          <a:xfrm flipV="1">
            <a:off x="7010400" y="2086273"/>
            <a:ext cx="1219200" cy="1143000"/>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4" name="Line 30"/>
          <p:cNvSpPr>
            <a:spLocks noChangeShapeType="1"/>
          </p:cNvSpPr>
          <p:nvPr/>
        </p:nvSpPr>
        <p:spPr bwMode="auto">
          <a:xfrm flipH="1">
            <a:off x="6019800" y="3229273"/>
            <a:ext cx="990600" cy="38100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5" name="Line 31"/>
          <p:cNvSpPr>
            <a:spLocks noChangeShapeType="1"/>
          </p:cNvSpPr>
          <p:nvPr/>
        </p:nvSpPr>
        <p:spPr bwMode="auto">
          <a:xfrm>
            <a:off x="7010400" y="3229273"/>
            <a:ext cx="1447800" cy="0"/>
          </a:xfrm>
          <a:prstGeom prst="line">
            <a:avLst/>
          </a:prstGeom>
          <a:noFill/>
          <a:ln w="158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77216" name="Object 32"/>
          <p:cNvGraphicFramePr>
            <a:graphicFrameLocks noChangeAspect="1"/>
          </p:cNvGraphicFramePr>
          <p:nvPr>
            <p:extLst/>
          </p:nvPr>
        </p:nvGraphicFramePr>
        <p:xfrm>
          <a:off x="7696200" y="2695873"/>
          <a:ext cx="307975" cy="361950"/>
        </p:xfrm>
        <a:graphic>
          <a:graphicData uri="http://schemas.openxmlformats.org/presentationml/2006/ole">
            <mc:AlternateContent xmlns:mc="http://schemas.openxmlformats.org/markup-compatibility/2006">
              <mc:Choice xmlns:v="urn:schemas-microsoft-com:vml" Requires="v">
                <p:oleObj spid="_x0000_s262130" name="Equation" r:id="rId19" imgW="47581" imgH="66846" progId="Equation.3">
                  <p:embed/>
                </p:oleObj>
              </mc:Choice>
              <mc:Fallback>
                <p:oleObj name="Equation" r:id="rId19" imgW="47581" imgH="6684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96200" y="2695873"/>
                        <a:ext cx="307975" cy="3619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17" name="Line 33"/>
          <p:cNvSpPr>
            <a:spLocks noChangeShapeType="1"/>
          </p:cNvSpPr>
          <p:nvPr/>
        </p:nvSpPr>
        <p:spPr bwMode="auto">
          <a:xfrm>
            <a:off x="7010400" y="1857673"/>
            <a:ext cx="0" cy="1371600"/>
          </a:xfrm>
          <a:prstGeom prst="line">
            <a:avLst/>
          </a:prstGeom>
          <a:noFill/>
          <a:ln w="15875">
            <a:solidFill>
              <a:srgbClr val="FF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7218" name="AutoShape 34"/>
          <p:cNvSpPr>
            <a:spLocks noChangeArrowheads="1"/>
          </p:cNvSpPr>
          <p:nvPr/>
        </p:nvSpPr>
        <p:spPr bwMode="auto">
          <a:xfrm>
            <a:off x="6705600" y="1629073"/>
            <a:ext cx="533400" cy="685800"/>
          </a:xfrm>
          <a:prstGeom prst="curvedRightArrow">
            <a:avLst>
              <a:gd name="adj1" fmla="val 25714"/>
              <a:gd name="adj2" fmla="val 51429"/>
              <a:gd name="adj3" fmla="val 33333"/>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19" name="Object 35"/>
          <p:cNvGraphicFramePr>
            <a:graphicFrameLocks noChangeAspect="1"/>
          </p:cNvGraphicFramePr>
          <p:nvPr>
            <p:extLst/>
          </p:nvPr>
        </p:nvGraphicFramePr>
        <p:xfrm>
          <a:off x="3216275" y="2467273"/>
          <a:ext cx="1787525" cy="446088"/>
        </p:xfrm>
        <a:graphic>
          <a:graphicData uri="http://schemas.openxmlformats.org/presentationml/2006/ole">
            <mc:AlternateContent xmlns:mc="http://schemas.openxmlformats.org/markup-compatibility/2006">
              <mc:Choice xmlns:v="urn:schemas-microsoft-com:vml" Requires="v">
                <p:oleObj spid="_x0000_s262131" name="Equation" r:id="rId21" imgW="714561" imgH="104683" progId="Equation.3">
                  <p:embed/>
                </p:oleObj>
              </mc:Choice>
              <mc:Fallback>
                <p:oleObj name="Equation" r:id="rId21" imgW="714561" imgH="10468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6275" y="2467273"/>
                        <a:ext cx="1787525"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0" name="Object 36"/>
          <p:cNvGraphicFramePr>
            <a:graphicFrameLocks noChangeAspect="1"/>
          </p:cNvGraphicFramePr>
          <p:nvPr>
            <p:extLst/>
          </p:nvPr>
        </p:nvGraphicFramePr>
        <p:xfrm>
          <a:off x="611560" y="3355900"/>
          <a:ext cx="1843088" cy="865188"/>
        </p:xfrm>
        <a:graphic>
          <a:graphicData uri="http://schemas.openxmlformats.org/presentationml/2006/ole">
            <mc:AlternateContent xmlns:mc="http://schemas.openxmlformats.org/markup-compatibility/2006">
              <mc:Choice xmlns:v="urn:schemas-microsoft-com:vml" Requires="v">
                <p:oleObj spid="_x0000_s262132" name="Equation" r:id="rId23" imgW="742772" imgH="295130" progId="Equation.3">
                  <p:embed/>
                </p:oleObj>
              </mc:Choice>
              <mc:Fallback>
                <p:oleObj name="Equation" r:id="rId23" imgW="742772" imgH="29513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560" y="3355900"/>
                        <a:ext cx="1843088"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21" name="Rectangle 37"/>
          <p:cNvSpPr>
            <a:spLocks noChangeArrowheads="1"/>
          </p:cNvSpPr>
          <p:nvPr/>
        </p:nvSpPr>
        <p:spPr bwMode="auto">
          <a:xfrm>
            <a:off x="676275" y="2972098"/>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FF"/>
                </a:solidFill>
                <a:ea typeface="楷体_GB2312" pitchFamily="49" charset="-122"/>
              </a:rPr>
              <a:t>圆电流有</a:t>
            </a:r>
          </a:p>
        </p:txBody>
      </p:sp>
      <p:graphicFrame>
        <p:nvGraphicFramePr>
          <p:cNvPr id="477222" name="Object 38"/>
          <p:cNvGraphicFramePr>
            <a:graphicFrameLocks noChangeAspect="1"/>
          </p:cNvGraphicFramePr>
          <p:nvPr>
            <p:extLst/>
          </p:nvPr>
        </p:nvGraphicFramePr>
        <p:xfrm>
          <a:off x="2489200" y="3355975"/>
          <a:ext cx="1703388" cy="865188"/>
        </p:xfrm>
        <a:graphic>
          <a:graphicData uri="http://schemas.openxmlformats.org/presentationml/2006/ole">
            <mc:AlternateContent xmlns:mc="http://schemas.openxmlformats.org/markup-compatibility/2006">
              <mc:Choice xmlns:v="urn:schemas-microsoft-com:vml" Requires="v">
                <p:oleObj spid="_x0000_s262133" name="公式" r:id="rId25" imgW="676243" imgH="295130" progId="Equation.3">
                  <p:embed/>
                </p:oleObj>
              </mc:Choice>
              <mc:Fallback>
                <p:oleObj name="公式" r:id="rId25" imgW="676243" imgH="29513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89200" y="3355975"/>
                        <a:ext cx="1703388"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3" name="Object 39"/>
          <p:cNvGraphicFramePr>
            <a:graphicFrameLocks noChangeAspect="1"/>
          </p:cNvGraphicFramePr>
          <p:nvPr>
            <p:extLst/>
          </p:nvPr>
        </p:nvGraphicFramePr>
        <p:xfrm>
          <a:off x="5978525" y="4626273"/>
          <a:ext cx="1647825" cy="530225"/>
        </p:xfrm>
        <a:graphic>
          <a:graphicData uri="http://schemas.openxmlformats.org/presentationml/2006/ole">
            <mc:AlternateContent xmlns:mc="http://schemas.openxmlformats.org/markup-compatibility/2006">
              <mc:Choice xmlns:v="urn:schemas-microsoft-com:vml" Requires="v">
                <p:oleObj spid="_x0000_s262134" name="Equation" r:id="rId27" imgW="657295" imgH="142941" progId="Equation.DSMT4">
                  <p:embed/>
                </p:oleObj>
              </mc:Choice>
              <mc:Fallback>
                <p:oleObj name="Equation" r:id="rId27" imgW="657295" imgH="142941"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78525" y="4626273"/>
                        <a:ext cx="1647825" cy="530225"/>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24" name="AutoShape 40"/>
          <p:cNvSpPr>
            <a:spLocks noChangeArrowheads="1"/>
          </p:cNvSpPr>
          <p:nvPr/>
        </p:nvSpPr>
        <p:spPr bwMode="auto">
          <a:xfrm>
            <a:off x="8001000" y="3762673"/>
            <a:ext cx="838200" cy="609600"/>
          </a:xfrm>
          <a:prstGeom prst="wedgeRectCallout">
            <a:avLst>
              <a:gd name="adj1" fmla="val -118370"/>
              <a:gd name="adj2" fmla="val -1148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solidFill>
                  <a:srgbClr val="000000"/>
                </a:solidFill>
                <a:ea typeface="楷体_GB2312" pitchFamily="49" charset="-122"/>
              </a:rPr>
              <a:t>dI</a:t>
            </a:r>
          </a:p>
        </p:txBody>
      </p:sp>
      <p:sp>
        <p:nvSpPr>
          <p:cNvPr id="477225" name="AutoShape 41"/>
          <p:cNvSpPr>
            <a:spLocks noChangeArrowheads="1"/>
          </p:cNvSpPr>
          <p:nvPr/>
        </p:nvSpPr>
        <p:spPr bwMode="auto">
          <a:xfrm>
            <a:off x="5257800" y="1629073"/>
            <a:ext cx="990600" cy="609600"/>
          </a:xfrm>
          <a:prstGeom prst="wedgeRectCallout">
            <a:avLst>
              <a:gd name="adj1" fmla="val 104486"/>
              <a:gd name="adj2" fmla="val 209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000000"/>
                </a:solidFill>
                <a:ea typeface="楷体_GB2312" pitchFamily="49" charset="-122"/>
              </a:rPr>
              <a:t>S’</a:t>
            </a:r>
          </a:p>
        </p:txBody>
      </p:sp>
      <p:graphicFrame>
        <p:nvGraphicFramePr>
          <p:cNvPr id="477226" name="Object 42"/>
          <p:cNvGraphicFramePr>
            <a:graphicFrameLocks noChangeAspect="1"/>
          </p:cNvGraphicFramePr>
          <p:nvPr>
            <p:extLst/>
          </p:nvPr>
        </p:nvGraphicFramePr>
        <p:xfrm>
          <a:off x="1225550" y="4221461"/>
          <a:ext cx="1479550" cy="503237"/>
        </p:xfrm>
        <a:graphic>
          <a:graphicData uri="http://schemas.openxmlformats.org/presentationml/2006/ole">
            <mc:AlternateContent xmlns:mc="http://schemas.openxmlformats.org/markup-compatibility/2006">
              <mc:Choice xmlns:v="urn:schemas-microsoft-com:vml" Requires="v">
                <p:oleObj spid="_x0000_s262135" name="Equation" r:id="rId29" imgW="581080" imgH="133271" progId="Equation.3">
                  <p:embed/>
                </p:oleObj>
              </mc:Choice>
              <mc:Fallback>
                <p:oleObj name="Equation" r:id="rId29" imgW="581080" imgH="13327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25550" y="4221461"/>
                        <a:ext cx="1479550" cy="50323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7" name="Object 43"/>
          <p:cNvGraphicFramePr>
            <a:graphicFrameLocks noChangeAspect="1"/>
          </p:cNvGraphicFramePr>
          <p:nvPr>
            <p:extLst/>
          </p:nvPr>
        </p:nvGraphicFramePr>
        <p:xfrm>
          <a:off x="2700338" y="4194473"/>
          <a:ext cx="1536700" cy="446088"/>
        </p:xfrm>
        <a:graphic>
          <a:graphicData uri="http://schemas.openxmlformats.org/presentationml/2006/ole">
            <mc:AlternateContent xmlns:mc="http://schemas.openxmlformats.org/markup-compatibility/2006">
              <mc:Choice xmlns:v="urn:schemas-microsoft-com:vml" Requires="v">
                <p:oleObj spid="_x0000_s262136" name="Equation" r:id="rId31" imgW="600029" imgH="104683" progId="Equation.3">
                  <p:embed/>
                </p:oleObj>
              </mc:Choice>
              <mc:Fallback>
                <p:oleObj name="Equation" r:id="rId31" imgW="600029" imgH="10468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700338" y="4194473"/>
                        <a:ext cx="1536700" cy="4460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8" name="Object 44"/>
          <p:cNvGraphicFramePr>
            <a:graphicFrameLocks noChangeAspect="1"/>
          </p:cNvGraphicFramePr>
          <p:nvPr>
            <p:extLst/>
          </p:nvPr>
        </p:nvGraphicFramePr>
        <p:xfrm>
          <a:off x="949325" y="4940598"/>
          <a:ext cx="3406775" cy="725488"/>
        </p:xfrm>
        <a:graphic>
          <a:graphicData uri="http://schemas.openxmlformats.org/presentationml/2006/ole">
            <mc:AlternateContent xmlns:mc="http://schemas.openxmlformats.org/markup-compatibility/2006">
              <mc:Choice xmlns:v="urn:schemas-microsoft-com:vml" Requires="v">
                <p:oleObj spid="_x0000_s262137" name="Equation" r:id="rId33" imgW="1457333" imgH="237954" progId="Equation.3">
                  <p:embed/>
                </p:oleObj>
              </mc:Choice>
              <mc:Fallback>
                <p:oleObj name="Equation" r:id="rId33" imgW="1457333" imgH="23795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49325" y="4940598"/>
                        <a:ext cx="3406775" cy="7254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29" name="Object 45"/>
          <p:cNvGraphicFramePr>
            <a:graphicFrameLocks noChangeAspect="1"/>
          </p:cNvGraphicFramePr>
          <p:nvPr>
            <p:extLst/>
          </p:nvPr>
        </p:nvGraphicFramePr>
        <p:xfrm>
          <a:off x="1423988" y="5804198"/>
          <a:ext cx="1563687" cy="865188"/>
        </p:xfrm>
        <a:graphic>
          <a:graphicData uri="http://schemas.openxmlformats.org/presentationml/2006/ole">
            <mc:AlternateContent xmlns:mc="http://schemas.openxmlformats.org/markup-compatibility/2006">
              <mc:Choice xmlns:v="urn:schemas-microsoft-com:vml" Requires="v">
                <p:oleObj spid="_x0000_s262138" name="Equation" r:id="rId35" imgW="618977" imgH="295130" progId="Equation.3">
                  <p:embed/>
                </p:oleObj>
              </mc:Choice>
              <mc:Fallback>
                <p:oleObj name="Equation" r:id="rId35" imgW="618977" imgH="29513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23988" y="5804198"/>
                        <a:ext cx="1563687"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0" name="AutoShape 46"/>
          <p:cNvSpPr>
            <a:spLocks noChangeArrowheads="1"/>
          </p:cNvSpPr>
          <p:nvPr/>
        </p:nvSpPr>
        <p:spPr bwMode="auto">
          <a:xfrm>
            <a:off x="539750" y="4297661"/>
            <a:ext cx="609600" cy="246062"/>
          </a:xfrm>
          <a:prstGeom prst="rightArrow">
            <a:avLst>
              <a:gd name="adj1" fmla="val 50000"/>
              <a:gd name="adj2" fmla="val 61936"/>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sp>
        <p:nvSpPr>
          <p:cNvPr id="477231" name="AutoShape 47"/>
          <p:cNvSpPr>
            <a:spLocks noChangeArrowheads="1"/>
          </p:cNvSpPr>
          <p:nvPr/>
        </p:nvSpPr>
        <p:spPr bwMode="auto">
          <a:xfrm>
            <a:off x="6934200" y="2467273"/>
            <a:ext cx="152400" cy="762000"/>
          </a:xfrm>
          <a:prstGeom prst="upArrow">
            <a:avLst>
              <a:gd name="adj1" fmla="val 50000"/>
              <a:gd name="adj2" fmla="val 125000"/>
            </a:avLst>
          </a:prstGeom>
          <a:solidFill>
            <a:srgbClr val="FF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2" name="Object 48"/>
          <p:cNvGraphicFramePr>
            <a:graphicFrameLocks noChangeAspect="1"/>
          </p:cNvGraphicFramePr>
          <p:nvPr>
            <p:extLst/>
          </p:nvPr>
        </p:nvGraphicFramePr>
        <p:xfrm>
          <a:off x="6324600" y="2086273"/>
          <a:ext cx="474663" cy="503238"/>
        </p:xfrm>
        <a:graphic>
          <a:graphicData uri="http://schemas.openxmlformats.org/presentationml/2006/ole">
            <mc:AlternateContent xmlns:mc="http://schemas.openxmlformats.org/markup-compatibility/2006">
              <mc:Choice xmlns:v="urn:schemas-microsoft-com:vml" Requires="v">
                <p:oleObj spid="_x0000_s262139" name="Equation" r:id="rId37" imgW="123795" imgH="133271" progId="Equation.DSMT4">
                  <p:embed/>
                </p:oleObj>
              </mc:Choice>
              <mc:Fallback>
                <p:oleObj name="Equation" r:id="rId37" imgW="123795" imgH="133271" progId="Equation.DSMT4">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324600" y="2086273"/>
                        <a:ext cx="474663" cy="50323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3" name="AutoShape 49"/>
          <p:cNvSpPr>
            <a:spLocks noChangeArrowheads="1"/>
          </p:cNvSpPr>
          <p:nvPr/>
        </p:nvSpPr>
        <p:spPr bwMode="auto">
          <a:xfrm>
            <a:off x="6553200" y="5199361"/>
            <a:ext cx="395288" cy="533400"/>
          </a:xfrm>
          <a:prstGeom prst="downArrow">
            <a:avLst>
              <a:gd name="adj1" fmla="val 50000"/>
              <a:gd name="adj2" fmla="val 337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4" name="Object 50"/>
          <p:cNvGraphicFramePr>
            <a:graphicFrameLocks noChangeAspect="1"/>
          </p:cNvGraphicFramePr>
          <p:nvPr>
            <p:extLst/>
          </p:nvPr>
        </p:nvGraphicFramePr>
        <p:xfrm>
          <a:off x="4953000" y="5720061"/>
          <a:ext cx="2903538" cy="949325"/>
        </p:xfrm>
        <a:graphic>
          <a:graphicData uri="http://schemas.openxmlformats.org/presentationml/2006/ole">
            <mc:AlternateContent xmlns:mc="http://schemas.openxmlformats.org/markup-compatibility/2006">
              <mc:Choice xmlns:v="urn:schemas-microsoft-com:vml" Requires="v">
                <p:oleObj spid="_x0000_s262140" name="Equation" r:id="rId39" imgW="1228690" imgH="333388" progId="Equation.3">
                  <p:embed/>
                </p:oleObj>
              </mc:Choice>
              <mc:Fallback>
                <p:oleObj name="Equation" r:id="rId39" imgW="1228690" imgH="333388"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953000" y="5720061"/>
                        <a:ext cx="2903538" cy="949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35" name="AutoShape 51"/>
          <p:cNvSpPr>
            <a:spLocks noChangeArrowheads="1"/>
          </p:cNvSpPr>
          <p:nvPr/>
        </p:nvSpPr>
        <p:spPr bwMode="auto">
          <a:xfrm>
            <a:off x="4343400" y="6078836"/>
            <a:ext cx="533400" cy="230187"/>
          </a:xfrm>
          <a:prstGeom prst="rightArrow">
            <a:avLst>
              <a:gd name="adj1" fmla="val 50000"/>
              <a:gd name="adj2" fmla="val 57931"/>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000000"/>
              </a:solidFill>
            </a:endParaRPr>
          </a:p>
        </p:txBody>
      </p:sp>
      <p:graphicFrame>
        <p:nvGraphicFramePr>
          <p:cNvPr id="477236" name="Object 52"/>
          <p:cNvGraphicFramePr>
            <a:graphicFrameLocks noChangeAspect="1"/>
          </p:cNvGraphicFramePr>
          <p:nvPr>
            <p:extLst/>
          </p:nvPr>
        </p:nvGraphicFramePr>
        <p:xfrm>
          <a:off x="2960688" y="5804198"/>
          <a:ext cx="1395412" cy="865188"/>
        </p:xfrm>
        <a:graphic>
          <a:graphicData uri="http://schemas.openxmlformats.org/presentationml/2006/ole">
            <mc:AlternateContent xmlns:mc="http://schemas.openxmlformats.org/markup-compatibility/2006">
              <mc:Choice xmlns:v="urn:schemas-microsoft-com:vml" Requires="v">
                <p:oleObj spid="_x0000_s262141" name="Equation" r:id="rId41" imgW="542763" imgH="295130" progId="Equation.3">
                  <p:embed/>
                </p:oleObj>
              </mc:Choice>
              <mc:Fallback>
                <p:oleObj name="Equation" r:id="rId41" imgW="542763" imgH="29513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960688" y="5804198"/>
                        <a:ext cx="1395412" cy="8651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37" name="Object 53"/>
          <p:cNvGraphicFramePr>
            <a:graphicFrameLocks noChangeAspect="1"/>
          </p:cNvGraphicFramePr>
          <p:nvPr>
            <p:extLst/>
          </p:nvPr>
        </p:nvGraphicFramePr>
        <p:xfrm>
          <a:off x="8458200" y="2924473"/>
          <a:ext cx="434975" cy="444500"/>
        </p:xfrm>
        <a:graphic>
          <a:graphicData uri="http://schemas.openxmlformats.org/presentationml/2006/ole">
            <mc:AlternateContent xmlns:mc="http://schemas.openxmlformats.org/markup-compatibility/2006">
              <mc:Choice xmlns:v="urn:schemas-microsoft-com:vml" Requires="v">
                <p:oleObj spid="_x0000_s262142" name="Equation" r:id="rId43" imgW="57266" imgH="104683" progId="Equation.3">
                  <p:embed/>
                </p:oleObj>
              </mc:Choice>
              <mc:Fallback>
                <p:oleObj name="Equation" r:id="rId43" imgW="57266" imgH="104683"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8458200" y="2924473"/>
                        <a:ext cx="434975" cy="4445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对象 53"/>
          <p:cNvGraphicFramePr>
            <a:graphicFrameLocks noChangeAspect="1"/>
          </p:cNvGraphicFramePr>
          <p:nvPr>
            <p:extLst/>
          </p:nvPr>
        </p:nvGraphicFramePr>
        <p:xfrm>
          <a:off x="4211960" y="3600450"/>
          <a:ext cx="1290637" cy="390525"/>
        </p:xfrm>
        <a:graphic>
          <a:graphicData uri="http://schemas.openxmlformats.org/presentationml/2006/ole">
            <mc:AlternateContent xmlns:mc="http://schemas.openxmlformats.org/markup-compatibility/2006">
              <mc:Choice xmlns:v="urn:schemas-microsoft-com:vml" Requires="v">
                <p:oleObj spid="_x0000_s262143" name="Equation" r:id="rId45" imgW="583920" imgH="177480" progId="Equation.DSMT4">
                  <p:embed/>
                </p:oleObj>
              </mc:Choice>
              <mc:Fallback>
                <p:oleObj name="Equation" r:id="rId45" imgW="583920" imgH="177480" progId="Equation.DSMT4">
                  <p:embed/>
                  <p:pic>
                    <p:nvPicPr>
                      <p:cNvPr id="0" name=""/>
                      <p:cNvPicPr/>
                      <p:nvPr/>
                    </p:nvPicPr>
                    <p:blipFill>
                      <a:blip r:embed="rId46"/>
                      <a:stretch>
                        <a:fillRect/>
                      </a:stretch>
                    </p:blipFill>
                    <p:spPr>
                      <a:xfrm>
                        <a:off x="4211960" y="3600450"/>
                        <a:ext cx="1290637" cy="390525"/>
                      </a:xfrm>
                      <a:prstGeom prst="rect">
                        <a:avLst/>
                      </a:prstGeom>
                    </p:spPr>
                  </p:pic>
                </p:oleObj>
              </mc:Fallback>
            </mc:AlternateContent>
          </a:graphicData>
        </a:graphic>
      </p:graphicFrame>
      <p:sp>
        <p:nvSpPr>
          <p:cNvPr id="55" name="Rectangle 37"/>
          <p:cNvSpPr>
            <a:spLocks noChangeArrowheads="1"/>
          </p:cNvSpPr>
          <p:nvPr/>
        </p:nvSpPr>
        <p:spPr bwMode="auto">
          <a:xfrm>
            <a:off x="7956376" y="4699298"/>
            <a:ext cx="9717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solidFill>
                  <a:srgbClr val="FFFFFF"/>
                </a:solidFill>
                <a:ea typeface="楷体_GB2312" pitchFamily="49" charset="-122"/>
              </a:rPr>
              <a:t>也可先求磁力矩微元</a:t>
            </a:r>
            <a:endParaRPr lang="zh-CN" altLang="en-US" b="1" dirty="0">
              <a:solidFill>
                <a:srgbClr val="FFFFFF"/>
              </a:solidFill>
              <a:ea typeface="楷体_GB2312" pitchFamily="49" charset="-122"/>
            </a:endParaRPr>
          </a:p>
        </p:txBody>
      </p:sp>
    </p:spTree>
    <p:extLst>
      <p:ext uri="{BB962C8B-B14F-4D97-AF65-F5344CB8AC3E}">
        <p14:creationId xmlns:p14="http://schemas.microsoft.com/office/powerpoint/2010/main" val="35584837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7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iterate type="wd">
                                    <p:tmPct val="100000"/>
                                  </p:iterate>
                                  <p:childTnLst>
                                    <p:set>
                                      <p:cBhvr>
                                        <p:cTn id="10" dur="1" fill="hold">
                                          <p:stCondLst>
                                            <p:cond delay="0"/>
                                          </p:stCondLst>
                                        </p:cTn>
                                        <p:tgtEl>
                                          <p:spTgt spid="477187"/>
                                        </p:tgtEl>
                                        <p:attrNameLst>
                                          <p:attrName>style.visibility</p:attrName>
                                        </p:attrNameLst>
                                      </p:cBhvr>
                                      <p:to>
                                        <p:strVal val="visible"/>
                                      </p:to>
                                    </p:set>
                                    <p:animEffect transition="in" filter="checkerboard(across)">
                                      <p:cBhvr>
                                        <p:cTn id="11" dur="300"/>
                                        <p:tgtEl>
                                          <p:spTgt spid="477187"/>
                                        </p:tgtEl>
                                      </p:cBhvr>
                                    </p:animEffect>
                                  </p:childTnLst>
                                </p:cTn>
                              </p:par>
                            </p:childTnLst>
                          </p:cTn>
                        </p:par>
                        <p:par>
                          <p:cTn id="12" fill="hold" nodeType="afterGroup">
                            <p:stCondLst>
                              <p:cond delay="2400"/>
                            </p:stCondLst>
                            <p:childTnLst>
                              <p:par>
                                <p:cTn id="13" presetID="1" presetClass="entr" presetSubtype="0" fill="hold" nodeType="afterEffect">
                                  <p:stCondLst>
                                    <p:cond delay="0"/>
                                  </p:stCondLst>
                                  <p:childTnLst>
                                    <p:set>
                                      <p:cBhvr>
                                        <p:cTn id="14" dur="1" fill="hold">
                                          <p:stCondLst>
                                            <p:cond delay="499"/>
                                          </p:stCondLst>
                                        </p:cTn>
                                        <p:tgtEl>
                                          <p:spTgt spid="4771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iterate type="wd">
                                    <p:tmPct val="100000"/>
                                  </p:iterate>
                                  <p:childTnLst>
                                    <p:set>
                                      <p:cBhvr>
                                        <p:cTn id="18" dur="1" fill="hold">
                                          <p:stCondLst>
                                            <p:cond delay="0"/>
                                          </p:stCondLst>
                                        </p:cTn>
                                        <p:tgtEl>
                                          <p:spTgt spid="477189"/>
                                        </p:tgtEl>
                                        <p:attrNameLst>
                                          <p:attrName>style.visibility</p:attrName>
                                        </p:attrNameLst>
                                      </p:cBhvr>
                                      <p:to>
                                        <p:strVal val="visible"/>
                                      </p:to>
                                    </p:set>
                                    <p:animEffect transition="in" filter="slide(fromBottom)">
                                      <p:cBhvr>
                                        <p:cTn id="19" dur="300"/>
                                        <p:tgtEl>
                                          <p:spTgt spid="477189"/>
                                        </p:tgtEl>
                                      </p:cBhvr>
                                    </p:animEffect>
                                  </p:childTnLst>
                                </p:cTn>
                              </p:par>
                            </p:childTnLst>
                          </p:cTn>
                        </p:par>
                        <p:par>
                          <p:cTn id="20" fill="hold" nodeType="afterGroup">
                            <p:stCondLst>
                              <p:cond delay="2100"/>
                            </p:stCondLst>
                            <p:childTnLst>
                              <p:par>
                                <p:cTn id="21" presetID="12" presetClass="entr" presetSubtype="4" fill="hold" grpId="0" nodeType="afterEffect">
                                  <p:stCondLst>
                                    <p:cond delay="0"/>
                                  </p:stCondLst>
                                  <p:iterate type="wd">
                                    <p:tmPct val="100000"/>
                                  </p:iterate>
                                  <p:childTnLst>
                                    <p:set>
                                      <p:cBhvr>
                                        <p:cTn id="22" dur="1" fill="hold">
                                          <p:stCondLst>
                                            <p:cond delay="0"/>
                                          </p:stCondLst>
                                        </p:cTn>
                                        <p:tgtEl>
                                          <p:spTgt spid="477198"/>
                                        </p:tgtEl>
                                        <p:attrNameLst>
                                          <p:attrName>style.visibility</p:attrName>
                                        </p:attrNameLst>
                                      </p:cBhvr>
                                      <p:to>
                                        <p:strVal val="visible"/>
                                      </p:to>
                                    </p:set>
                                    <p:animEffect transition="in" filter="slide(fromBottom)">
                                      <p:cBhvr>
                                        <p:cTn id="23" dur="300"/>
                                        <p:tgtEl>
                                          <p:spTgt spid="477198"/>
                                        </p:tgtEl>
                                      </p:cBhvr>
                                    </p:animEffect>
                                  </p:childTnLst>
                                </p:cTn>
                              </p:par>
                            </p:childTnLst>
                          </p:cTn>
                        </p:par>
                        <p:par>
                          <p:cTn id="24" fill="hold" nodeType="afterGroup">
                            <p:stCondLst>
                              <p:cond delay="2700"/>
                            </p:stCondLst>
                            <p:childTnLst>
                              <p:par>
                                <p:cTn id="25" presetID="1" presetClass="entr" presetSubtype="0" fill="hold" nodeType="afterEffect">
                                  <p:stCondLst>
                                    <p:cond delay="0"/>
                                  </p:stCondLst>
                                  <p:childTnLst>
                                    <p:set>
                                      <p:cBhvr>
                                        <p:cTn id="26" dur="1" fill="hold">
                                          <p:stCondLst>
                                            <p:cond delay="499"/>
                                          </p:stCondLst>
                                        </p:cTn>
                                        <p:tgtEl>
                                          <p:spTgt spid="477193"/>
                                        </p:tgtEl>
                                        <p:attrNameLst>
                                          <p:attrName>style.visibility</p:attrName>
                                        </p:attrNameLst>
                                      </p:cBhvr>
                                      <p:to>
                                        <p:strVal val="visible"/>
                                      </p:to>
                                    </p:set>
                                  </p:childTnLst>
                                </p:cTn>
                              </p:par>
                            </p:childTnLst>
                          </p:cTn>
                        </p:par>
                        <p:par>
                          <p:cTn id="27" fill="hold" nodeType="afterGroup">
                            <p:stCondLst>
                              <p:cond delay="3200"/>
                            </p:stCondLst>
                            <p:childTnLst>
                              <p:par>
                                <p:cTn id="28" presetID="12" presetClass="entr" presetSubtype="4" fill="hold" grpId="0" nodeType="afterEffect">
                                  <p:stCondLst>
                                    <p:cond delay="0"/>
                                  </p:stCondLst>
                                  <p:iterate type="wd">
                                    <p:tmPct val="100000"/>
                                  </p:iterate>
                                  <p:childTnLst>
                                    <p:set>
                                      <p:cBhvr>
                                        <p:cTn id="29" dur="1" fill="hold">
                                          <p:stCondLst>
                                            <p:cond delay="0"/>
                                          </p:stCondLst>
                                        </p:cTn>
                                        <p:tgtEl>
                                          <p:spTgt spid="477190"/>
                                        </p:tgtEl>
                                        <p:attrNameLst>
                                          <p:attrName>style.visibility</p:attrName>
                                        </p:attrNameLst>
                                      </p:cBhvr>
                                      <p:to>
                                        <p:strVal val="visible"/>
                                      </p:to>
                                    </p:set>
                                    <p:animEffect transition="in" filter="slide(fromBottom)">
                                      <p:cBhvr>
                                        <p:cTn id="30" dur="300"/>
                                        <p:tgtEl>
                                          <p:spTgt spid="477190"/>
                                        </p:tgtEl>
                                      </p:cBhvr>
                                    </p:animEffect>
                                  </p:childTnLst>
                                </p:cTn>
                              </p:par>
                            </p:childTnLst>
                          </p:cTn>
                        </p:par>
                        <p:par>
                          <p:cTn id="31" fill="hold" nodeType="afterGroup">
                            <p:stCondLst>
                              <p:cond delay="4400"/>
                            </p:stCondLst>
                            <p:childTnLst>
                              <p:par>
                                <p:cTn id="32" presetID="1" presetClass="entr" presetSubtype="0" fill="hold" nodeType="afterEffect">
                                  <p:stCondLst>
                                    <p:cond delay="0"/>
                                  </p:stCondLst>
                                  <p:childTnLst>
                                    <p:set>
                                      <p:cBhvr>
                                        <p:cTn id="33" dur="1" fill="hold">
                                          <p:stCondLst>
                                            <p:cond delay="499"/>
                                          </p:stCondLst>
                                        </p:cTn>
                                        <p:tgtEl>
                                          <p:spTgt spid="477196"/>
                                        </p:tgtEl>
                                        <p:attrNameLst>
                                          <p:attrName>style.visibility</p:attrName>
                                        </p:attrNameLst>
                                      </p:cBhvr>
                                      <p:to>
                                        <p:strVal val="visible"/>
                                      </p:to>
                                    </p:set>
                                  </p:childTnLst>
                                </p:cTn>
                              </p:par>
                            </p:childTnLst>
                          </p:cTn>
                        </p:par>
                        <p:par>
                          <p:cTn id="34" fill="hold" nodeType="afterGroup">
                            <p:stCondLst>
                              <p:cond delay="4900"/>
                            </p:stCondLst>
                            <p:childTnLst>
                              <p:par>
                                <p:cTn id="35" presetID="12" presetClass="entr" presetSubtype="4" fill="hold" grpId="0" nodeType="afterEffect">
                                  <p:stCondLst>
                                    <p:cond delay="0"/>
                                  </p:stCondLst>
                                  <p:iterate type="wd">
                                    <p:tmPct val="100000"/>
                                  </p:iterate>
                                  <p:childTnLst>
                                    <p:set>
                                      <p:cBhvr>
                                        <p:cTn id="36" dur="1" fill="hold">
                                          <p:stCondLst>
                                            <p:cond delay="0"/>
                                          </p:stCondLst>
                                        </p:cTn>
                                        <p:tgtEl>
                                          <p:spTgt spid="477188"/>
                                        </p:tgtEl>
                                        <p:attrNameLst>
                                          <p:attrName>style.visibility</p:attrName>
                                        </p:attrNameLst>
                                      </p:cBhvr>
                                      <p:to>
                                        <p:strVal val="visible"/>
                                      </p:to>
                                    </p:set>
                                    <p:animEffect transition="in" filter="slide(fromBottom)">
                                      <p:cBhvr>
                                        <p:cTn id="37" dur="300"/>
                                        <p:tgtEl>
                                          <p:spTgt spid="477188"/>
                                        </p:tgtEl>
                                      </p:cBhvr>
                                    </p:animEffect>
                                  </p:childTnLst>
                                </p:cTn>
                              </p:par>
                            </p:childTnLst>
                          </p:cTn>
                        </p:par>
                        <p:par>
                          <p:cTn id="38" fill="hold" nodeType="afterGroup">
                            <p:stCondLst>
                              <p:cond delay="5800"/>
                            </p:stCondLst>
                            <p:childTnLst>
                              <p:par>
                                <p:cTn id="39" presetID="1" presetClass="entr" presetSubtype="0" fill="hold" nodeType="afterEffect">
                                  <p:stCondLst>
                                    <p:cond delay="0"/>
                                  </p:stCondLst>
                                  <p:childTnLst>
                                    <p:set>
                                      <p:cBhvr>
                                        <p:cTn id="40" dur="1" fill="hold">
                                          <p:stCondLst>
                                            <p:cond delay="499"/>
                                          </p:stCondLst>
                                        </p:cTn>
                                        <p:tgtEl>
                                          <p:spTgt spid="4771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77213"/>
                                        </p:tgtEl>
                                        <p:attrNameLst>
                                          <p:attrName>style.visibility</p:attrName>
                                        </p:attrNameLst>
                                      </p:cBhvr>
                                      <p:to>
                                        <p:strVal val="visible"/>
                                      </p:to>
                                    </p:set>
                                    <p:animEffect transition="in" filter="wipe(left)">
                                      <p:cBhvr>
                                        <p:cTn id="45" dur="500"/>
                                        <p:tgtEl>
                                          <p:spTgt spid="477213"/>
                                        </p:tgtEl>
                                      </p:cBhvr>
                                    </p:animEffect>
                                  </p:childTnLst>
                                </p:cTn>
                              </p:par>
                            </p:childTnLst>
                          </p:cTn>
                        </p:par>
                        <p:par>
                          <p:cTn id="46" fill="hold" nodeType="afterGroup">
                            <p:stCondLst>
                              <p:cond delay="500"/>
                            </p:stCondLst>
                            <p:childTnLst>
                              <p:par>
                                <p:cTn id="47" presetID="1" presetClass="entr" presetSubtype="0" fill="hold" nodeType="afterEffect">
                                  <p:stCondLst>
                                    <p:cond delay="0"/>
                                  </p:stCondLst>
                                  <p:childTnLst>
                                    <p:set>
                                      <p:cBhvr>
                                        <p:cTn id="48" dur="1" fill="hold">
                                          <p:stCondLst>
                                            <p:cond delay="499"/>
                                          </p:stCondLst>
                                        </p:cTn>
                                        <p:tgtEl>
                                          <p:spTgt spid="4772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7" presetClass="entr" presetSubtype="4" fill="hold" nodeType="clickEffect">
                                  <p:stCondLst>
                                    <p:cond delay="0"/>
                                  </p:stCondLst>
                                  <p:childTnLst>
                                    <p:set>
                                      <p:cBhvr>
                                        <p:cTn id="52" dur="1" fill="hold">
                                          <p:stCondLst>
                                            <p:cond delay="0"/>
                                          </p:stCondLst>
                                        </p:cTn>
                                        <p:tgtEl>
                                          <p:spTgt spid="477200"/>
                                        </p:tgtEl>
                                        <p:attrNameLst>
                                          <p:attrName>style.visibility</p:attrName>
                                        </p:attrNameLst>
                                      </p:cBhvr>
                                      <p:to>
                                        <p:strVal val="visible"/>
                                      </p:to>
                                    </p:set>
                                    <p:anim calcmode="lin" valueType="num">
                                      <p:cBhvr additive="base">
                                        <p:cTn id="53" dur="5000" fill="hold"/>
                                        <p:tgtEl>
                                          <p:spTgt spid="477200"/>
                                        </p:tgtEl>
                                        <p:attrNameLst>
                                          <p:attrName>ppt_x</p:attrName>
                                        </p:attrNameLst>
                                      </p:cBhvr>
                                      <p:tavLst>
                                        <p:tav tm="0">
                                          <p:val>
                                            <p:strVal val="#ppt_x"/>
                                          </p:val>
                                        </p:tav>
                                        <p:tav tm="100000">
                                          <p:val>
                                            <p:strVal val="#ppt_x"/>
                                          </p:val>
                                        </p:tav>
                                      </p:tavLst>
                                    </p:anim>
                                    <p:anim calcmode="lin" valueType="num">
                                      <p:cBhvr additive="base">
                                        <p:cTn id="54" dur="5000" fill="hold"/>
                                        <p:tgtEl>
                                          <p:spTgt spid="477200"/>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0"/>
                            </p:stCondLst>
                            <p:childTnLst>
                              <p:par>
                                <p:cTn id="56" presetID="1" presetClass="entr" presetSubtype="0" fill="hold" grpId="0" nodeType="afterEffect">
                                  <p:stCondLst>
                                    <p:cond delay="0"/>
                                  </p:stCondLst>
                                  <p:childTnLst>
                                    <p:set>
                                      <p:cBhvr>
                                        <p:cTn id="57" dur="1" fill="hold">
                                          <p:stCondLst>
                                            <p:cond delay="499"/>
                                          </p:stCondLst>
                                        </p:cTn>
                                        <p:tgtEl>
                                          <p:spTgt spid="477214"/>
                                        </p:tgtEl>
                                        <p:attrNameLst>
                                          <p:attrName>style.visibility</p:attrName>
                                        </p:attrNameLst>
                                      </p:cBhvr>
                                      <p:to>
                                        <p:strVal val="visible"/>
                                      </p:to>
                                    </p:set>
                                  </p:childTnLst>
                                </p:cTn>
                              </p:par>
                            </p:childTnLst>
                          </p:cTn>
                        </p:par>
                        <p:par>
                          <p:cTn id="58" fill="hold" nodeType="afterGroup">
                            <p:stCondLst>
                              <p:cond delay="5500"/>
                            </p:stCondLst>
                            <p:childTnLst>
                              <p:par>
                                <p:cTn id="59" presetID="1" presetClass="entr" presetSubtype="0" fill="hold" nodeType="afterEffect">
                                  <p:stCondLst>
                                    <p:cond delay="0"/>
                                  </p:stCondLst>
                                  <p:childTnLst>
                                    <p:set>
                                      <p:cBhvr>
                                        <p:cTn id="60" dur="1" fill="hold">
                                          <p:stCondLst>
                                            <p:cond delay="499"/>
                                          </p:stCondLst>
                                        </p:cTn>
                                        <p:tgtEl>
                                          <p:spTgt spid="477204"/>
                                        </p:tgtEl>
                                        <p:attrNameLst>
                                          <p:attrName>style.visibility</p:attrName>
                                        </p:attrNameLst>
                                      </p:cBhvr>
                                      <p:to>
                                        <p:strVal val="visible"/>
                                      </p:to>
                                    </p:set>
                                  </p:childTnLst>
                                </p:cTn>
                              </p:par>
                            </p:childTnLst>
                          </p:cTn>
                        </p:par>
                        <p:par>
                          <p:cTn id="61" fill="hold" nodeType="afterGroup">
                            <p:stCondLst>
                              <p:cond delay="6000"/>
                            </p:stCondLst>
                            <p:childTnLst>
                              <p:par>
                                <p:cTn id="62" presetID="1" presetClass="entr" presetSubtype="0" fill="hold" nodeType="afterEffect">
                                  <p:stCondLst>
                                    <p:cond delay="0"/>
                                  </p:stCondLst>
                                  <p:childTnLst>
                                    <p:set>
                                      <p:cBhvr>
                                        <p:cTn id="63" dur="1" fill="hold">
                                          <p:stCondLst>
                                            <p:cond delay="499"/>
                                          </p:stCondLst>
                                        </p:cTn>
                                        <p:tgtEl>
                                          <p:spTgt spid="47723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477215"/>
                                        </p:tgtEl>
                                        <p:attrNameLst>
                                          <p:attrName>style.visibility</p:attrName>
                                        </p:attrNameLst>
                                      </p:cBhvr>
                                      <p:to>
                                        <p:strVal val="visible"/>
                                      </p:to>
                                    </p:set>
                                    <p:animEffect transition="in" filter="slide(fromLeft)">
                                      <p:cBhvr>
                                        <p:cTn id="68" dur="500"/>
                                        <p:tgtEl>
                                          <p:spTgt spid="477215"/>
                                        </p:tgtEl>
                                      </p:cBhvr>
                                    </p:animEffect>
                                  </p:childTnLst>
                                </p:cTn>
                              </p:par>
                            </p:childTnLst>
                          </p:cTn>
                        </p:par>
                        <p:par>
                          <p:cTn id="69" fill="hold" nodeType="afterGroup">
                            <p:stCondLst>
                              <p:cond delay="500"/>
                            </p:stCondLst>
                            <p:childTnLst>
                              <p:par>
                                <p:cTn id="70" presetID="1" presetClass="entr" presetSubtype="0" fill="hold" nodeType="afterEffect">
                                  <p:stCondLst>
                                    <p:cond delay="0"/>
                                  </p:stCondLst>
                                  <p:childTnLst>
                                    <p:set>
                                      <p:cBhvr>
                                        <p:cTn id="71" dur="1" fill="hold">
                                          <p:stCondLst>
                                            <p:cond delay="499"/>
                                          </p:stCondLst>
                                        </p:cTn>
                                        <p:tgtEl>
                                          <p:spTgt spid="47721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grpId="0" nodeType="clickEffect">
                                  <p:stCondLst>
                                    <p:cond delay="0"/>
                                  </p:stCondLst>
                                  <p:iterate type="wd">
                                    <p:tmPct val="100000"/>
                                  </p:iterate>
                                  <p:childTnLst>
                                    <p:set>
                                      <p:cBhvr>
                                        <p:cTn id="75" dur="1" fill="hold">
                                          <p:stCondLst>
                                            <p:cond delay="0"/>
                                          </p:stCondLst>
                                        </p:cTn>
                                        <p:tgtEl>
                                          <p:spTgt spid="477191"/>
                                        </p:tgtEl>
                                        <p:attrNameLst>
                                          <p:attrName>style.visibility</p:attrName>
                                        </p:attrNameLst>
                                      </p:cBhvr>
                                      <p:to>
                                        <p:strVal val="visible"/>
                                      </p:to>
                                    </p:set>
                                    <p:anim calcmode="lin" valueType="num">
                                      <p:cBhvr additive="base">
                                        <p:cTn id="76" dur="300" fill="hold"/>
                                        <p:tgtEl>
                                          <p:spTgt spid="477191"/>
                                        </p:tgtEl>
                                        <p:attrNameLst>
                                          <p:attrName>ppt_x</p:attrName>
                                        </p:attrNameLst>
                                      </p:cBhvr>
                                      <p:tavLst>
                                        <p:tav tm="0">
                                          <p:val>
                                            <p:strVal val="1+#ppt_w/2"/>
                                          </p:val>
                                        </p:tav>
                                        <p:tav tm="100000">
                                          <p:val>
                                            <p:strVal val="#ppt_x"/>
                                          </p:val>
                                        </p:tav>
                                      </p:tavLst>
                                    </p:anim>
                                    <p:anim calcmode="lin" valueType="num">
                                      <p:cBhvr additive="base">
                                        <p:cTn id="77" dur="300" fill="hold"/>
                                        <p:tgtEl>
                                          <p:spTgt spid="477191"/>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1200"/>
                            </p:stCondLst>
                            <p:childTnLst>
                              <p:par>
                                <p:cTn id="79" presetID="1" presetClass="entr" presetSubtype="0" fill="hold" nodeType="afterEffect">
                                  <p:stCondLst>
                                    <p:cond delay="0"/>
                                  </p:stCondLst>
                                  <p:childTnLst>
                                    <p:set>
                                      <p:cBhvr>
                                        <p:cTn id="80" dur="1" fill="hold">
                                          <p:stCondLst>
                                            <p:cond delay="499"/>
                                          </p:stCondLst>
                                        </p:cTn>
                                        <p:tgtEl>
                                          <p:spTgt spid="477197"/>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iterate type="wd">
                                    <p:tmPct val="100000"/>
                                  </p:iterate>
                                  <p:childTnLst>
                                    <p:set>
                                      <p:cBhvr>
                                        <p:cTn id="84" dur="1" fill="hold">
                                          <p:stCondLst>
                                            <p:cond delay="0"/>
                                          </p:stCondLst>
                                        </p:cTn>
                                        <p:tgtEl>
                                          <p:spTgt spid="477192"/>
                                        </p:tgtEl>
                                        <p:attrNameLst>
                                          <p:attrName>style.visibility</p:attrName>
                                        </p:attrNameLst>
                                      </p:cBhvr>
                                      <p:to>
                                        <p:strVal val="visible"/>
                                      </p:to>
                                    </p:set>
                                    <p:anim calcmode="lin" valueType="num">
                                      <p:cBhvr additive="base">
                                        <p:cTn id="85" dur="300" fill="hold"/>
                                        <p:tgtEl>
                                          <p:spTgt spid="477192"/>
                                        </p:tgtEl>
                                        <p:attrNameLst>
                                          <p:attrName>ppt_x</p:attrName>
                                        </p:attrNameLst>
                                      </p:cBhvr>
                                      <p:tavLst>
                                        <p:tav tm="0">
                                          <p:val>
                                            <p:strVal val="1+#ppt_w/2"/>
                                          </p:val>
                                        </p:tav>
                                        <p:tav tm="100000">
                                          <p:val>
                                            <p:strVal val="#ppt_x"/>
                                          </p:val>
                                        </p:tav>
                                      </p:tavLst>
                                    </p:anim>
                                    <p:anim calcmode="lin" valueType="num">
                                      <p:cBhvr additive="base">
                                        <p:cTn id="86" dur="300" fill="hold"/>
                                        <p:tgtEl>
                                          <p:spTgt spid="477192"/>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grpId="0" nodeType="clickEffect">
                                  <p:stCondLst>
                                    <p:cond delay="0"/>
                                  </p:stCondLst>
                                  <p:childTnLst>
                                    <p:set>
                                      <p:cBhvr>
                                        <p:cTn id="90" dur="1" fill="hold">
                                          <p:stCondLst>
                                            <p:cond delay="0"/>
                                          </p:stCondLst>
                                        </p:cTn>
                                        <p:tgtEl>
                                          <p:spTgt spid="477217"/>
                                        </p:tgtEl>
                                        <p:attrNameLst>
                                          <p:attrName>style.visibility</p:attrName>
                                        </p:attrNameLst>
                                      </p:cBhvr>
                                      <p:to>
                                        <p:strVal val="visible"/>
                                      </p:to>
                                    </p:set>
                                    <p:animEffect transition="in" filter="slide(fromTop)">
                                      <p:cBhvr>
                                        <p:cTn id="91" dur="500"/>
                                        <p:tgtEl>
                                          <p:spTgt spid="477217"/>
                                        </p:tgtEl>
                                      </p:cBhvr>
                                    </p:animEffect>
                                  </p:childTnLst>
                                </p:cTn>
                              </p:par>
                            </p:childTnLst>
                          </p:cTn>
                        </p:par>
                        <p:par>
                          <p:cTn id="92" fill="hold" nodeType="afterGroup">
                            <p:stCondLst>
                              <p:cond delay="500"/>
                            </p:stCondLst>
                            <p:childTnLst>
                              <p:par>
                                <p:cTn id="93" presetID="12" presetClass="entr" presetSubtype="1" fill="hold" grpId="0" nodeType="afterEffect">
                                  <p:stCondLst>
                                    <p:cond delay="0"/>
                                  </p:stCondLst>
                                  <p:childTnLst>
                                    <p:set>
                                      <p:cBhvr>
                                        <p:cTn id="94" dur="1" fill="hold">
                                          <p:stCondLst>
                                            <p:cond delay="0"/>
                                          </p:stCondLst>
                                        </p:cTn>
                                        <p:tgtEl>
                                          <p:spTgt spid="477203"/>
                                        </p:tgtEl>
                                        <p:attrNameLst>
                                          <p:attrName>style.visibility</p:attrName>
                                        </p:attrNameLst>
                                      </p:cBhvr>
                                      <p:to>
                                        <p:strVal val="visible"/>
                                      </p:to>
                                    </p:set>
                                    <p:animEffect transition="in" filter="slide(fromTop)">
                                      <p:cBhvr>
                                        <p:cTn id="95" dur="500"/>
                                        <p:tgtEl>
                                          <p:spTgt spid="47720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9" presetClass="entr" presetSubtype="10" fill="hold" grpId="0" nodeType="clickEffect">
                                  <p:stCondLst>
                                    <p:cond delay="0"/>
                                  </p:stCondLst>
                                  <p:childTnLst>
                                    <p:set>
                                      <p:cBhvr>
                                        <p:cTn id="99" dur="1" fill="hold">
                                          <p:stCondLst>
                                            <p:cond delay="0"/>
                                          </p:stCondLst>
                                        </p:cTn>
                                        <p:tgtEl>
                                          <p:spTgt spid="477218"/>
                                        </p:tgtEl>
                                        <p:attrNameLst>
                                          <p:attrName>style.visibility</p:attrName>
                                        </p:attrNameLst>
                                      </p:cBhvr>
                                      <p:to>
                                        <p:strVal val="visible"/>
                                      </p:to>
                                    </p:set>
                                    <p:anim calcmode="lin" valueType="num">
                                      <p:cBhvr>
                                        <p:cTn id="100" dur="5000" fill="hold"/>
                                        <p:tgtEl>
                                          <p:spTgt spid="477218"/>
                                        </p:tgtEl>
                                        <p:attrNameLst>
                                          <p:attrName>ppt_w</p:attrName>
                                        </p:attrNameLst>
                                      </p:cBhvr>
                                      <p:tavLst>
                                        <p:tav tm="0" fmla="#ppt_w*sin(2.5*pi*$)">
                                          <p:val>
                                            <p:fltVal val="0"/>
                                          </p:val>
                                        </p:tav>
                                        <p:tav tm="100000">
                                          <p:val>
                                            <p:fltVal val="1"/>
                                          </p:val>
                                        </p:tav>
                                      </p:tavLst>
                                    </p:anim>
                                    <p:anim calcmode="lin" valueType="num">
                                      <p:cBhvr>
                                        <p:cTn id="101" dur="5000" fill="hold"/>
                                        <p:tgtEl>
                                          <p:spTgt spid="477218"/>
                                        </p:tgtEl>
                                        <p:attrNameLst>
                                          <p:attrName>ppt_h</p:attrName>
                                        </p:attrNameLst>
                                      </p:cBhvr>
                                      <p:tavLst>
                                        <p:tav tm="0">
                                          <p:val>
                                            <p:strVal val="#ppt_h"/>
                                          </p:val>
                                        </p:tav>
                                        <p:tav tm="100000">
                                          <p:val>
                                            <p:strVal val="#ppt_h"/>
                                          </p:val>
                                        </p:tav>
                                      </p:tavLst>
                                    </p:anim>
                                  </p:childTnLst>
                                </p:cTn>
                              </p:par>
                            </p:childTnLst>
                          </p:cTn>
                        </p:par>
                        <p:par>
                          <p:cTn id="102" fill="hold" nodeType="afterGroup">
                            <p:stCondLst>
                              <p:cond delay="5000"/>
                            </p:stCondLst>
                            <p:childTnLst>
                              <p:par>
                                <p:cTn id="103" presetID="1" presetClass="entr" presetSubtype="0" fill="hold" nodeType="afterEffect">
                                  <p:stCondLst>
                                    <p:cond delay="0"/>
                                  </p:stCondLst>
                                  <p:childTnLst>
                                    <p:set>
                                      <p:cBhvr>
                                        <p:cTn id="104" dur="1" fill="hold">
                                          <p:stCondLst>
                                            <p:cond delay="499"/>
                                          </p:stCondLst>
                                        </p:cTn>
                                        <p:tgtEl>
                                          <p:spTgt spid="47720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4" fill="hold" grpId="0" nodeType="clickEffect">
                                  <p:stCondLst>
                                    <p:cond delay="0"/>
                                  </p:stCondLst>
                                  <p:iterate type="wd">
                                    <p:tmPct val="100000"/>
                                  </p:iterate>
                                  <p:childTnLst>
                                    <p:set>
                                      <p:cBhvr>
                                        <p:cTn id="108" dur="1" fill="hold">
                                          <p:stCondLst>
                                            <p:cond delay="0"/>
                                          </p:stCondLst>
                                        </p:cTn>
                                        <p:tgtEl>
                                          <p:spTgt spid="477199"/>
                                        </p:tgtEl>
                                        <p:attrNameLst>
                                          <p:attrName>style.visibility</p:attrName>
                                        </p:attrNameLst>
                                      </p:cBhvr>
                                      <p:to>
                                        <p:strVal val="visible"/>
                                      </p:to>
                                    </p:set>
                                    <p:animEffect transition="in" filter="slide(fromBottom)">
                                      <p:cBhvr>
                                        <p:cTn id="109" dur="300"/>
                                        <p:tgtEl>
                                          <p:spTgt spid="477199"/>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477207"/>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3" presetClass="entr" presetSubtype="16" fill="hold" nodeType="clickEffect">
                                  <p:stCondLst>
                                    <p:cond delay="0"/>
                                  </p:stCondLst>
                                  <p:childTnLst>
                                    <p:set>
                                      <p:cBhvr>
                                        <p:cTn id="117" dur="1" fill="hold">
                                          <p:stCondLst>
                                            <p:cond delay="0"/>
                                          </p:stCondLst>
                                        </p:cTn>
                                        <p:tgtEl>
                                          <p:spTgt spid="477223"/>
                                        </p:tgtEl>
                                        <p:attrNameLst>
                                          <p:attrName>style.visibility</p:attrName>
                                        </p:attrNameLst>
                                      </p:cBhvr>
                                      <p:to>
                                        <p:strVal val="visible"/>
                                      </p:to>
                                    </p:set>
                                    <p:anim calcmode="lin" valueType="num">
                                      <p:cBhvr>
                                        <p:cTn id="118" dur="500" fill="hold"/>
                                        <p:tgtEl>
                                          <p:spTgt spid="477223"/>
                                        </p:tgtEl>
                                        <p:attrNameLst>
                                          <p:attrName>ppt_w</p:attrName>
                                        </p:attrNameLst>
                                      </p:cBhvr>
                                      <p:tavLst>
                                        <p:tav tm="0">
                                          <p:val>
                                            <p:fltVal val="0"/>
                                          </p:val>
                                        </p:tav>
                                        <p:tav tm="100000">
                                          <p:val>
                                            <p:strVal val="#ppt_w"/>
                                          </p:val>
                                        </p:tav>
                                      </p:tavLst>
                                    </p:anim>
                                    <p:anim calcmode="lin" valueType="num">
                                      <p:cBhvr>
                                        <p:cTn id="119" dur="500" fill="hold"/>
                                        <p:tgtEl>
                                          <p:spTgt spid="477223"/>
                                        </p:tgtEl>
                                        <p:attrNameLst>
                                          <p:attrName>ppt_h</p:attrName>
                                        </p:attrNameLst>
                                      </p:cBhvr>
                                      <p:tavLst>
                                        <p:tav tm="0">
                                          <p:val>
                                            <p:fltVal val="0"/>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4" fill="hold" grpId="0" nodeType="clickEffect">
                                  <p:stCondLst>
                                    <p:cond delay="0"/>
                                  </p:stCondLst>
                                  <p:childTnLst>
                                    <p:set>
                                      <p:cBhvr>
                                        <p:cTn id="123" dur="1" fill="hold">
                                          <p:stCondLst>
                                            <p:cond delay="0"/>
                                          </p:stCondLst>
                                        </p:cTn>
                                        <p:tgtEl>
                                          <p:spTgt spid="477208"/>
                                        </p:tgtEl>
                                        <p:attrNameLst>
                                          <p:attrName>style.visibility</p:attrName>
                                        </p:attrNameLst>
                                      </p:cBhvr>
                                      <p:to>
                                        <p:strVal val="visible"/>
                                      </p:to>
                                    </p:set>
                                    <p:animEffect transition="in" filter="slide(fromBottom)">
                                      <p:cBhvr>
                                        <p:cTn id="124" dur="500"/>
                                        <p:tgtEl>
                                          <p:spTgt spid="47720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477209"/>
                                        </p:tgtEl>
                                        <p:attrNameLst>
                                          <p:attrName>style.visibility</p:attrName>
                                        </p:attrNameLst>
                                      </p:cBhvr>
                                      <p:to>
                                        <p:strVal val="visible"/>
                                      </p:to>
                                    </p:set>
                                    <p:anim calcmode="lin" valueType="num">
                                      <p:cBhvr additive="base">
                                        <p:cTn id="129" dur="500" fill="hold"/>
                                        <p:tgtEl>
                                          <p:spTgt spid="477209"/>
                                        </p:tgtEl>
                                        <p:attrNameLst>
                                          <p:attrName>ppt_x</p:attrName>
                                        </p:attrNameLst>
                                      </p:cBhvr>
                                      <p:tavLst>
                                        <p:tav tm="0">
                                          <p:val>
                                            <p:strVal val="0-#ppt_w/2"/>
                                          </p:val>
                                        </p:tav>
                                        <p:tav tm="100000">
                                          <p:val>
                                            <p:strVal val="#ppt_x"/>
                                          </p:val>
                                        </p:tav>
                                      </p:tavLst>
                                    </p:anim>
                                    <p:anim calcmode="lin" valueType="num">
                                      <p:cBhvr additive="base">
                                        <p:cTn id="130" dur="500" fill="hold"/>
                                        <p:tgtEl>
                                          <p:spTgt spid="477209"/>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iterate type="wd">
                                    <p:tmPct val="100000"/>
                                  </p:iterate>
                                  <p:childTnLst>
                                    <p:set>
                                      <p:cBhvr>
                                        <p:cTn id="134" dur="1" fill="hold">
                                          <p:stCondLst>
                                            <p:cond delay="0"/>
                                          </p:stCondLst>
                                        </p:cTn>
                                        <p:tgtEl>
                                          <p:spTgt spid="477211"/>
                                        </p:tgtEl>
                                        <p:attrNameLst>
                                          <p:attrName>style.visibility</p:attrName>
                                        </p:attrNameLst>
                                      </p:cBhvr>
                                      <p:to>
                                        <p:strVal val="visible"/>
                                      </p:to>
                                    </p:set>
                                    <p:animEffect transition="in" filter="blinds(horizontal)">
                                      <p:cBhvr>
                                        <p:cTn id="135" dur="300"/>
                                        <p:tgtEl>
                                          <p:spTgt spid="47721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2" presetClass="entr" presetSubtype="4" fill="hold" grpId="0" nodeType="clickEffect">
                                  <p:stCondLst>
                                    <p:cond delay="0"/>
                                  </p:stCondLst>
                                  <p:iterate type="wd">
                                    <p:tmPct val="100000"/>
                                  </p:iterate>
                                  <p:childTnLst>
                                    <p:set>
                                      <p:cBhvr>
                                        <p:cTn id="139" dur="1" fill="hold">
                                          <p:stCondLst>
                                            <p:cond delay="0"/>
                                          </p:stCondLst>
                                        </p:cTn>
                                        <p:tgtEl>
                                          <p:spTgt spid="477210"/>
                                        </p:tgtEl>
                                        <p:attrNameLst>
                                          <p:attrName>style.visibility</p:attrName>
                                        </p:attrNameLst>
                                      </p:cBhvr>
                                      <p:to>
                                        <p:strVal val="visible"/>
                                      </p:to>
                                    </p:set>
                                    <p:animEffect transition="in" filter="slide(fromBottom)">
                                      <p:cBhvr>
                                        <p:cTn id="140" dur="300"/>
                                        <p:tgtEl>
                                          <p:spTgt spid="47721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3" presetClass="entr" presetSubtype="16" fill="hold" grpId="0" nodeType="clickEffect">
                                  <p:stCondLst>
                                    <p:cond delay="0"/>
                                  </p:stCondLst>
                                  <p:childTnLst>
                                    <p:set>
                                      <p:cBhvr>
                                        <p:cTn id="144" dur="1" fill="hold">
                                          <p:stCondLst>
                                            <p:cond delay="0"/>
                                          </p:stCondLst>
                                        </p:cTn>
                                        <p:tgtEl>
                                          <p:spTgt spid="477212"/>
                                        </p:tgtEl>
                                        <p:attrNameLst>
                                          <p:attrName>style.visibility</p:attrName>
                                        </p:attrNameLst>
                                      </p:cBhvr>
                                      <p:to>
                                        <p:strVal val="visible"/>
                                      </p:to>
                                    </p:set>
                                    <p:anim calcmode="lin" valueType="num">
                                      <p:cBhvr>
                                        <p:cTn id="145" dur="500" fill="hold"/>
                                        <p:tgtEl>
                                          <p:spTgt spid="477212"/>
                                        </p:tgtEl>
                                        <p:attrNameLst>
                                          <p:attrName>ppt_w</p:attrName>
                                        </p:attrNameLst>
                                      </p:cBhvr>
                                      <p:tavLst>
                                        <p:tav tm="0">
                                          <p:val>
                                            <p:fltVal val="0"/>
                                          </p:val>
                                        </p:tav>
                                        <p:tav tm="100000">
                                          <p:val>
                                            <p:strVal val="#ppt_w"/>
                                          </p:val>
                                        </p:tav>
                                      </p:tavLst>
                                    </p:anim>
                                    <p:anim calcmode="lin" valueType="num">
                                      <p:cBhvr>
                                        <p:cTn id="146" dur="500" fill="hold"/>
                                        <p:tgtEl>
                                          <p:spTgt spid="477212"/>
                                        </p:tgtEl>
                                        <p:attrNameLst>
                                          <p:attrName>ppt_h</p:attrName>
                                        </p:attrNameLst>
                                      </p:cBhvr>
                                      <p:tavLst>
                                        <p:tav tm="0">
                                          <p:val>
                                            <p:fltVal val="0"/>
                                          </p:val>
                                        </p:tav>
                                        <p:tav tm="100000">
                                          <p:val>
                                            <p:strVal val="#ppt_h"/>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3" presetClass="entr" presetSubtype="16" fill="hold" nodeType="clickEffect">
                                  <p:stCondLst>
                                    <p:cond delay="0"/>
                                  </p:stCondLst>
                                  <p:childTnLst>
                                    <p:set>
                                      <p:cBhvr>
                                        <p:cTn id="150" dur="1" fill="hold">
                                          <p:stCondLst>
                                            <p:cond delay="0"/>
                                          </p:stCondLst>
                                        </p:cTn>
                                        <p:tgtEl>
                                          <p:spTgt spid="477219"/>
                                        </p:tgtEl>
                                        <p:attrNameLst>
                                          <p:attrName>style.visibility</p:attrName>
                                        </p:attrNameLst>
                                      </p:cBhvr>
                                      <p:to>
                                        <p:strVal val="visible"/>
                                      </p:to>
                                    </p:set>
                                    <p:anim calcmode="lin" valueType="num">
                                      <p:cBhvr>
                                        <p:cTn id="151" dur="500" fill="hold"/>
                                        <p:tgtEl>
                                          <p:spTgt spid="477219"/>
                                        </p:tgtEl>
                                        <p:attrNameLst>
                                          <p:attrName>ppt_w</p:attrName>
                                        </p:attrNameLst>
                                      </p:cBhvr>
                                      <p:tavLst>
                                        <p:tav tm="0">
                                          <p:val>
                                            <p:fltVal val="0"/>
                                          </p:val>
                                        </p:tav>
                                        <p:tav tm="100000">
                                          <p:val>
                                            <p:strVal val="#ppt_w"/>
                                          </p:val>
                                        </p:tav>
                                      </p:tavLst>
                                    </p:anim>
                                    <p:anim calcmode="lin" valueType="num">
                                      <p:cBhvr>
                                        <p:cTn id="152" dur="500" fill="hold"/>
                                        <p:tgtEl>
                                          <p:spTgt spid="477219"/>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2" fill="hold" grpId="0" nodeType="clickEffect">
                                  <p:stCondLst>
                                    <p:cond delay="0"/>
                                  </p:stCondLst>
                                  <p:iterate type="wd">
                                    <p:tmPct val="100000"/>
                                  </p:iterate>
                                  <p:childTnLst>
                                    <p:set>
                                      <p:cBhvr>
                                        <p:cTn id="156" dur="1" fill="hold">
                                          <p:stCondLst>
                                            <p:cond delay="0"/>
                                          </p:stCondLst>
                                        </p:cTn>
                                        <p:tgtEl>
                                          <p:spTgt spid="477221"/>
                                        </p:tgtEl>
                                        <p:attrNameLst>
                                          <p:attrName>style.visibility</p:attrName>
                                        </p:attrNameLst>
                                      </p:cBhvr>
                                      <p:to>
                                        <p:strVal val="visible"/>
                                      </p:to>
                                    </p:set>
                                    <p:anim calcmode="lin" valueType="num">
                                      <p:cBhvr additive="base">
                                        <p:cTn id="157" dur="300" fill="hold"/>
                                        <p:tgtEl>
                                          <p:spTgt spid="477221"/>
                                        </p:tgtEl>
                                        <p:attrNameLst>
                                          <p:attrName>ppt_x</p:attrName>
                                        </p:attrNameLst>
                                      </p:cBhvr>
                                      <p:tavLst>
                                        <p:tav tm="0">
                                          <p:val>
                                            <p:strVal val="1+#ppt_w/2"/>
                                          </p:val>
                                        </p:tav>
                                        <p:tav tm="100000">
                                          <p:val>
                                            <p:strVal val="#ppt_x"/>
                                          </p:val>
                                        </p:tav>
                                      </p:tavLst>
                                    </p:anim>
                                    <p:anim calcmode="lin" valueType="num">
                                      <p:cBhvr additive="base">
                                        <p:cTn id="158" dur="300" fill="hold"/>
                                        <p:tgtEl>
                                          <p:spTgt spid="477221"/>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477224"/>
                                        </p:tgtEl>
                                        <p:attrNameLst>
                                          <p:attrName>style.visibility</p:attrName>
                                        </p:attrNameLst>
                                      </p:cBhvr>
                                      <p:to>
                                        <p:strVal val="visible"/>
                                      </p:to>
                                    </p:set>
                                    <p:animEffect transition="in" filter="dissolve">
                                      <p:cBhvr>
                                        <p:cTn id="163" dur="500"/>
                                        <p:tgtEl>
                                          <p:spTgt spid="47722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4" fill="hold" nodeType="clickEffect">
                                  <p:stCondLst>
                                    <p:cond delay="0"/>
                                  </p:stCondLst>
                                  <p:childTnLst>
                                    <p:set>
                                      <p:cBhvr>
                                        <p:cTn id="167" dur="1" fill="hold">
                                          <p:stCondLst>
                                            <p:cond delay="0"/>
                                          </p:stCondLst>
                                        </p:cTn>
                                        <p:tgtEl>
                                          <p:spTgt spid="477220"/>
                                        </p:tgtEl>
                                        <p:attrNameLst>
                                          <p:attrName>style.visibility</p:attrName>
                                        </p:attrNameLst>
                                      </p:cBhvr>
                                      <p:to>
                                        <p:strVal val="visible"/>
                                      </p:to>
                                    </p:set>
                                    <p:animEffect transition="in" filter="slide(fromBottom)">
                                      <p:cBhvr>
                                        <p:cTn id="168" dur="500"/>
                                        <p:tgtEl>
                                          <p:spTgt spid="477220"/>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2" presetClass="entr" presetSubtype="4" fill="hold" nodeType="clickEffect">
                                  <p:stCondLst>
                                    <p:cond delay="0"/>
                                  </p:stCondLst>
                                  <p:childTnLst>
                                    <p:set>
                                      <p:cBhvr>
                                        <p:cTn id="172" dur="1" fill="hold">
                                          <p:stCondLst>
                                            <p:cond delay="0"/>
                                          </p:stCondLst>
                                        </p:cTn>
                                        <p:tgtEl>
                                          <p:spTgt spid="477222"/>
                                        </p:tgtEl>
                                        <p:attrNameLst>
                                          <p:attrName>style.visibility</p:attrName>
                                        </p:attrNameLst>
                                      </p:cBhvr>
                                      <p:to>
                                        <p:strVal val="visible"/>
                                      </p:to>
                                    </p:set>
                                    <p:animEffect transition="in" filter="slide(fromBottom)">
                                      <p:cBhvr>
                                        <p:cTn id="173" dur="500"/>
                                        <p:tgtEl>
                                          <p:spTgt spid="477222"/>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 presetClass="entr" presetSubtype="4" fill="hold" nodeType="clickEffect">
                                  <p:stCondLst>
                                    <p:cond delay="0"/>
                                  </p:stCondLst>
                                  <p:childTnLst>
                                    <p:set>
                                      <p:cBhvr>
                                        <p:cTn id="177" dur="1" fill="hold">
                                          <p:stCondLst>
                                            <p:cond delay="0"/>
                                          </p:stCondLst>
                                        </p:cTn>
                                        <p:tgtEl>
                                          <p:spTgt spid="54"/>
                                        </p:tgtEl>
                                        <p:attrNameLst>
                                          <p:attrName>style.visibility</p:attrName>
                                        </p:attrNameLst>
                                      </p:cBhvr>
                                      <p:to>
                                        <p:strVal val="visible"/>
                                      </p:to>
                                    </p:set>
                                    <p:anim calcmode="lin" valueType="num">
                                      <p:cBhvr additive="base">
                                        <p:cTn id="178" dur="500" fill="hold"/>
                                        <p:tgtEl>
                                          <p:spTgt spid="54"/>
                                        </p:tgtEl>
                                        <p:attrNameLst>
                                          <p:attrName>ppt_x</p:attrName>
                                        </p:attrNameLst>
                                      </p:cBhvr>
                                      <p:tavLst>
                                        <p:tav tm="0">
                                          <p:val>
                                            <p:strVal val="#ppt_x"/>
                                          </p:val>
                                        </p:tav>
                                        <p:tav tm="100000">
                                          <p:val>
                                            <p:strVal val="#ppt_x"/>
                                          </p:val>
                                        </p:tav>
                                      </p:tavLst>
                                    </p:anim>
                                    <p:anim calcmode="lin" valueType="num">
                                      <p:cBhvr additive="base">
                                        <p:cTn id="17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14" presetClass="entr" presetSubtype="10" fill="hold" grpId="0" nodeType="clickEffect">
                                  <p:stCondLst>
                                    <p:cond delay="0"/>
                                  </p:stCondLst>
                                  <p:childTnLst>
                                    <p:set>
                                      <p:cBhvr>
                                        <p:cTn id="183" dur="1" fill="hold">
                                          <p:stCondLst>
                                            <p:cond delay="0"/>
                                          </p:stCondLst>
                                        </p:cTn>
                                        <p:tgtEl>
                                          <p:spTgt spid="477225"/>
                                        </p:tgtEl>
                                        <p:attrNameLst>
                                          <p:attrName>style.visibility</p:attrName>
                                        </p:attrNameLst>
                                      </p:cBhvr>
                                      <p:to>
                                        <p:strVal val="visible"/>
                                      </p:to>
                                    </p:set>
                                    <p:animEffect transition="in" filter="randombar(horizontal)">
                                      <p:cBhvr>
                                        <p:cTn id="184" dur="500"/>
                                        <p:tgtEl>
                                          <p:spTgt spid="477225"/>
                                        </p:tgtEl>
                                      </p:cBhvr>
                                    </p:animEffect>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grpId="0" nodeType="clickEffect">
                                  <p:stCondLst>
                                    <p:cond delay="0"/>
                                  </p:stCondLst>
                                  <p:childTnLst>
                                    <p:set>
                                      <p:cBhvr>
                                        <p:cTn id="188" dur="1" fill="hold">
                                          <p:stCondLst>
                                            <p:cond delay="0"/>
                                          </p:stCondLst>
                                        </p:cTn>
                                        <p:tgtEl>
                                          <p:spTgt spid="477230"/>
                                        </p:tgtEl>
                                        <p:attrNameLst>
                                          <p:attrName>style.visibility</p:attrName>
                                        </p:attrNameLst>
                                      </p:cBhvr>
                                      <p:to>
                                        <p:strVal val="visible"/>
                                      </p:to>
                                    </p:set>
                                    <p:anim calcmode="lin" valueType="num">
                                      <p:cBhvr additive="base">
                                        <p:cTn id="189" dur="500" fill="hold"/>
                                        <p:tgtEl>
                                          <p:spTgt spid="477230"/>
                                        </p:tgtEl>
                                        <p:attrNameLst>
                                          <p:attrName>ppt_x</p:attrName>
                                        </p:attrNameLst>
                                      </p:cBhvr>
                                      <p:tavLst>
                                        <p:tav tm="0">
                                          <p:val>
                                            <p:strVal val="0-#ppt_w/2"/>
                                          </p:val>
                                        </p:tav>
                                        <p:tav tm="100000">
                                          <p:val>
                                            <p:strVal val="#ppt_x"/>
                                          </p:val>
                                        </p:tav>
                                      </p:tavLst>
                                    </p:anim>
                                    <p:anim calcmode="lin" valueType="num">
                                      <p:cBhvr additive="base">
                                        <p:cTn id="190" dur="500" fill="hold"/>
                                        <p:tgtEl>
                                          <p:spTgt spid="477230"/>
                                        </p:tgtEl>
                                        <p:attrNameLst>
                                          <p:attrName>ppt_y</p:attrName>
                                        </p:attrNameLst>
                                      </p:cBhvr>
                                      <p:tavLst>
                                        <p:tav tm="0">
                                          <p:val>
                                            <p:strVal val="#ppt_y"/>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7" presetClass="entr" presetSubtype="4" fill="hold" nodeType="clickEffect">
                                  <p:stCondLst>
                                    <p:cond delay="0"/>
                                  </p:stCondLst>
                                  <p:childTnLst>
                                    <p:set>
                                      <p:cBhvr>
                                        <p:cTn id="194" dur="1" fill="hold">
                                          <p:stCondLst>
                                            <p:cond delay="0"/>
                                          </p:stCondLst>
                                        </p:cTn>
                                        <p:tgtEl>
                                          <p:spTgt spid="477226"/>
                                        </p:tgtEl>
                                        <p:attrNameLst>
                                          <p:attrName>style.visibility</p:attrName>
                                        </p:attrNameLst>
                                      </p:cBhvr>
                                      <p:to>
                                        <p:strVal val="visible"/>
                                      </p:to>
                                    </p:set>
                                    <p:anim calcmode="lin" valueType="num">
                                      <p:cBhvr additive="base">
                                        <p:cTn id="195" dur="5000" fill="hold"/>
                                        <p:tgtEl>
                                          <p:spTgt spid="477226"/>
                                        </p:tgtEl>
                                        <p:attrNameLst>
                                          <p:attrName>ppt_x</p:attrName>
                                        </p:attrNameLst>
                                      </p:cBhvr>
                                      <p:tavLst>
                                        <p:tav tm="0">
                                          <p:val>
                                            <p:strVal val="#ppt_x"/>
                                          </p:val>
                                        </p:tav>
                                        <p:tav tm="100000">
                                          <p:val>
                                            <p:strVal val="#ppt_x"/>
                                          </p:val>
                                        </p:tav>
                                      </p:tavLst>
                                    </p:anim>
                                    <p:anim calcmode="lin" valueType="num">
                                      <p:cBhvr additive="base">
                                        <p:cTn id="196" dur="5000" fill="hold"/>
                                        <p:tgtEl>
                                          <p:spTgt spid="477226"/>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4" presetClass="entr" presetSubtype="10" fill="hold" nodeType="clickEffect">
                                  <p:stCondLst>
                                    <p:cond delay="0"/>
                                  </p:stCondLst>
                                  <p:childTnLst>
                                    <p:set>
                                      <p:cBhvr>
                                        <p:cTn id="200" dur="1" fill="hold">
                                          <p:stCondLst>
                                            <p:cond delay="0"/>
                                          </p:stCondLst>
                                        </p:cTn>
                                        <p:tgtEl>
                                          <p:spTgt spid="477227"/>
                                        </p:tgtEl>
                                        <p:attrNameLst>
                                          <p:attrName>style.visibility</p:attrName>
                                        </p:attrNameLst>
                                      </p:cBhvr>
                                      <p:to>
                                        <p:strVal val="visible"/>
                                      </p:to>
                                    </p:set>
                                    <p:animEffect transition="in" filter="randombar(horizontal)">
                                      <p:cBhvr>
                                        <p:cTn id="201" dur="500"/>
                                        <p:tgtEl>
                                          <p:spTgt spid="477227"/>
                                        </p:tgtEl>
                                      </p:cBhvr>
                                    </p:animEffect>
                                  </p:childTnLst>
                                </p:cTn>
                              </p:par>
                            </p:childTnLst>
                          </p:cTn>
                        </p:par>
                      </p:childTnLst>
                    </p:cTn>
                  </p:par>
                  <p:par>
                    <p:cTn id="202" fill="hold">
                      <p:stCondLst>
                        <p:cond delay="indefinite"/>
                      </p:stCondLst>
                      <p:childTnLst>
                        <p:par>
                          <p:cTn id="203" fill="hold">
                            <p:stCondLst>
                              <p:cond delay="0"/>
                            </p:stCondLst>
                            <p:childTnLst>
                              <p:par>
                                <p:cTn id="204" presetID="12" presetClass="entr" presetSubtype="4" fill="hold" nodeType="clickEffect">
                                  <p:stCondLst>
                                    <p:cond delay="0"/>
                                  </p:stCondLst>
                                  <p:childTnLst>
                                    <p:set>
                                      <p:cBhvr>
                                        <p:cTn id="205" dur="1" fill="hold">
                                          <p:stCondLst>
                                            <p:cond delay="0"/>
                                          </p:stCondLst>
                                        </p:cTn>
                                        <p:tgtEl>
                                          <p:spTgt spid="477228"/>
                                        </p:tgtEl>
                                        <p:attrNameLst>
                                          <p:attrName>style.visibility</p:attrName>
                                        </p:attrNameLst>
                                      </p:cBhvr>
                                      <p:to>
                                        <p:strVal val="visible"/>
                                      </p:to>
                                    </p:set>
                                    <p:animEffect transition="in" filter="slide(fromBottom)">
                                      <p:cBhvr>
                                        <p:cTn id="206" dur="500"/>
                                        <p:tgtEl>
                                          <p:spTgt spid="477228"/>
                                        </p:tgtEl>
                                      </p:cBhvr>
                                    </p:animEffect>
                                  </p:childTnLst>
                                </p:cTn>
                              </p:par>
                            </p:childTnLst>
                          </p:cTn>
                        </p:par>
                      </p:childTnLst>
                    </p:cTn>
                  </p:par>
                  <p:par>
                    <p:cTn id="207" fill="hold">
                      <p:stCondLst>
                        <p:cond delay="indefinite"/>
                      </p:stCondLst>
                      <p:childTnLst>
                        <p:par>
                          <p:cTn id="208" fill="hold">
                            <p:stCondLst>
                              <p:cond delay="0"/>
                            </p:stCondLst>
                            <p:childTnLst>
                              <p:par>
                                <p:cTn id="209" presetID="12" presetClass="entr" presetSubtype="4" fill="hold" nodeType="clickEffect">
                                  <p:stCondLst>
                                    <p:cond delay="0"/>
                                  </p:stCondLst>
                                  <p:childTnLst>
                                    <p:set>
                                      <p:cBhvr>
                                        <p:cTn id="210" dur="1" fill="hold">
                                          <p:stCondLst>
                                            <p:cond delay="0"/>
                                          </p:stCondLst>
                                        </p:cTn>
                                        <p:tgtEl>
                                          <p:spTgt spid="477229"/>
                                        </p:tgtEl>
                                        <p:attrNameLst>
                                          <p:attrName>style.visibility</p:attrName>
                                        </p:attrNameLst>
                                      </p:cBhvr>
                                      <p:to>
                                        <p:strVal val="visible"/>
                                      </p:to>
                                    </p:set>
                                    <p:animEffect transition="in" filter="slide(fromBottom)">
                                      <p:cBhvr>
                                        <p:cTn id="211" dur="500"/>
                                        <p:tgtEl>
                                          <p:spTgt spid="477229"/>
                                        </p:tgtEl>
                                      </p:cBhvr>
                                    </p:animEffect>
                                  </p:childTnLst>
                                </p:cTn>
                              </p:par>
                            </p:childTnLst>
                          </p:cTn>
                        </p:par>
                      </p:childTnLst>
                    </p:cTn>
                  </p:par>
                  <p:par>
                    <p:cTn id="212" fill="hold">
                      <p:stCondLst>
                        <p:cond delay="indefinite"/>
                      </p:stCondLst>
                      <p:childTnLst>
                        <p:par>
                          <p:cTn id="213" fill="hold">
                            <p:stCondLst>
                              <p:cond delay="0"/>
                            </p:stCondLst>
                            <p:childTnLst>
                              <p:par>
                                <p:cTn id="214" presetID="12" presetClass="entr" presetSubtype="4" fill="hold" nodeType="clickEffect">
                                  <p:stCondLst>
                                    <p:cond delay="0"/>
                                  </p:stCondLst>
                                  <p:childTnLst>
                                    <p:set>
                                      <p:cBhvr>
                                        <p:cTn id="215" dur="1" fill="hold">
                                          <p:stCondLst>
                                            <p:cond delay="0"/>
                                          </p:stCondLst>
                                        </p:cTn>
                                        <p:tgtEl>
                                          <p:spTgt spid="477236"/>
                                        </p:tgtEl>
                                        <p:attrNameLst>
                                          <p:attrName>style.visibility</p:attrName>
                                        </p:attrNameLst>
                                      </p:cBhvr>
                                      <p:to>
                                        <p:strVal val="visible"/>
                                      </p:to>
                                    </p:set>
                                    <p:animEffect transition="in" filter="slide(fromBottom)">
                                      <p:cBhvr>
                                        <p:cTn id="216" dur="500"/>
                                        <p:tgtEl>
                                          <p:spTgt spid="477236"/>
                                        </p:tgtEl>
                                      </p:cBhvr>
                                    </p:animEffect>
                                  </p:childTnLst>
                                </p:cTn>
                              </p:par>
                            </p:childTnLst>
                          </p:cTn>
                        </p:par>
                      </p:childTnLst>
                    </p:cTn>
                  </p:par>
                  <p:par>
                    <p:cTn id="217" fill="hold">
                      <p:stCondLst>
                        <p:cond delay="indefinite"/>
                      </p:stCondLst>
                      <p:childTnLst>
                        <p:par>
                          <p:cTn id="218" fill="hold">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477231"/>
                                        </p:tgtEl>
                                        <p:attrNameLst>
                                          <p:attrName>style.visibility</p:attrName>
                                        </p:attrNameLst>
                                      </p:cBhvr>
                                      <p:to>
                                        <p:strVal val="visible"/>
                                      </p:to>
                                    </p:set>
                                    <p:animEffect transition="in" filter="slide(fromBottom)">
                                      <p:cBhvr>
                                        <p:cTn id="221" dur="500"/>
                                        <p:tgtEl>
                                          <p:spTgt spid="477231"/>
                                        </p:tgtEl>
                                      </p:cBhvr>
                                    </p:animEffect>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nodeType="clickEffect">
                                  <p:stCondLst>
                                    <p:cond delay="0"/>
                                  </p:stCondLst>
                                  <p:childTnLst>
                                    <p:set>
                                      <p:cBhvr>
                                        <p:cTn id="225" dur="1" fill="hold">
                                          <p:stCondLst>
                                            <p:cond delay="499"/>
                                          </p:stCondLst>
                                        </p:cTn>
                                        <p:tgtEl>
                                          <p:spTgt spid="477232"/>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2" presetClass="entr" presetSubtype="1" fill="hold" grpId="0" nodeType="clickEffect">
                                  <p:stCondLst>
                                    <p:cond delay="0"/>
                                  </p:stCondLst>
                                  <p:childTnLst>
                                    <p:set>
                                      <p:cBhvr>
                                        <p:cTn id="229" dur="1" fill="hold">
                                          <p:stCondLst>
                                            <p:cond delay="0"/>
                                          </p:stCondLst>
                                        </p:cTn>
                                        <p:tgtEl>
                                          <p:spTgt spid="477233"/>
                                        </p:tgtEl>
                                        <p:attrNameLst>
                                          <p:attrName>style.visibility</p:attrName>
                                        </p:attrNameLst>
                                      </p:cBhvr>
                                      <p:to>
                                        <p:strVal val="visible"/>
                                      </p:to>
                                    </p:set>
                                    <p:animEffect transition="in" filter="slide(fromTop)">
                                      <p:cBhvr>
                                        <p:cTn id="230" dur="500"/>
                                        <p:tgtEl>
                                          <p:spTgt spid="477233"/>
                                        </p:tgtEl>
                                      </p:cBhvr>
                                    </p:animEffect>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477235"/>
                                        </p:tgtEl>
                                        <p:attrNameLst>
                                          <p:attrName>style.visibility</p:attrName>
                                        </p:attrNameLst>
                                      </p:cBhvr>
                                      <p:to>
                                        <p:strVal val="visible"/>
                                      </p:to>
                                    </p:set>
                                    <p:anim calcmode="lin" valueType="num">
                                      <p:cBhvr additive="base">
                                        <p:cTn id="235" dur="500" fill="hold"/>
                                        <p:tgtEl>
                                          <p:spTgt spid="477235"/>
                                        </p:tgtEl>
                                        <p:attrNameLst>
                                          <p:attrName>ppt_x</p:attrName>
                                        </p:attrNameLst>
                                      </p:cBhvr>
                                      <p:tavLst>
                                        <p:tav tm="0">
                                          <p:val>
                                            <p:strVal val="0-#ppt_w/2"/>
                                          </p:val>
                                        </p:tav>
                                        <p:tav tm="100000">
                                          <p:val>
                                            <p:strVal val="#ppt_x"/>
                                          </p:val>
                                        </p:tav>
                                      </p:tavLst>
                                    </p:anim>
                                    <p:anim calcmode="lin" valueType="num">
                                      <p:cBhvr additive="base">
                                        <p:cTn id="236" dur="500" fill="hold"/>
                                        <p:tgtEl>
                                          <p:spTgt spid="477235"/>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12" presetClass="entr" presetSubtype="4" fill="hold" nodeType="clickEffect">
                                  <p:stCondLst>
                                    <p:cond delay="0"/>
                                  </p:stCondLst>
                                  <p:childTnLst>
                                    <p:set>
                                      <p:cBhvr>
                                        <p:cTn id="240" dur="1" fill="hold">
                                          <p:stCondLst>
                                            <p:cond delay="0"/>
                                          </p:stCondLst>
                                        </p:cTn>
                                        <p:tgtEl>
                                          <p:spTgt spid="477234"/>
                                        </p:tgtEl>
                                        <p:attrNameLst>
                                          <p:attrName>style.visibility</p:attrName>
                                        </p:attrNameLst>
                                      </p:cBhvr>
                                      <p:to>
                                        <p:strVal val="visible"/>
                                      </p:to>
                                    </p:set>
                                    <p:animEffect transition="in" filter="slide(fromBottom)">
                                      <p:cBhvr>
                                        <p:cTn id="241" dur="500"/>
                                        <p:tgtEl>
                                          <p:spTgt spid="477234"/>
                                        </p:tgtEl>
                                      </p:cBhvr>
                                    </p:animEffect>
                                  </p:childTnLst>
                                </p:cTn>
                              </p:par>
                            </p:childTnLst>
                          </p:cTn>
                        </p:par>
                      </p:childTnLst>
                    </p:cTn>
                  </p:par>
                  <p:par>
                    <p:cTn id="242" fill="hold">
                      <p:stCondLst>
                        <p:cond delay="indefinite"/>
                      </p:stCondLst>
                      <p:childTnLst>
                        <p:par>
                          <p:cTn id="243" fill="hold">
                            <p:stCondLst>
                              <p:cond delay="0"/>
                            </p:stCondLst>
                            <p:childTnLst>
                              <p:par>
                                <p:cTn id="244" presetID="2" presetClass="entr" presetSubtype="2" fill="hold" grpId="0" nodeType="clickEffect">
                                  <p:stCondLst>
                                    <p:cond delay="0"/>
                                  </p:stCondLst>
                                  <p:iterate type="wd">
                                    <p:tmPct val="100000"/>
                                  </p:iterate>
                                  <p:childTnLst>
                                    <p:set>
                                      <p:cBhvr>
                                        <p:cTn id="245" dur="1" fill="hold">
                                          <p:stCondLst>
                                            <p:cond delay="0"/>
                                          </p:stCondLst>
                                        </p:cTn>
                                        <p:tgtEl>
                                          <p:spTgt spid="55"/>
                                        </p:tgtEl>
                                        <p:attrNameLst>
                                          <p:attrName>style.visibility</p:attrName>
                                        </p:attrNameLst>
                                      </p:cBhvr>
                                      <p:to>
                                        <p:strVal val="visible"/>
                                      </p:to>
                                    </p:set>
                                    <p:anim calcmode="lin" valueType="num">
                                      <p:cBhvr additive="base">
                                        <p:cTn id="246" dur="300" fill="hold"/>
                                        <p:tgtEl>
                                          <p:spTgt spid="55"/>
                                        </p:tgtEl>
                                        <p:attrNameLst>
                                          <p:attrName>ppt_x</p:attrName>
                                        </p:attrNameLst>
                                      </p:cBhvr>
                                      <p:tavLst>
                                        <p:tav tm="0">
                                          <p:val>
                                            <p:strVal val="1+#ppt_w/2"/>
                                          </p:val>
                                        </p:tav>
                                        <p:tav tm="100000">
                                          <p:val>
                                            <p:strVal val="#ppt_x"/>
                                          </p:val>
                                        </p:tav>
                                      </p:tavLst>
                                    </p:anim>
                                    <p:anim calcmode="lin" valueType="num">
                                      <p:cBhvr additive="base">
                                        <p:cTn id="247" dur="30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utoUpdateAnimBg="0"/>
      <p:bldP spid="477187" grpId="0" autoUpdateAnimBg="0"/>
      <p:bldP spid="477188" grpId="0" autoUpdateAnimBg="0"/>
      <p:bldP spid="477189" grpId="0" autoUpdateAnimBg="0"/>
      <p:bldP spid="477190" grpId="0" autoUpdateAnimBg="0"/>
      <p:bldP spid="477191" grpId="0" autoUpdateAnimBg="0"/>
      <p:bldP spid="477192" grpId="0" autoUpdateAnimBg="0"/>
      <p:bldP spid="477198" grpId="0" autoUpdateAnimBg="0"/>
      <p:bldP spid="477199" grpId="0" autoUpdateAnimBg="0"/>
      <p:bldP spid="477203" grpId="0" animBg="1"/>
      <p:bldP spid="477207" grpId="0" autoUpdateAnimBg="0"/>
      <p:bldP spid="477208" grpId="0" autoUpdateAnimBg="0"/>
      <p:bldP spid="477209" grpId="0" animBg="1"/>
      <p:bldP spid="477210" grpId="0" autoUpdateAnimBg="0"/>
      <p:bldP spid="477211" grpId="0" autoUpdateAnimBg="0"/>
      <p:bldP spid="477212" grpId="0" animBg="1"/>
      <p:bldP spid="477213" grpId="0" animBg="1"/>
      <p:bldP spid="477214" grpId="0" animBg="1"/>
      <p:bldP spid="477215" grpId="0" animBg="1"/>
      <p:bldP spid="477217" grpId="0" animBg="1"/>
      <p:bldP spid="477218" grpId="0" animBg="1"/>
      <p:bldP spid="477221" grpId="0" autoUpdateAnimBg="0"/>
      <p:bldP spid="477224" grpId="0" animBg="1" autoUpdateAnimBg="0"/>
      <p:bldP spid="477225" grpId="0" animBg="1" autoUpdateAnimBg="0"/>
      <p:bldP spid="477230" grpId="0" animBg="1"/>
      <p:bldP spid="477231" grpId="0" animBg="1"/>
      <p:bldP spid="477233" grpId="0" animBg="1"/>
      <p:bldP spid="477235" grpId="0" animBg="1"/>
      <p:bldP spid="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0818" name="Text Box 2"/>
          <p:cNvSpPr txBox="1">
            <a:spLocks noChangeArrowheads="1"/>
          </p:cNvSpPr>
          <p:nvPr/>
        </p:nvSpPr>
        <p:spPr bwMode="auto">
          <a:xfrm>
            <a:off x="263525" y="333375"/>
            <a:ext cx="24368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宋体" panose="02010600030101010101" pitchFamily="2" charset="-122"/>
              </a:rPr>
              <a:t>三</a:t>
            </a:r>
            <a:r>
              <a:rPr kumimoji="1" lang="en-US" altLang="zh-CN" b="1">
                <a:solidFill>
                  <a:srgbClr val="FFFF00"/>
                </a:solidFill>
                <a:ea typeface="华文行楷" panose="02010800040101010101" pitchFamily="2" charset="-122"/>
              </a:rPr>
              <a:t>.  </a:t>
            </a:r>
            <a:r>
              <a:rPr kumimoji="1" lang="zh-CN" altLang="en-US" sz="2800" b="1">
                <a:solidFill>
                  <a:srgbClr val="FFFF00"/>
                </a:solidFill>
                <a:latin typeface="宋体" panose="02010600030101010101" pitchFamily="2" charset="-122"/>
              </a:rPr>
              <a:t>磁力的功</a:t>
            </a:r>
          </a:p>
        </p:txBody>
      </p:sp>
      <p:sp>
        <p:nvSpPr>
          <p:cNvPr id="2210819" name="Text Box 3"/>
          <p:cNvSpPr txBox="1">
            <a:spLocks noChangeArrowheads="1"/>
          </p:cNvSpPr>
          <p:nvPr/>
        </p:nvSpPr>
        <p:spPr bwMode="auto">
          <a:xfrm>
            <a:off x="368300" y="811213"/>
            <a:ext cx="451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rPr>
              <a:t>1. </a:t>
            </a:r>
            <a:r>
              <a:rPr kumimoji="1" lang="zh-CN" altLang="en-US" sz="2400" b="1" dirty="0">
                <a:solidFill>
                  <a:schemeClr val="bg1"/>
                </a:solidFill>
                <a:latin typeface="Times New Roman" panose="02020603050405020304" pitchFamily="18" charset="0"/>
                <a:ea typeface="仿宋_GB2312" pitchFamily="49" charset="-122"/>
              </a:rPr>
              <a:t>安培力对运动载流导线的功</a:t>
            </a:r>
          </a:p>
        </p:txBody>
      </p:sp>
      <p:grpSp>
        <p:nvGrpSpPr>
          <p:cNvPr id="2" name="Group 4"/>
          <p:cNvGrpSpPr>
            <a:grpSpLocks/>
          </p:cNvGrpSpPr>
          <p:nvPr/>
        </p:nvGrpSpPr>
        <p:grpSpPr bwMode="auto">
          <a:xfrm>
            <a:off x="4953000" y="457200"/>
            <a:ext cx="3581400" cy="1905000"/>
            <a:chOff x="1536" y="1296"/>
            <a:chExt cx="1907" cy="1200"/>
          </a:xfrm>
        </p:grpSpPr>
        <p:grpSp>
          <p:nvGrpSpPr>
            <p:cNvPr id="7226" name="Group 5"/>
            <p:cNvGrpSpPr>
              <a:grpSpLocks/>
            </p:cNvGrpSpPr>
            <p:nvPr/>
          </p:nvGrpSpPr>
          <p:grpSpPr bwMode="auto">
            <a:xfrm>
              <a:off x="1536" y="1296"/>
              <a:ext cx="1488" cy="1152"/>
              <a:chOff x="4128" y="1872"/>
              <a:chExt cx="1200" cy="1056"/>
            </a:xfrm>
          </p:grpSpPr>
          <p:grpSp>
            <p:nvGrpSpPr>
              <p:cNvPr id="7236" name="Group 6"/>
              <p:cNvGrpSpPr>
                <a:grpSpLocks/>
              </p:cNvGrpSpPr>
              <p:nvPr/>
            </p:nvGrpSpPr>
            <p:grpSpPr bwMode="auto">
              <a:xfrm>
                <a:off x="4128" y="1872"/>
                <a:ext cx="144" cy="192"/>
                <a:chOff x="2112" y="3120"/>
                <a:chExt cx="144" cy="192"/>
              </a:xfrm>
            </p:grpSpPr>
            <p:sp>
              <p:nvSpPr>
                <p:cNvPr id="7270" name="Line 7"/>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 name="Line 8"/>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7" name="Group 9"/>
              <p:cNvGrpSpPr>
                <a:grpSpLocks/>
              </p:cNvGrpSpPr>
              <p:nvPr/>
            </p:nvGrpSpPr>
            <p:grpSpPr bwMode="auto">
              <a:xfrm>
                <a:off x="4128" y="2736"/>
                <a:ext cx="144" cy="192"/>
                <a:chOff x="2112" y="3120"/>
                <a:chExt cx="144" cy="192"/>
              </a:xfrm>
            </p:grpSpPr>
            <p:sp>
              <p:nvSpPr>
                <p:cNvPr id="7268" name="Line 10"/>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9" name="Line 11"/>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8" name="Group 12"/>
              <p:cNvGrpSpPr>
                <a:grpSpLocks/>
              </p:cNvGrpSpPr>
              <p:nvPr/>
            </p:nvGrpSpPr>
            <p:grpSpPr bwMode="auto">
              <a:xfrm>
                <a:off x="4128" y="2304"/>
                <a:ext cx="144" cy="192"/>
                <a:chOff x="2112" y="3120"/>
                <a:chExt cx="144" cy="192"/>
              </a:xfrm>
            </p:grpSpPr>
            <p:sp>
              <p:nvSpPr>
                <p:cNvPr id="7266" name="Line 13"/>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7" name="Line 14"/>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39" name="Group 15"/>
              <p:cNvGrpSpPr>
                <a:grpSpLocks/>
              </p:cNvGrpSpPr>
              <p:nvPr/>
            </p:nvGrpSpPr>
            <p:grpSpPr bwMode="auto">
              <a:xfrm>
                <a:off x="4512" y="2304"/>
                <a:ext cx="144" cy="192"/>
                <a:chOff x="2112" y="3120"/>
                <a:chExt cx="144" cy="192"/>
              </a:xfrm>
            </p:grpSpPr>
            <p:sp>
              <p:nvSpPr>
                <p:cNvPr id="7264" name="Line 16"/>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5" name="Line 17"/>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0" name="Group 18"/>
              <p:cNvGrpSpPr>
                <a:grpSpLocks/>
              </p:cNvGrpSpPr>
              <p:nvPr/>
            </p:nvGrpSpPr>
            <p:grpSpPr bwMode="auto">
              <a:xfrm>
                <a:off x="4512" y="2736"/>
                <a:ext cx="144" cy="192"/>
                <a:chOff x="2112" y="3120"/>
                <a:chExt cx="144" cy="192"/>
              </a:xfrm>
            </p:grpSpPr>
            <p:sp>
              <p:nvSpPr>
                <p:cNvPr id="7262" name="Line 19"/>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20"/>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1" name="Group 21"/>
              <p:cNvGrpSpPr>
                <a:grpSpLocks/>
              </p:cNvGrpSpPr>
              <p:nvPr/>
            </p:nvGrpSpPr>
            <p:grpSpPr bwMode="auto">
              <a:xfrm>
                <a:off x="5184" y="2304"/>
                <a:ext cx="144" cy="192"/>
                <a:chOff x="2112" y="3120"/>
                <a:chExt cx="144" cy="192"/>
              </a:xfrm>
            </p:grpSpPr>
            <p:sp>
              <p:nvSpPr>
                <p:cNvPr id="7260" name="Line 22"/>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1" name="Line 23"/>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2" name="Group 24"/>
              <p:cNvGrpSpPr>
                <a:grpSpLocks/>
              </p:cNvGrpSpPr>
              <p:nvPr/>
            </p:nvGrpSpPr>
            <p:grpSpPr bwMode="auto">
              <a:xfrm>
                <a:off x="5184" y="1872"/>
                <a:ext cx="144" cy="192"/>
                <a:chOff x="2112" y="3120"/>
                <a:chExt cx="144" cy="192"/>
              </a:xfrm>
            </p:grpSpPr>
            <p:sp>
              <p:nvSpPr>
                <p:cNvPr id="7258" name="Line 25"/>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9" name="Line 26"/>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3" name="Group 27"/>
              <p:cNvGrpSpPr>
                <a:grpSpLocks/>
              </p:cNvGrpSpPr>
              <p:nvPr/>
            </p:nvGrpSpPr>
            <p:grpSpPr bwMode="auto">
              <a:xfrm>
                <a:off x="4848" y="1872"/>
                <a:ext cx="144" cy="192"/>
                <a:chOff x="2112" y="3120"/>
                <a:chExt cx="144" cy="192"/>
              </a:xfrm>
            </p:grpSpPr>
            <p:sp>
              <p:nvSpPr>
                <p:cNvPr id="7256" name="Line 28"/>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7" name="Line 29"/>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4" name="Group 30"/>
              <p:cNvGrpSpPr>
                <a:grpSpLocks/>
              </p:cNvGrpSpPr>
              <p:nvPr/>
            </p:nvGrpSpPr>
            <p:grpSpPr bwMode="auto">
              <a:xfrm>
                <a:off x="4512" y="1872"/>
                <a:ext cx="144" cy="192"/>
                <a:chOff x="2112" y="3120"/>
                <a:chExt cx="144" cy="192"/>
              </a:xfrm>
            </p:grpSpPr>
            <p:sp>
              <p:nvSpPr>
                <p:cNvPr id="7254" name="Line 31"/>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5" name="Line 32"/>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5" name="Group 33"/>
              <p:cNvGrpSpPr>
                <a:grpSpLocks/>
              </p:cNvGrpSpPr>
              <p:nvPr/>
            </p:nvGrpSpPr>
            <p:grpSpPr bwMode="auto">
              <a:xfrm>
                <a:off x="4848" y="2304"/>
                <a:ext cx="144" cy="192"/>
                <a:chOff x="2112" y="3120"/>
                <a:chExt cx="144" cy="192"/>
              </a:xfrm>
            </p:grpSpPr>
            <p:sp>
              <p:nvSpPr>
                <p:cNvPr id="7252" name="Line 34"/>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3" name="Line 35"/>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6" name="Group 36"/>
              <p:cNvGrpSpPr>
                <a:grpSpLocks/>
              </p:cNvGrpSpPr>
              <p:nvPr/>
            </p:nvGrpSpPr>
            <p:grpSpPr bwMode="auto">
              <a:xfrm>
                <a:off x="5184" y="2736"/>
                <a:ext cx="144" cy="192"/>
                <a:chOff x="2112" y="3120"/>
                <a:chExt cx="144" cy="192"/>
              </a:xfrm>
            </p:grpSpPr>
            <p:sp>
              <p:nvSpPr>
                <p:cNvPr id="7250" name="Line 37"/>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1" name="Line 38"/>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47" name="Group 39"/>
              <p:cNvGrpSpPr>
                <a:grpSpLocks/>
              </p:cNvGrpSpPr>
              <p:nvPr/>
            </p:nvGrpSpPr>
            <p:grpSpPr bwMode="auto">
              <a:xfrm>
                <a:off x="4848" y="2736"/>
                <a:ext cx="144" cy="192"/>
                <a:chOff x="2112" y="3120"/>
                <a:chExt cx="144" cy="192"/>
              </a:xfrm>
            </p:grpSpPr>
            <p:sp>
              <p:nvSpPr>
                <p:cNvPr id="7248" name="Line 40"/>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9" name="Line 41"/>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227" name="Group 42"/>
            <p:cNvGrpSpPr>
              <a:grpSpLocks/>
            </p:cNvGrpSpPr>
            <p:nvPr/>
          </p:nvGrpSpPr>
          <p:grpSpPr bwMode="auto">
            <a:xfrm>
              <a:off x="3264" y="1296"/>
              <a:ext cx="179" cy="218"/>
              <a:chOff x="2112" y="3120"/>
              <a:chExt cx="144" cy="192"/>
            </a:xfrm>
          </p:grpSpPr>
          <p:sp>
            <p:nvSpPr>
              <p:cNvPr id="7234" name="Line 43"/>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44"/>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28" name="Group 45"/>
            <p:cNvGrpSpPr>
              <a:grpSpLocks/>
            </p:cNvGrpSpPr>
            <p:nvPr/>
          </p:nvGrpSpPr>
          <p:grpSpPr bwMode="auto">
            <a:xfrm>
              <a:off x="3264" y="2278"/>
              <a:ext cx="179" cy="218"/>
              <a:chOff x="2112" y="3120"/>
              <a:chExt cx="144" cy="192"/>
            </a:xfrm>
          </p:grpSpPr>
          <p:sp>
            <p:nvSpPr>
              <p:cNvPr id="7232" name="Line 46"/>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3" name="Line 47"/>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29" name="Group 48"/>
            <p:cNvGrpSpPr>
              <a:grpSpLocks/>
            </p:cNvGrpSpPr>
            <p:nvPr/>
          </p:nvGrpSpPr>
          <p:grpSpPr bwMode="auto">
            <a:xfrm>
              <a:off x="3264" y="1787"/>
              <a:ext cx="179" cy="218"/>
              <a:chOff x="2112" y="3120"/>
              <a:chExt cx="144" cy="192"/>
            </a:xfrm>
          </p:grpSpPr>
          <p:sp>
            <p:nvSpPr>
              <p:cNvPr id="7230" name="Line 49"/>
              <p:cNvSpPr>
                <a:spLocks noChangeShapeType="1"/>
              </p:cNvSpPr>
              <p:nvPr/>
            </p:nvSpPr>
            <p:spPr bwMode="auto">
              <a:xfrm>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1" name="Line 50"/>
              <p:cNvSpPr>
                <a:spLocks noChangeShapeType="1"/>
              </p:cNvSpPr>
              <p:nvPr/>
            </p:nvSpPr>
            <p:spPr bwMode="auto">
              <a:xfrm flipH="1">
                <a:off x="2112" y="3120"/>
                <a:ext cx="144" cy="192"/>
              </a:xfrm>
              <a:prstGeom prst="line">
                <a:avLst/>
              </a:prstGeom>
              <a:noFill/>
              <a:ln w="63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2210867" name="Object 51"/>
          <p:cNvGraphicFramePr>
            <a:graphicFrameLocks noChangeAspect="1"/>
          </p:cNvGraphicFramePr>
          <p:nvPr/>
        </p:nvGraphicFramePr>
        <p:xfrm>
          <a:off x="4419600" y="228600"/>
          <a:ext cx="495300" cy="588963"/>
        </p:xfrm>
        <a:graphic>
          <a:graphicData uri="http://schemas.openxmlformats.org/presentationml/2006/ole">
            <mc:AlternateContent xmlns:mc="http://schemas.openxmlformats.org/markup-compatibility/2006">
              <mc:Choice xmlns:v="urn:schemas-microsoft-com:vml" Requires="v">
                <p:oleObj spid="_x0000_s264918" name="Equation" r:id="rId3" imgW="164880" imgH="203040" progId="Equation.3">
                  <p:embed/>
                </p:oleObj>
              </mc:Choice>
              <mc:Fallback>
                <p:oleObj name="Equation" r:id="rId3" imgW="1648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8600"/>
                        <a:ext cx="4953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52"/>
          <p:cNvGrpSpPr>
            <a:grpSpLocks/>
          </p:cNvGrpSpPr>
          <p:nvPr/>
        </p:nvGrpSpPr>
        <p:grpSpPr bwMode="auto">
          <a:xfrm>
            <a:off x="5410200" y="762000"/>
            <a:ext cx="2971800" cy="1524000"/>
            <a:chOff x="2016" y="1968"/>
            <a:chExt cx="1680" cy="960"/>
          </a:xfrm>
        </p:grpSpPr>
        <p:grpSp>
          <p:nvGrpSpPr>
            <p:cNvPr id="7220" name="Group 53"/>
            <p:cNvGrpSpPr>
              <a:grpSpLocks/>
            </p:cNvGrpSpPr>
            <p:nvPr/>
          </p:nvGrpSpPr>
          <p:grpSpPr bwMode="auto">
            <a:xfrm>
              <a:off x="2016" y="1968"/>
              <a:ext cx="1680" cy="816"/>
              <a:chOff x="1872" y="2256"/>
              <a:chExt cx="2160" cy="912"/>
            </a:xfrm>
          </p:grpSpPr>
          <p:sp>
            <p:nvSpPr>
              <p:cNvPr id="7223" name="Line 54"/>
              <p:cNvSpPr>
                <a:spLocks noChangeShapeType="1"/>
              </p:cNvSpPr>
              <p:nvPr/>
            </p:nvSpPr>
            <p:spPr bwMode="auto">
              <a:xfrm>
                <a:off x="1872" y="2256"/>
                <a:ext cx="216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4" name="Line 55"/>
              <p:cNvSpPr>
                <a:spLocks noChangeShapeType="1"/>
              </p:cNvSpPr>
              <p:nvPr/>
            </p:nvSpPr>
            <p:spPr bwMode="auto">
              <a:xfrm>
                <a:off x="1872" y="3168"/>
                <a:ext cx="2160" cy="0"/>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5" name="Line 56"/>
              <p:cNvSpPr>
                <a:spLocks noChangeShapeType="1"/>
              </p:cNvSpPr>
              <p:nvPr/>
            </p:nvSpPr>
            <p:spPr bwMode="auto">
              <a:xfrm>
                <a:off x="1872" y="2256"/>
                <a:ext cx="0" cy="912"/>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221" name="Line 57"/>
            <p:cNvSpPr>
              <a:spLocks noChangeShapeType="1"/>
            </p:cNvSpPr>
            <p:nvPr/>
          </p:nvSpPr>
          <p:spPr bwMode="auto">
            <a:xfrm>
              <a:off x="2496" y="2688"/>
              <a:ext cx="0" cy="240"/>
            </a:xfrm>
            <a:prstGeom prst="line">
              <a:avLst/>
            </a:prstGeom>
            <a:noFill/>
            <a:ln w="28575">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2" name="Line 58"/>
            <p:cNvSpPr>
              <a:spLocks noChangeShapeType="1"/>
            </p:cNvSpPr>
            <p:nvPr/>
          </p:nvSpPr>
          <p:spPr bwMode="auto">
            <a:xfrm>
              <a:off x="2592" y="2736"/>
              <a:ext cx="0" cy="144"/>
            </a:xfrm>
            <a:prstGeom prst="line">
              <a:avLst/>
            </a:prstGeom>
            <a:noFill/>
            <a:ln w="5715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10875" name="Rectangle 59"/>
          <p:cNvSpPr>
            <a:spLocks noChangeArrowheads="1"/>
          </p:cNvSpPr>
          <p:nvPr/>
        </p:nvSpPr>
        <p:spPr bwMode="auto">
          <a:xfrm>
            <a:off x="6781800" y="685800"/>
            <a:ext cx="152400" cy="1447800"/>
          </a:xfrm>
          <a:prstGeom prst="rect">
            <a:avLst/>
          </a:prstGeom>
          <a:gradFill rotWithShape="0">
            <a:gsLst>
              <a:gs pos="0">
                <a:srgbClr val="454545"/>
              </a:gs>
              <a:gs pos="50000">
                <a:srgbClr val="969696"/>
              </a:gs>
              <a:gs pos="100000">
                <a:srgbClr val="454545"/>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0876" name="Rectangle 60"/>
          <p:cNvSpPr>
            <a:spLocks noChangeArrowheads="1"/>
          </p:cNvSpPr>
          <p:nvPr/>
        </p:nvSpPr>
        <p:spPr bwMode="auto">
          <a:xfrm>
            <a:off x="7772400" y="685800"/>
            <a:ext cx="152400" cy="1447800"/>
          </a:xfrm>
          <a:prstGeom prst="rect">
            <a:avLst/>
          </a:prstGeom>
          <a:gradFill rotWithShape="0">
            <a:gsLst>
              <a:gs pos="0">
                <a:srgbClr val="454545"/>
              </a:gs>
              <a:gs pos="50000">
                <a:srgbClr val="969696"/>
              </a:gs>
              <a:gs pos="100000">
                <a:srgbClr val="454545"/>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10877" name="Line 61"/>
          <p:cNvSpPr>
            <a:spLocks noChangeShapeType="1"/>
          </p:cNvSpPr>
          <p:nvPr/>
        </p:nvSpPr>
        <p:spPr bwMode="auto">
          <a:xfrm flipV="1">
            <a:off x="5562600" y="914400"/>
            <a:ext cx="0" cy="838200"/>
          </a:xfrm>
          <a:prstGeom prst="line">
            <a:avLst/>
          </a:prstGeom>
          <a:noFill/>
          <a:ln w="222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878" name="Object 62"/>
          <p:cNvGraphicFramePr>
            <a:graphicFrameLocks noChangeAspect="1"/>
          </p:cNvGraphicFramePr>
          <p:nvPr/>
        </p:nvGraphicFramePr>
        <p:xfrm>
          <a:off x="5715000" y="1143000"/>
          <a:ext cx="381000" cy="477838"/>
        </p:xfrm>
        <a:graphic>
          <a:graphicData uri="http://schemas.openxmlformats.org/presentationml/2006/ole">
            <mc:AlternateContent xmlns:mc="http://schemas.openxmlformats.org/markup-compatibility/2006">
              <mc:Choice xmlns:v="urn:schemas-microsoft-com:vml" Requires="v">
                <p:oleObj spid="_x0000_s264919" name="Equation" r:id="rId5" imgW="126720" imgH="164880" progId="Equation.3">
                  <p:embed/>
                </p:oleObj>
              </mc:Choice>
              <mc:Fallback>
                <p:oleObj name="Equation" r:id="rId5" imgW="1267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143000"/>
                        <a:ext cx="3810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79" name="Object 63"/>
          <p:cNvGraphicFramePr>
            <a:graphicFrameLocks noChangeAspect="1"/>
          </p:cNvGraphicFramePr>
          <p:nvPr/>
        </p:nvGraphicFramePr>
        <p:xfrm>
          <a:off x="6400800" y="1143000"/>
          <a:ext cx="266700" cy="515938"/>
        </p:xfrm>
        <a:graphic>
          <a:graphicData uri="http://schemas.openxmlformats.org/presentationml/2006/ole">
            <mc:AlternateContent xmlns:mc="http://schemas.openxmlformats.org/markup-compatibility/2006">
              <mc:Choice xmlns:v="urn:schemas-microsoft-com:vml" Requires="v">
                <p:oleObj spid="_x0000_s264920" name="Equation" r:id="rId7" imgW="88560" imgH="177480" progId="Equation.3">
                  <p:embed/>
                </p:oleObj>
              </mc:Choice>
              <mc:Fallback>
                <p:oleObj name="Equation" r:id="rId7" imgW="8856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1143000"/>
                        <a:ext cx="2667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80" name="AutoShape 64"/>
          <p:cNvSpPr>
            <a:spLocks noChangeArrowheads="1"/>
          </p:cNvSpPr>
          <p:nvPr/>
        </p:nvSpPr>
        <p:spPr bwMode="auto">
          <a:xfrm>
            <a:off x="6858000" y="1295400"/>
            <a:ext cx="685800" cy="152400"/>
          </a:xfrm>
          <a:prstGeom prst="rightArrow">
            <a:avLst>
              <a:gd name="adj1" fmla="val 50000"/>
              <a:gd name="adj2" fmla="val 112500"/>
            </a:avLst>
          </a:prstGeom>
          <a:solidFill>
            <a:srgbClr val="FF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0881" name="Object 65"/>
          <p:cNvGraphicFramePr>
            <a:graphicFrameLocks noChangeAspect="1"/>
          </p:cNvGraphicFramePr>
          <p:nvPr/>
        </p:nvGraphicFramePr>
        <p:xfrm>
          <a:off x="7010400" y="762000"/>
          <a:ext cx="495300" cy="587375"/>
        </p:xfrm>
        <a:graphic>
          <a:graphicData uri="http://schemas.openxmlformats.org/presentationml/2006/ole">
            <mc:AlternateContent xmlns:mc="http://schemas.openxmlformats.org/markup-compatibility/2006">
              <mc:Choice xmlns:v="urn:schemas-microsoft-com:vml" Requires="v">
                <p:oleObj spid="_x0000_s264921" name="Equation" r:id="rId9" imgW="164880" imgH="203040" progId="Equation.3">
                  <p:embed/>
                </p:oleObj>
              </mc:Choice>
              <mc:Fallback>
                <p:oleObj name="Equation" r:id="rId9" imgW="164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762000"/>
                        <a:ext cx="4953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2" name="Object 66"/>
          <p:cNvGraphicFramePr>
            <a:graphicFrameLocks noChangeAspect="1"/>
          </p:cNvGraphicFramePr>
          <p:nvPr/>
        </p:nvGraphicFramePr>
        <p:xfrm>
          <a:off x="6705600" y="228600"/>
          <a:ext cx="381000" cy="403225"/>
        </p:xfrm>
        <a:graphic>
          <a:graphicData uri="http://schemas.openxmlformats.org/presentationml/2006/ole">
            <mc:AlternateContent xmlns:mc="http://schemas.openxmlformats.org/markup-compatibility/2006">
              <mc:Choice xmlns:v="urn:schemas-microsoft-com:vml" Requires="v">
                <p:oleObj spid="_x0000_s264922" name="Equation" r:id="rId11" imgW="126720" imgH="139680" progId="Equation.3">
                  <p:embed/>
                </p:oleObj>
              </mc:Choice>
              <mc:Fallback>
                <p:oleObj name="Equation" r:id="rId11" imgW="12672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228600"/>
                        <a:ext cx="3810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3" name="Object 67"/>
          <p:cNvGraphicFramePr>
            <a:graphicFrameLocks noChangeAspect="1"/>
          </p:cNvGraphicFramePr>
          <p:nvPr/>
        </p:nvGraphicFramePr>
        <p:xfrm>
          <a:off x="6629400" y="2133600"/>
          <a:ext cx="457200" cy="514350"/>
        </p:xfrm>
        <a:graphic>
          <a:graphicData uri="http://schemas.openxmlformats.org/presentationml/2006/ole">
            <mc:AlternateContent xmlns:mc="http://schemas.openxmlformats.org/markup-compatibility/2006">
              <mc:Choice xmlns:v="urn:schemas-microsoft-com:vml" Requires="v">
                <p:oleObj spid="_x0000_s264923" name="Equation" r:id="rId13" imgW="152280" imgH="177480" progId="Equation.3">
                  <p:embed/>
                </p:oleObj>
              </mc:Choice>
              <mc:Fallback>
                <p:oleObj name="Equation" r:id="rId13" imgW="15228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9400" y="2133600"/>
                        <a:ext cx="4572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4" name="Object 68"/>
          <p:cNvGraphicFramePr>
            <a:graphicFrameLocks noChangeAspect="1"/>
          </p:cNvGraphicFramePr>
          <p:nvPr/>
        </p:nvGraphicFramePr>
        <p:xfrm>
          <a:off x="7620000" y="152400"/>
          <a:ext cx="381000" cy="514350"/>
        </p:xfrm>
        <a:graphic>
          <a:graphicData uri="http://schemas.openxmlformats.org/presentationml/2006/ole">
            <mc:AlternateContent xmlns:mc="http://schemas.openxmlformats.org/markup-compatibility/2006">
              <mc:Choice xmlns:v="urn:schemas-microsoft-com:vml" Requires="v">
                <p:oleObj spid="_x0000_s264924" name="Equation" r:id="rId15" imgW="126720" imgH="177480" progId="Equation.3">
                  <p:embed/>
                </p:oleObj>
              </mc:Choice>
              <mc:Fallback>
                <p:oleObj name="Equation" r:id="rId15" imgW="12672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0" y="152400"/>
                        <a:ext cx="3810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5" name="Object 69"/>
          <p:cNvGraphicFramePr>
            <a:graphicFrameLocks noChangeAspect="1"/>
          </p:cNvGraphicFramePr>
          <p:nvPr/>
        </p:nvGraphicFramePr>
        <p:xfrm>
          <a:off x="7696200" y="2133600"/>
          <a:ext cx="419100" cy="514350"/>
        </p:xfrm>
        <a:graphic>
          <a:graphicData uri="http://schemas.openxmlformats.org/presentationml/2006/ole">
            <mc:AlternateContent xmlns:mc="http://schemas.openxmlformats.org/markup-compatibility/2006">
              <mc:Choice xmlns:v="urn:schemas-microsoft-com:vml" Requires="v">
                <p:oleObj spid="_x0000_s264925" name="Equation" r:id="rId17" imgW="139680" imgH="177480" progId="Equation.3">
                  <p:embed/>
                </p:oleObj>
              </mc:Choice>
              <mc:Fallback>
                <p:oleObj name="Equation" r:id="rId17" imgW="1396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96200" y="2133600"/>
                        <a:ext cx="419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86" name="Object 70"/>
          <p:cNvGraphicFramePr>
            <a:graphicFrameLocks noChangeAspect="1"/>
          </p:cNvGraphicFramePr>
          <p:nvPr/>
        </p:nvGraphicFramePr>
        <p:xfrm>
          <a:off x="973138" y="1412875"/>
          <a:ext cx="1295400" cy="438150"/>
        </p:xfrm>
        <a:graphic>
          <a:graphicData uri="http://schemas.openxmlformats.org/presentationml/2006/ole">
            <mc:AlternateContent xmlns:mc="http://schemas.openxmlformats.org/markup-compatibility/2006">
              <mc:Choice xmlns:v="urn:schemas-microsoft-com:vml" Requires="v">
                <p:oleObj spid="_x0000_s264926" name="Equation" r:id="rId19" imgW="507960" imgH="177480" progId="Equation.3">
                  <p:embed/>
                </p:oleObj>
              </mc:Choice>
              <mc:Fallback>
                <p:oleObj name="Equation" r:id="rId19" imgW="507960" imgH="177480" progId="Equation.3">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138" y="1412875"/>
                        <a:ext cx="129540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87" name="Text Box 71"/>
          <p:cNvSpPr txBox="1">
            <a:spLocks noChangeArrowheads="1"/>
          </p:cNvSpPr>
          <p:nvPr/>
        </p:nvSpPr>
        <p:spPr bwMode="auto">
          <a:xfrm>
            <a:off x="2808288" y="14239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000" b="1">
                <a:solidFill>
                  <a:srgbClr val="00FFFF"/>
                </a:solidFill>
                <a:latin typeface="楷体_GB2312" pitchFamily="49" charset="-122"/>
                <a:ea typeface="楷体_GB2312" pitchFamily="49" charset="-122"/>
              </a:rPr>
              <a:t>方向向右</a:t>
            </a:r>
          </a:p>
        </p:txBody>
      </p:sp>
      <p:sp>
        <p:nvSpPr>
          <p:cNvPr id="2210888" name="Text Box 72"/>
          <p:cNvSpPr txBox="1">
            <a:spLocks noChangeArrowheads="1"/>
          </p:cNvSpPr>
          <p:nvPr/>
        </p:nvSpPr>
        <p:spPr bwMode="auto">
          <a:xfrm>
            <a:off x="323850" y="1989138"/>
            <a:ext cx="434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在有限过程中，磁力所作的功</a:t>
            </a:r>
          </a:p>
        </p:txBody>
      </p:sp>
      <p:graphicFrame>
        <p:nvGraphicFramePr>
          <p:cNvPr id="2210889" name="Object 73"/>
          <p:cNvGraphicFramePr>
            <a:graphicFrameLocks noChangeAspect="1"/>
          </p:cNvGraphicFramePr>
          <p:nvPr/>
        </p:nvGraphicFramePr>
        <p:xfrm>
          <a:off x="612775" y="2457450"/>
          <a:ext cx="4751388" cy="684213"/>
        </p:xfrm>
        <a:graphic>
          <a:graphicData uri="http://schemas.openxmlformats.org/presentationml/2006/ole">
            <mc:AlternateContent xmlns:mc="http://schemas.openxmlformats.org/markup-compatibility/2006">
              <mc:Choice xmlns:v="urn:schemas-microsoft-com:vml" Requires="v">
                <p:oleObj spid="_x0000_s264927" name="公式" r:id="rId21" imgW="4749480" imgH="685800" progId="Equation.3">
                  <p:embed/>
                </p:oleObj>
              </mc:Choice>
              <mc:Fallback>
                <p:oleObj name="公式" r:id="rId21" imgW="4749480" imgH="6858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2775" y="2457450"/>
                        <a:ext cx="475138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90" name="Object 74"/>
          <p:cNvGraphicFramePr>
            <a:graphicFrameLocks noChangeAspect="1"/>
          </p:cNvGraphicFramePr>
          <p:nvPr/>
        </p:nvGraphicFramePr>
        <p:xfrm>
          <a:off x="5508625" y="2566988"/>
          <a:ext cx="1368425" cy="503237"/>
        </p:xfrm>
        <a:graphic>
          <a:graphicData uri="http://schemas.openxmlformats.org/presentationml/2006/ole">
            <mc:AlternateContent xmlns:mc="http://schemas.openxmlformats.org/markup-compatibility/2006">
              <mc:Choice xmlns:v="urn:schemas-microsoft-com:vml" Requires="v">
                <p:oleObj spid="_x0000_s264928" name="Equation" r:id="rId23" imgW="495000" imgH="177480" progId="Equation.3">
                  <p:embed/>
                </p:oleObj>
              </mc:Choice>
              <mc:Fallback>
                <p:oleObj name="Equation" r:id="rId23" imgW="495000" imgH="17748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08625" y="2566988"/>
                        <a:ext cx="1368425" cy="503237"/>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891" name="Object 75"/>
          <p:cNvGraphicFramePr>
            <a:graphicFrameLocks noChangeAspect="1"/>
          </p:cNvGraphicFramePr>
          <p:nvPr/>
        </p:nvGraphicFramePr>
        <p:xfrm>
          <a:off x="6902450" y="2565400"/>
          <a:ext cx="1198563" cy="511175"/>
        </p:xfrm>
        <a:graphic>
          <a:graphicData uri="http://schemas.openxmlformats.org/presentationml/2006/ole">
            <mc:AlternateContent xmlns:mc="http://schemas.openxmlformats.org/markup-compatibility/2006">
              <mc:Choice xmlns:v="urn:schemas-microsoft-com:vml" Requires="v">
                <p:oleObj spid="_x0000_s264929" name="Equation" r:id="rId25" imgW="469800" imgH="228600" progId="Equation.3">
                  <p:embed/>
                </p:oleObj>
              </mc:Choice>
              <mc:Fallback>
                <p:oleObj name="Equation" r:id="rId25" imgW="469800" imgH="228600" progId="Equation.3">
                  <p:embed/>
                  <p:pic>
                    <p:nvPicPr>
                      <p:cNvPr id="0" name=""/>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02450" y="2565400"/>
                        <a:ext cx="1198563" cy="511175"/>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892" name="Text Box 76"/>
          <p:cNvSpPr txBox="1">
            <a:spLocks noChangeArrowheads="1"/>
          </p:cNvSpPr>
          <p:nvPr/>
        </p:nvSpPr>
        <p:spPr bwMode="auto">
          <a:xfrm>
            <a:off x="304800" y="3221038"/>
            <a:ext cx="772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安培力所做的功等于电流强度乘以导线所扫过的磁通量</a:t>
            </a:r>
          </a:p>
        </p:txBody>
      </p:sp>
      <p:sp>
        <p:nvSpPr>
          <p:cNvPr id="2210893" name="Line 77"/>
          <p:cNvSpPr>
            <a:spLocks noChangeShapeType="1"/>
          </p:cNvSpPr>
          <p:nvPr/>
        </p:nvSpPr>
        <p:spPr bwMode="auto">
          <a:xfrm flipV="1">
            <a:off x="762000" y="3733800"/>
            <a:ext cx="7620000" cy="0"/>
          </a:xfrm>
          <a:prstGeom prst="line">
            <a:avLst/>
          </a:prstGeom>
          <a:noFill/>
          <a:ln w="12700">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0894" name="Text Box 78"/>
          <p:cNvSpPr txBox="1">
            <a:spLocks noChangeArrowheads="1"/>
          </p:cNvSpPr>
          <p:nvPr/>
        </p:nvSpPr>
        <p:spPr bwMode="auto">
          <a:xfrm>
            <a:off x="354013" y="3906838"/>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rPr>
              <a:t>2. </a:t>
            </a:r>
            <a:r>
              <a:rPr kumimoji="1" lang="zh-CN" altLang="en-US" sz="2400" b="1">
                <a:solidFill>
                  <a:schemeClr val="bg1"/>
                </a:solidFill>
                <a:latin typeface="Times New Roman" panose="02020603050405020304" pitchFamily="18" charset="0"/>
                <a:ea typeface="仿宋_GB2312" pitchFamily="49" charset="-122"/>
              </a:rPr>
              <a:t>磁力矩对转动载流线圈的功</a:t>
            </a:r>
          </a:p>
        </p:txBody>
      </p:sp>
      <p:graphicFrame>
        <p:nvGraphicFramePr>
          <p:cNvPr id="2210895" name="Object 79"/>
          <p:cNvGraphicFramePr>
            <a:graphicFrameLocks noChangeAspect="1"/>
          </p:cNvGraphicFramePr>
          <p:nvPr/>
        </p:nvGraphicFramePr>
        <p:xfrm>
          <a:off x="1008063" y="4510088"/>
          <a:ext cx="2324100" cy="647700"/>
        </p:xfrm>
        <a:graphic>
          <a:graphicData uri="http://schemas.openxmlformats.org/presentationml/2006/ole">
            <mc:AlternateContent xmlns:mc="http://schemas.openxmlformats.org/markup-compatibility/2006">
              <mc:Choice xmlns:v="urn:schemas-microsoft-com:vml" Requires="v">
                <p:oleObj spid="_x0000_s264930" name="Equation" r:id="rId27" imgW="774360" imgH="253800" progId="Equation.3">
                  <p:embed/>
                </p:oleObj>
              </mc:Choice>
              <mc:Fallback>
                <p:oleObj name="Equation" r:id="rId27" imgW="774360" imgH="253800" progId="Equation.3">
                  <p:embed/>
                  <p:pic>
                    <p:nvPicPr>
                      <p:cNvPr id="0" name=""/>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08063" y="4510088"/>
                        <a:ext cx="2324100" cy="6477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80"/>
          <p:cNvGrpSpPr>
            <a:grpSpLocks/>
          </p:cNvGrpSpPr>
          <p:nvPr/>
        </p:nvGrpSpPr>
        <p:grpSpPr bwMode="auto">
          <a:xfrm>
            <a:off x="5435600" y="4005263"/>
            <a:ext cx="2743200" cy="2057400"/>
            <a:chOff x="3648" y="2640"/>
            <a:chExt cx="1728" cy="1296"/>
          </a:xfrm>
        </p:grpSpPr>
        <p:sp>
          <p:nvSpPr>
            <p:cNvPr id="7217" name="Line 81"/>
            <p:cNvSpPr>
              <a:spLocks noChangeShapeType="1"/>
            </p:cNvSpPr>
            <p:nvPr/>
          </p:nvSpPr>
          <p:spPr bwMode="auto">
            <a:xfrm>
              <a:off x="3648" y="2640"/>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8" name="Line 82"/>
            <p:cNvSpPr>
              <a:spLocks noChangeShapeType="1"/>
            </p:cNvSpPr>
            <p:nvPr/>
          </p:nvSpPr>
          <p:spPr bwMode="auto">
            <a:xfrm>
              <a:off x="3648" y="3264"/>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19" name="Line 83"/>
            <p:cNvSpPr>
              <a:spLocks noChangeShapeType="1"/>
            </p:cNvSpPr>
            <p:nvPr/>
          </p:nvSpPr>
          <p:spPr bwMode="auto">
            <a:xfrm>
              <a:off x="3648" y="3936"/>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10900" name="Object 84"/>
          <p:cNvGraphicFramePr>
            <a:graphicFrameLocks noChangeAspect="1"/>
          </p:cNvGraphicFramePr>
          <p:nvPr/>
        </p:nvGraphicFramePr>
        <p:xfrm>
          <a:off x="8027988" y="5013325"/>
          <a:ext cx="495300" cy="588963"/>
        </p:xfrm>
        <a:graphic>
          <a:graphicData uri="http://schemas.openxmlformats.org/presentationml/2006/ole">
            <mc:AlternateContent xmlns:mc="http://schemas.openxmlformats.org/markup-compatibility/2006">
              <mc:Choice xmlns:v="urn:schemas-microsoft-com:vml" Requires="v">
                <p:oleObj spid="_x0000_s264931" name="Equation" r:id="rId29" imgW="164880" imgH="203040" progId="Equation.3">
                  <p:embed/>
                </p:oleObj>
              </mc:Choice>
              <mc:Fallback>
                <p:oleObj name="Equation" r:id="rId29" imgW="164880" imgH="2030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27988" y="5013325"/>
                        <a:ext cx="49530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01" name="Line 85"/>
          <p:cNvSpPr>
            <a:spLocks noChangeShapeType="1"/>
          </p:cNvSpPr>
          <p:nvPr/>
        </p:nvSpPr>
        <p:spPr bwMode="auto">
          <a:xfrm flipV="1">
            <a:off x="6807200" y="4652963"/>
            <a:ext cx="1149350" cy="342900"/>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 name="Group 86"/>
          <p:cNvGrpSpPr>
            <a:grpSpLocks/>
          </p:cNvGrpSpPr>
          <p:nvPr/>
        </p:nvGrpSpPr>
        <p:grpSpPr bwMode="auto">
          <a:xfrm rot="-3294035">
            <a:off x="5969000" y="4081463"/>
            <a:ext cx="1524000" cy="1981200"/>
            <a:chOff x="3888" y="2688"/>
            <a:chExt cx="960" cy="1248"/>
          </a:xfrm>
        </p:grpSpPr>
        <p:sp>
          <p:nvSpPr>
            <p:cNvPr id="7211" name="Rectangle 87"/>
            <p:cNvSpPr>
              <a:spLocks noChangeArrowheads="1"/>
            </p:cNvSpPr>
            <p:nvPr/>
          </p:nvSpPr>
          <p:spPr bwMode="auto">
            <a:xfrm rot="2676053">
              <a:off x="4272" y="2688"/>
              <a:ext cx="144" cy="1248"/>
            </a:xfrm>
            <a:prstGeom prst="rect">
              <a:avLst/>
            </a:prstGeom>
            <a:gradFill rotWithShape="0">
              <a:gsLst>
                <a:gs pos="0">
                  <a:srgbClr val="454545"/>
                </a:gs>
                <a:gs pos="50000">
                  <a:srgbClr val="969696"/>
                </a:gs>
                <a:gs pos="100000">
                  <a:srgbClr val="454545"/>
                </a:gs>
              </a:gsLst>
              <a:lin ang="27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2" name="Oval 88"/>
            <p:cNvSpPr>
              <a:spLocks noChangeArrowheads="1"/>
            </p:cNvSpPr>
            <p:nvPr/>
          </p:nvSpPr>
          <p:spPr bwMode="auto">
            <a:xfrm>
              <a:off x="4704" y="2784"/>
              <a:ext cx="144" cy="144"/>
            </a:xfrm>
            <a:prstGeom prst="ellipse">
              <a:avLst/>
            </a:prstGeom>
            <a:solidFill>
              <a:srgbClr val="3366FF"/>
            </a:solidFill>
            <a:ln w="222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3" name="Oval 89"/>
            <p:cNvSpPr>
              <a:spLocks noChangeArrowheads="1"/>
            </p:cNvSpPr>
            <p:nvPr/>
          </p:nvSpPr>
          <p:spPr bwMode="auto">
            <a:xfrm>
              <a:off x="3888" y="3648"/>
              <a:ext cx="144" cy="144"/>
            </a:xfrm>
            <a:prstGeom prst="ellipse">
              <a:avLst/>
            </a:prstGeom>
            <a:solidFill>
              <a:srgbClr val="3366FF"/>
            </a:solidFill>
            <a:ln w="222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4" name="Oval 90"/>
            <p:cNvSpPr>
              <a:spLocks noChangeArrowheads="1"/>
            </p:cNvSpPr>
            <p:nvPr/>
          </p:nvSpPr>
          <p:spPr bwMode="auto">
            <a:xfrm>
              <a:off x="4752" y="2832"/>
              <a:ext cx="48" cy="48"/>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15" name="Line 91"/>
            <p:cNvSpPr>
              <a:spLocks noChangeShapeType="1"/>
            </p:cNvSpPr>
            <p:nvPr/>
          </p:nvSpPr>
          <p:spPr bwMode="auto">
            <a:xfrm>
              <a:off x="3936" y="3648"/>
              <a:ext cx="48"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92"/>
            <p:cNvSpPr>
              <a:spLocks noChangeShapeType="1"/>
            </p:cNvSpPr>
            <p:nvPr/>
          </p:nvSpPr>
          <p:spPr bwMode="auto">
            <a:xfrm flipH="1">
              <a:off x="3888" y="3696"/>
              <a:ext cx="144" cy="48"/>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10909" name="Line 93"/>
          <p:cNvSpPr>
            <a:spLocks noChangeShapeType="1"/>
          </p:cNvSpPr>
          <p:nvPr/>
        </p:nvSpPr>
        <p:spPr bwMode="auto">
          <a:xfrm flipV="1">
            <a:off x="6761163" y="4292600"/>
            <a:ext cx="979487" cy="720725"/>
          </a:xfrm>
          <a:prstGeom prst="line">
            <a:avLst/>
          </a:prstGeom>
          <a:noFill/>
          <a:ln w="2540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910" name="Object 94"/>
          <p:cNvGraphicFramePr>
            <a:graphicFrameLocks noChangeAspect="1"/>
          </p:cNvGraphicFramePr>
          <p:nvPr/>
        </p:nvGraphicFramePr>
        <p:xfrm>
          <a:off x="6273800" y="4386263"/>
          <a:ext cx="381000" cy="477837"/>
        </p:xfrm>
        <a:graphic>
          <a:graphicData uri="http://schemas.openxmlformats.org/presentationml/2006/ole">
            <mc:AlternateContent xmlns:mc="http://schemas.openxmlformats.org/markup-compatibility/2006">
              <mc:Choice xmlns:v="urn:schemas-microsoft-com:vml" Requires="v">
                <p:oleObj spid="_x0000_s264932" name="Equation" r:id="rId31" imgW="126720" imgH="164880" progId="Equation.3">
                  <p:embed/>
                </p:oleObj>
              </mc:Choice>
              <mc:Fallback>
                <p:oleObj name="Equation" r:id="rId31" imgW="126720" imgH="1648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3800" y="4386263"/>
                        <a:ext cx="3810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1" name="Line 95"/>
          <p:cNvSpPr>
            <a:spLocks noChangeShapeType="1"/>
          </p:cNvSpPr>
          <p:nvPr/>
        </p:nvSpPr>
        <p:spPr bwMode="auto">
          <a:xfrm>
            <a:off x="6040438" y="4213225"/>
            <a:ext cx="1339850" cy="1663700"/>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0912" name="Object 96"/>
          <p:cNvGraphicFramePr>
            <a:graphicFrameLocks noChangeAspect="1"/>
          </p:cNvGraphicFramePr>
          <p:nvPr/>
        </p:nvGraphicFramePr>
        <p:xfrm>
          <a:off x="7667625" y="4652963"/>
          <a:ext cx="419100" cy="477837"/>
        </p:xfrm>
        <a:graphic>
          <a:graphicData uri="http://schemas.openxmlformats.org/presentationml/2006/ole">
            <mc:AlternateContent xmlns:mc="http://schemas.openxmlformats.org/markup-compatibility/2006">
              <mc:Choice xmlns:v="urn:schemas-microsoft-com:vml" Requires="v">
                <p:oleObj spid="_x0000_s264933" name="Equation" r:id="rId33" imgW="139680" imgH="164880" progId="Equation.3">
                  <p:embed/>
                </p:oleObj>
              </mc:Choice>
              <mc:Fallback>
                <p:oleObj name="Equation" r:id="rId33" imgW="139680" imgH="1648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667625" y="4652963"/>
                        <a:ext cx="4191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3" name="AutoShape 97"/>
          <p:cNvSpPr>
            <a:spLocks noChangeArrowheads="1"/>
          </p:cNvSpPr>
          <p:nvPr/>
        </p:nvSpPr>
        <p:spPr bwMode="auto">
          <a:xfrm>
            <a:off x="7956550" y="3716338"/>
            <a:ext cx="762000" cy="685800"/>
          </a:xfrm>
          <a:prstGeom prst="wedgeRoundRectCallout">
            <a:avLst>
              <a:gd name="adj1" fmla="val -108958"/>
              <a:gd name="adj2" fmla="val 84954"/>
              <a:gd name="adj3" fmla="val 16667"/>
            </a:avLst>
          </a:prstGeom>
          <a:solidFill>
            <a:schemeClr val="accent1"/>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Times New Roman" panose="02020603050405020304" pitchFamily="18" charset="0"/>
            </a:endParaRPr>
          </a:p>
        </p:txBody>
      </p:sp>
      <p:graphicFrame>
        <p:nvGraphicFramePr>
          <p:cNvPr id="2210914" name="Object 98"/>
          <p:cNvGraphicFramePr>
            <a:graphicFrameLocks noChangeAspect="1"/>
          </p:cNvGraphicFramePr>
          <p:nvPr/>
        </p:nvGraphicFramePr>
        <p:xfrm>
          <a:off x="7956550" y="3789363"/>
          <a:ext cx="685800" cy="587375"/>
        </p:xfrm>
        <a:graphic>
          <a:graphicData uri="http://schemas.openxmlformats.org/presentationml/2006/ole">
            <mc:AlternateContent xmlns:mc="http://schemas.openxmlformats.org/markup-compatibility/2006">
              <mc:Choice xmlns:v="urn:schemas-microsoft-com:vml" Requires="v">
                <p:oleObj spid="_x0000_s264934" name="公式" r:id="rId35" imgW="228600" imgH="203040" progId="Equation.3">
                  <p:embed/>
                </p:oleObj>
              </mc:Choice>
              <mc:Fallback>
                <p:oleObj name="公式" r:id="rId35" imgW="228600" imgH="20304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956550" y="3789363"/>
                        <a:ext cx="68580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0915" name="Object 99"/>
          <p:cNvGraphicFramePr>
            <a:graphicFrameLocks noChangeAspect="1"/>
          </p:cNvGraphicFramePr>
          <p:nvPr/>
        </p:nvGraphicFramePr>
        <p:xfrm>
          <a:off x="8027988" y="4379913"/>
          <a:ext cx="419100" cy="514350"/>
        </p:xfrm>
        <a:graphic>
          <a:graphicData uri="http://schemas.openxmlformats.org/presentationml/2006/ole">
            <mc:AlternateContent xmlns:mc="http://schemas.openxmlformats.org/markup-compatibility/2006">
              <mc:Choice xmlns:v="urn:schemas-microsoft-com:vml" Requires="v">
                <p:oleObj spid="_x0000_s264935" name="Equation" r:id="rId37" imgW="139680" imgH="177480" progId="Equation.3">
                  <p:embed/>
                </p:oleObj>
              </mc:Choice>
              <mc:Fallback>
                <p:oleObj name="Equation" r:id="rId37" imgW="139680" imgH="17748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8027988" y="4379913"/>
                        <a:ext cx="419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6" name="Text Box 100"/>
          <p:cNvSpPr txBox="1">
            <a:spLocks noChangeArrowheads="1"/>
          </p:cNvSpPr>
          <p:nvPr/>
        </p:nvSpPr>
        <p:spPr bwMode="auto">
          <a:xfrm>
            <a:off x="457200" y="5943600"/>
            <a:ext cx="465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在一元过程中，磁力矩所作的功</a:t>
            </a:r>
          </a:p>
        </p:txBody>
      </p:sp>
      <p:graphicFrame>
        <p:nvGraphicFramePr>
          <p:cNvPr id="2210917" name="Object 101"/>
          <p:cNvGraphicFramePr>
            <a:graphicFrameLocks noChangeAspect="1"/>
          </p:cNvGraphicFramePr>
          <p:nvPr/>
        </p:nvGraphicFramePr>
        <p:xfrm>
          <a:off x="931863" y="5359400"/>
          <a:ext cx="2703512" cy="517525"/>
        </p:xfrm>
        <a:graphic>
          <a:graphicData uri="http://schemas.openxmlformats.org/presentationml/2006/ole">
            <mc:AlternateContent xmlns:mc="http://schemas.openxmlformats.org/markup-compatibility/2006">
              <mc:Choice xmlns:v="urn:schemas-microsoft-com:vml" Requires="v">
                <p:oleObj spid="_x0000_s264936" name="Equation" r:id="rId39" imgW="901440" imgH="203040" progId="Equation.3">
                  <p:embed/>
                </p:oleObj>
              </mc:Choice>
              <mc:Fallback>
                <p:oleObj name="Equation" r:id="rId39" imgW="901440" imgH="203040" progId="Equation.3">
                  <p:embed/>
                  <p:pic>
                    <p:nvPicPr>
                      <p:cNvPr id="0" name=""/>
                      <p:cNvPicPr preferRelativeResize="0">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31863" y="5359400"/>
                        <a:ext cx="2703512" cy="5175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0918" name="AutoShape 102"/>
          <p:cNvSpPr>
            <a:spLocks noChangeArrowheads="1"/>
          </p:cNvSpPr>
          <p:nvPr/>
        </p:nvSpPr>
        <p:spPr bwMode="auto">
          <a:xfrm>
            <a:off x="3851275" y="4652963"/>
            <a:ext cx="609600" cy="1066800"/>
          </a:xfrm>
          <a:prstGeom prst="curvedLeftArrow">
            <a:avLst>
              <a:gd name="adj1" fmla="val 35000"/>
              <a:gd name="adj2" fmla="val 70000"/>
              <a:gd name="adj3" fmla="val 33333"/>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7210" name="Rectangle 103"/>
          <p:cNvSpPr>
            <a:spLocks noChangeArrowheads="1"/>
          </p:cNvSpPr>
          <p:nvPr/>
        </p:nvSpPr>
        <p:spPr bwMode="auto">
          <a:xfrm>
            <a:off x="6283325" y="1933575"/>
            <a:ext cx="142875" cy="271463"/>
          </a:xfrm>
          <a:prstGeom prst="rect">
            <a:avLst/>
          </a:prstGeom>
          <a:solidFill>
            <a:srgbClr val="051D25"/>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Text Box 71"/>
          <p:cNvSpPr txBox="1">
            <a:spLocks noChangeArrowheads="1"/>
          </p:cNvSpPr>
          <p:nvPr/>
        </p:nvSpPr>
        <p:spPr bwMode="auto">
          <a:xfrm>
            <a:off x="2378196" y="117380"/>
            <a:ext cx="216252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smtClean="0">
                <a:solidFill>
                  <a:srgbClr val="00FFFF"/>
                </a:solidFill>
                <a:latin typeface="楷体_GB2312" pitchFamily="49" charset="-122"/>
                <a:ea typeface="楷体_GB2312" pitchFamily="49" charset="-122"/>
              </a:rPr>
              <a:t>安培力或磁力矩的空间积累</a:t>
            </a:r>
            <a:endParaRPr kumimoji="1" lang="zh-CN" altLang="en-US" sz="2000" b="1" dirty="0">
              <a:solidFill>
                <a:srgbClr val="00FFFF"/>
              </a:solidFill>
              <a:latin typeface="楷体_GB2312" pitchFamily="49" charset="-122"/>
              <a:ea typeface="楷体_GB2312" pitchFamily="49" charset="-122"/>
            </a:endParaRPr>
          </a:p>
        </p:txBody>
      </p:sp>
    </p:spTree>
    <p:extLst>
      <p:ext uri="{BB962C8B-B14F-4D97-AF65-F5344CB8AC3E}">
        <p14:creationId xmlns:p14="http://schemas.microsoft.com/office/powerpoint/2010/main" val="167593735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iterate type="wd">
                                    <p:tmPct val="100000"/>
                                  </p:iterate>
                                  <p:childTnLst>
                                    <p:set>
                                      <p:cBhvr>
                                        <p:cTn id="6" dur="1" fill="hold">
                                          <p:stCondLst>
                                            <p:cond delay="0"/>
                                          </p:stCondLst>
                                        </p:cTn>
                                        <p:tgtEl>
                                          <p:spTgt spid="2210818"/>
                                        </p:tgtEl>
                                        <p:attrNameLst>
                                          <p:attrName>style.visibility</p:attrName>
                                        </p:attrNameLst>
                                      </p:cBhvr>
                                      <p:to>
                                        <p:strVal val="visible"/>
                                      </p:to>
                                    </p:set>
                                    <p:anim calcmode="lin" valueType="num">
                                      <p:cBhvr>
                                        <p:cTn id="7" dur="300" fill="hold"/>
                                        <p:tgtEl>
                                          <p:spTgt spid="2210818"/>
                                        </p:tgtEl>
                                        <p:attrNameLst>
                                          <p:attrName>ppt_w</p:attrName>
                                        </p:attrNameLst>
                                      </p:cBhvr>
                                      <p:tavLst>
                                        <p:tav tm="0">
                                          <p:val>
                                            <p:fltVal val="0"/>
                                          </p:val>
                                        </p:tav>
                                        <p:tav tm="100000">
                                          <p:val>
                                            <p:strVal val="#ppt_w"/>
                                          </p:val>
                                        </p:tav>
                                      </p:tavLst>
                                    </p:anim>
                                    <p:anim calcmode="lin" valueType="num">
                                      <p:cBhvr>
                                        <p:cTn id="8" dur="300" fill="hold"/>
                                        <p:tgtEl>
                                          <p:spTgt spid="221081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iterate type="wd">
                                    <p:tmPct val="100000"/>
                                  </p:iterate>
                                  <p:childTnLst>
                                    <p:set>
                                      <p:cBhvr>
                                        <p:cTn id="12" dur="1" fill="hold">
                                          <p:stCondLst>
                                            <p:cond delay="0"/>
                                          </p:stCondLst>
                                        </p:cTn>
                                        <p:tgtEl>
                                          <p:spTgt spid="105"/>
                                        </p:tgtEl>
                                        <p:attrNameLst>
                                          <p:attrName>style.visibility</p:attrName>
                                        </p:attrNameLst>
                                      </p:cBhvr>
                                      <p:to>
                                        <p:strVal val="visible"/>
                                      </p:to>
                                    </p:set>
                                    <p:animEffect transition="in" filter="checkerboard(across)">
                                      <p:cBhvr>
                                        <p:cTn id="13" dur="300"/>
                                        <p:tgtEl>
                                          <p:spTgt spid="10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iterate type="wd">
                                    <p:tmPct val="100000"/>
                                  </p:iterate>
                                  <p:childTnLst>
                                    <p:set>
                                      <p:cBhvr>
                                        <p:cTn id="17" dur="1" fill="hold">
                                          <p:stCondLst>
                                            <p:cond delay="0"/>
                                          </p:stCondLst>
                                        </p:cTn>
                                        <p:tgtEl>
                                          <p:spTgt spid="2210819"/>
                                        </p:tgtEl>
                                        <p:attrNameLst>
                                          <p:attrName>style.visibility</p:attrName>
                                        </p:attrNameLst>
                                      </p:cBhvr>
                                      <p:to>
                                        <p:strVal val="visible"/>
                                      </p:to>
                                    </p:set>
                                    <p:anim calcmode="lin" valueType="num">
                                      <p:cBhvr additive="base">
                                        <p:cTn id="18" dur="300" fill="hold"/>
                                        <p:tgtEl>
                                          <p:spTgt spid="2210819"/>
                                        </p:tgtEl>
                                        <p:attrNameLst>
                                          <p:attrName>ppt_x</p:attrName>
                                        </p:attrNameLst>
                                      </p:cBhvr>
                                      <p:tavLst>
                                        <p:tav tm="0">
                                          <p:val>
                                            <p:strVal val="1+#ppt_w/2"/>
                                          </p:val>
                                        </p:tav>
                                        <p:tav tm="100000">
                                          <p:val>
                                            <p:strVal val="#ppt_x"/>
                                          </p:val>
                                        </p:tav>
                                      </p:tavLst>
                                    </p:anim>
                                    <p:anim calcmode="lin" valueType="num">
                                      <p:cBhvr additive="base">
                                        <p:cTn id="19" dur="300" fill="hold"/>
                                        <p:tgtEl>
                                          <p:spTgt spid="22108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499"/>
                                          </p:stCondLst>
                                        </p:cTn>
                                        <p:tgtEl>
                                          <p:spTgt spid="221086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7" presetClass="entr" presetSubtype="2"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0" fill="hold"/>
                                        <p:tgtEl>
                                          <p:spTgt spid="19"/>
                                        </p:tgtEl>
                                        <p:attrNameLst>
                                          <p:attrName>ppt_x</p:attrName>
                                        </p:attrNameLst>
                                      </p:cBhvr>
                                      <p:tavLst>
                                        <p:tav tm="0">
                                          <p:val>
                                            <p:strVal val="1+#ppt_w/2"/>
                                          </p:val>
                                        </p:tav>
                                        <p:tav tm="100000">
                                          <p:val>
                                            <p:strVal val="#ppt_x"/>
                                          </p:val>
                                        </p:tav>
                                      </p:tavLst>
                                    </p:anim>
                                    <p:anim calcmode="lin" valueType="num">
                                      <p:cBhvr additive="base">
                                        <p:cTn id="33" dur="5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7" presetClass="entr" presetSubtype="4" fill="hold" grpId="0" nodeType="clickEffect">
                                  <p:stCondLst>
                                    <p:cond delay="0"/>
                                  </p:stCondLst>
                                  <p:childTnLst>
                                    <p:set>
                                      <p:cBhvr>
                                        <p:cTn id="37" dur="1" fill="hold">
                                          <p:stCondLst>
                                            <p:cond delay="0"/>
                                          </p:stCondLst>
                                        </p:cTn>
                                        <p:tgtEl>
                                          <p:spTgt spid="2210875"/>
                                        </p:tgtEl>
                                        <p:attrNameLst>
                                          <p:attrName>style.visibility</p:attrName>
                                        </p:attrNameLst>
                                      </p:cBhvr>
                                      <p:to>
                                        <p:strVal val="visible"/>
                                      </p:to>
                                    </p:set>
                                    <p:anim calcmode="lin" valueType="num">
                                      <p:cBhvr additive="base">
                                        <p:cTn id="38" dur="5000" fill="hold"/>
                                        <p:tgtEl>
                                          <p:spTgt spid="2210875"/>
                                        </p:tgtEl>
                                        <p:attrNameLst>
                                          <p:attrName>ppt_x</p:attrName>
                                        </p:attrNameLst>
                                      </p:cBhvr>
                                      <p:tavLst>
                                        <p:tav tm="0">
                                          <p:val>
                                            <p:strVal val="#ppt_x"/>
                                          </p:val>
                                        </p:tav>
                                        <p:tav tm="100000">
                                          <p:val>
                                            <p:strVal val="#ppt_x"/>
                                          </p:val>
                                        </p:tav>
                                      </p:tavLst>
                                    </p:anim>
                                    <p:anim calcmode="lin" valueType="num">
                                      <p:cBhvr additive="base">
                                        <p:cTn id="39" dur="5000" fill="hold"/>
                                        <p:tgtEl>
                                          <p:spTgt spid="2210875"/>
                                        </p:tgtEl>
                                        <p:attrNameLst>
                                          <p:attrName>ppt_y</p:attrName>
                                        </p:attrNameLst>
                                      </p:cBhvr>
                                      <p:tavLst>
                                        <p:tav tm="0">
                                          <p:val>
                                            <p:strVal val="1+#ppt_h/2"/>
                                          </p:val>
                                        </p:tav>
                                        <p:tav tm="100000">
                                          <p:val>
                                            <p:strVal val="#ppt_y"/>
                                          </p:val>
                                        </p:tav>
                                      </p:tavLst>
                                    </p:anim>
                                  </p:childTnLst>
                                </p:cTn>
                              </p:par>
                            </p:childTnLst>
                          </p:cTn>
                        </p:par>
                        <p:par>
                          <p:cTn id="40" fill="hold">
                            <p:stCondLst>
                              <p:cond delay="5000"/>
                            </p:stCondLst>
                            <p:childTnLst>
                              <p:par>
                                <p:cTn id="41" presetID="1" presetClass="entr" presetSubtype="0" fill="hold" nodeType="afterEffect">
                                  <p:stCondLst>
                                    <p:cond delay="0"/>
                                  </p:stCondLst>
                                  <p:childTnLst>
                                    <p:set>
                                      <p:cBhvr>
                                        <p:cTn id="42" dur="1" fill="hold">
                                          <p:stCondLst>
                                            <p:cond delay="499"/>
                                          </p:stCondLst>
                                        </p:cTn>
                                        <p:tgtEl>
                                          <p:spTgt spid="22108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10877"/>
                                        </p:tgtEl>
                                        <p:attrNameLst>
                                          <p:attrName>style.visibility</p:attrName>
                                        </p:attrNameLst>
                                      </p:cBhvr>
                                      <p:to>
                                        <p:strVal val="visible"/>
                                      </p:to>
                                    </p:set>
                                    <p:animEffect transition="in" filter="slide(fromBottom)">
                                      <p:cBhvr>
                                        <p:cTn id="47" dur="500"/>
                                        <p:tgtEl>
                                          <p:spTgt spid="2210877"/>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22108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210880"/>
                                        </p:tgtEl>
                                        <p:attrNameLst>
                                          <p:attrName>style.visibility</p:attrName>
                                        </p:attrNameLst>
                                      </p:cBhvr>
                                      <p:to>
                                        <p:strVal val="visible"/>
                                      </p:to>
                                    </p:set>
                                    <p:animEffect transition="in" filter="slide(fromLeft)">
                                      <p:cBhvr>
                                        <p:cTn id="55" dur="500"/>
                                        <p:tgtEl>
                                          <p:spTgt spid="2210880"/>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22108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nodeType="clickEffect">
                                  <p:stCondLst>
                                    <p:cond delay="0"/>
                                  </p:stCondLst>
                                  <p:childTnLst>
                                    <p:set>
                                      <p:cBhvr>
                                        <p:cTn id="62" dur="1" fill="hold">
                                          <p:stCondLst>
                                            <p:cond delay="0"/>
                                          </p:stCondLst>
                                        </p:cTn>
                                        <p:tgtEl>
                                          <p:spTgt spid="2210886"/>
                                        </p:tgtEl>
                                        <p:attrNameLst>
                                          <p:attrName>style.visibility</p:attrName>
                                        </p:attrNameLst>
                                      </p:cBhvr>
                                      <p:to>
                                        <p:strVal val="visible"/>
                                      </p:to>
                                    </p:set>
                                    <p:animEffect transition="in" filter="slide(fromBottom)">
                                      <p:cBhvr>
                                        <p:cTn id="63" dur="500"/>
                                        <p:tgtEl>
                                          <p:spTgt spid="2210886"/>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iterate type="wd">
                                    <p:tmPct val="100000"/>
                                  </p:iterate>
                                  <p:childTnLst>
                                    <p:set>
                                      <p:cBhvr>
                                        <p:cTn id="67" dur="1" fill="hold">
                                          <p:stCondLst>
                                            <p:cond delay="0"/>
                                          </p:stCondLst>
                                        </p:cTn>
                                        <p:tgtEl>
                                          <p:spTgt spid="2210887"/>
                                        </p:tgtEl>
                                        <p:attrNameLst>
                                          <p:attrName>style.visibility</p:attrName>
                                        </p:attrNameLst>
                                      </p:cBhvr>
                                      <p:to>
                                        <p:strVal val="visible"/>
                                      </p:to>
                                    </p:set>
                                    <p:animEffect transition="in" filter="checkerboard(across)">
                                      <p:cBhvr>
                                        <p:cTn id="68" dur="300"/>
                                        <p:tgtEl>
                                          <p:spTgt spid="221088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iterate type="wd">
                                    <p:tmPct val="100000"/>
                                  </p:iterate>
                                  <p:childTnLst>
                                    <p:set>
                                      <p:cBhvr>
                                        <p:cTn id="72" dur="1" fill="hold">
                                          <p:stCondLst>
                                            <p:cond delay="0"/>
                                          </p:stCondLst>
                                        </p:cTn>
                                        <p:tgtEl>
                                          <p:spTgt spid="2210888"/>
                                        </p:tgtEl>
                                        <p:attrNameLst>
                                          <p:attrName>style.visibility</p:attrName>
                                        </p:attrNameLst>
                                      </p:cBhvr>
                                      <p:to>
                                        <p:strVal val="visible"/>
                                      </p:to>
                                    </p:set>
                                    <p:animEffect transition="in" filter="randombar(horizontal)">
                                      <p:cBhvr>
                                        <p:cTn id="73" dur="300"/>
                                        <p:tgtEl>
                                          <p:spTgt spid="2210888"/>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499"/>
                                          </p:stCondLst>
                                        </p:cTn>
                                        <p:tgtEl>
                                          <p:spTgt spid="2210882"/>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499"/>
                                          </p:stCondLst>
                                        </p:cTn>
                                        <p:tgtEl>
                                          <p:spTgt spid="221088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2" presetClass="entr" presetSubtype="8" fill="hold" grpId="0" nodeType="clickEffect">
                                  <p:stCondLst>
                                    <p:cond delay="0"/>
                                  </p:stCondLst>
                                  <p:childTnLst>
                                    <p:set>
                                      <p:cBhvr>
                                        <p:cTn id="84" dur="1" fill="hold">
                                          <p:stCondLst>
                                            <p:cond delay="0"/>
                                          </p:stCondLst>
                                        </p:cTn>
                                        <p:tgtEl>
                                          <p:spTgt spid="2210876"/>
                                        </p:tgtEl>
                                        <p:attrNameLst>
                                          <p:attrName>style.visibility</p:attrName>
                                        </p:attrNameLst>
                                      </p:cBhvr>
                                      <p:to>
                                        <p:strVal val="visible"/>
                                      </p:to>
                                    </p:set>
                                    <p:animEffect transition="in" filter="slide(fromLeft)">
                                      <p:cBhvr>
                                        <p:cTn id="85" dur="500"/>
                                        <p:tgtEl>
                                          <p:spTgt spid="22108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2210884"/>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nodeType="afterEffect">
                                  <p:stCondLst>
                                    <p:cond delay="0"/>
                                  </p:stCondLst>
                                  <p:childTnLst>
                                    <p:set>
                                      <p:cBhvr>
                                        <p:cTn id="92" dur="1" fill="hold">
                                          <p:stCondLst>
                                            <p:cond delay="499"/>
                                          </p:stCondLst>
                                        </p:cTn>
                                        <p:tgtEl>
                                          <p:spTgt spid="221088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nodeType="clickEffect">
                                  <p:stCondLst>
                                    <p:cond delay="0"/>
                                  </p:stCondLst>
                                  <p:childTnLst>
                                    <p:set>
                                      <p:cBhvr>
                                        <p:cTn id="96" dur="1" fill="hold">
                                          <p:stCondLst>
                                            <p:cond delay="0"/>
                                          </p:stCondLst>
                                        </p:cTn>
                                        <p:tgtEl>
                                          <p:spTgt spid="2210889"/>
                                        </p:tgtEl>
                                        <p:attrNameLst>
                                          <p:attrName>style.visibility</p:attrName>
                                        </p:attrNameLst>
                                      </p:cBhvr>
                                      <p:to>
                                        <p:strVal val="visible"/>
                                      </p:to>
                                    </p:set>
                                    <p:animEffect transition="in" filter="slide(fromBottom)">
                                      <p:cBhvr>
                                        <p:cTn id="97" dur="500"/>
                                        <p:tgtEl>
                                          <p:spTgt spid="2210889"/>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4" fill="hold" nodeType="clickEffect">
                                  <p:stCondLst>
                                    <p:cond delay="0"/>
                                  </p:stCondLst>
                                  <p:childTnLst>
                                    <p:set>
                                      <p:cBhvr>
                                        <p:cTn id="101" dur="1" fill="hold">
                                          <p:stCondLst>
                                            <p:cond delay="0"/>
                                          </p:stCondLst>
                                        </p:cTn>
                                        <p:tgtEl>
                                          <p:spTgt spid="2210890"/>
                                        </p:tgtEl>
                                        <p:attrNameLst>
                                          <p:attrName>style.visibility</p:attrName>
                                        </p:attrNameLst>
                                      </p:cBhvr>
                                      <p:to>
                                        <p:strVal val="visible"/>
                                      </p:to>
                                    </p:set>
                                    <p:animEffect transition="in" filter="slide(fromBottom)">
                                      <p:cBhvr>
                                        <p:cTn id="102" dur="500"/>
                                        <p:tgtEl>
                                          <p:spTgt spid="2210890"/>
                                        </p:tgtEl>
                                      </p:cBhvr>
                                    </p:animEffect>
                                  </p:childTnLst>
                                </p:cTn>
                              </p:par>
                            </p:childTnLst>
                          </p:cTn>
                        </p:par>
                      </p:childTnLst>
                    </p:cTn>
                  </p:par>
                  <p:par>
                    <p:cTn id="103" fill="hold">
                      <p:stCondLst>
                        <p:cond delay="indefinite"/>
                      </p:stCondLst>
                      <p:childTnLst>
                        <p:par>
                          <p:cTn id="104" fill="hold">
                            <p:stCondLst>
                              <p:cond delay="0"/>
                            </p:stCondLst>
                            <p:childTnLst>
                              <p:par>
                                <p:cTn id="105" presetID="7" presetClass="entr" presetSubtype="2" fill="hold" nodeType="clickEffect">
                                  <p:stCondLst>
                                    <p:cond delay="0"/>
                                  </p:stCondLst>
                                  <p:childTnLst>
                                    <p:set>
                                      <p:cBhvr>
                                        <p:cTn id="106" dur="1" fill="hold">
                                          <p:stCondLst>
                                            <p:cond delay="0"/>
                                          </p:stCondLst>
                                        </p:cTn>
                                        <p:tgtEl>
                                          <p:spTgt spid="2210891"/>
                                        </p:tgtEl>
                                        <p:attrNameLst>
                                          <p:attrName>style.visibility</p:attrName>
                                        </p:attrNameLst>
                                      </p:cBhvr>
                                      <p:to>
                                        <p:strVal val="visible"/>
                                      </p:to>
                                    </p:set>
                                    <p:anim calcmode="lin" valueType="num">
                                      <p:cBhvr additive="base">
                                        <p:cTn id="107" dur="5000" fill="hold"/>
                                        <p:tgtEl>
                                          <p:spTgt spid="2210891"/>
                                        </p:tgtEl>
                                        <p:attrNameLst>
                                          <p:attrName>ppt_x</p:attrName>
                                        </p:attrNameLst>
                                      </p:cBhvr>
                                      <p:tavLst>
                                        <p:tav tm="0">
                                          <p:val>
                                            <p:strVal val="1+#ppt_w/2"/>
                                          </p:val>
                                        </p:tav>
                                        <p:tav tm="100000">
                                          <p:val>
                                            <p:strVal val="#ppt_x"/>
                                          </p:val>
                                        </p:tav>
                                      </p:tavLst>
                                    </p:anim>
                                    <p:anim calcmode="lin" valueType="num">
                                      <p:cBhvr additive="base">
                                        <p:cTn id="108" dur="5000" fill="hold"/>
                                        <p:tgtEl>
                                          <p:spTgt spid="2210891"/>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iterate type="wd">
                                    <p:tmPct val="100000"/>
                                  </p:iterate>
                                  <p:childTnLst>
                                    <p:set>
                                      <p:cBhvr>
                                        <p:cTn id="112" dur="1" fill="hold">
                                          <p:stCondLst>
                                            <p:cond delay="0"/>
                                          </p:stCondLst>
                                        </p:cTn>
                                        <p:tgtEl>
                                          <p:spTgt spid="2210892"/>
                                        </p:tgtEl>
                                        <p:attrNameLst>
                                          <p:attrName>style.visibility</p:attrName>
                                        </p:attrNameLst>
                                      </p:cBhvr>
                                      <p:to>
                                        <p:strVal val="visible"/>
                                      </p:to>
                                    </p:set>
                                    <p:animEffect transition="in" filter="wipe(left)">
                                      <p:cBhvr>
                                        <p:cTn id="113" dur="300"/>
                                        <p:tgtEl>
                                          <p:spTgt spid="2210892"/>
                                        </p:tgtEl>
                                      </p:cBhvr>
                                    </p:animEffect>
                                  </p:childTnLst>
                                </p:cTn>
                              </p:par>
                            </p:childTnLst>
                          </p:cTn>
                        </p:par>
                        <p:par>
                          <p:cTn id="114" fill="hold">
                            <p:stCondLst>
                              <p:cond delay="4800"/>
                            </p:stCondLst>
                            <p:childTnLst>
                              <p:par>
                                <p:cTn id="115" presetID="23" presetClass="entr" presetSubtype="16" fill="hold" grpId="0" nodeType="afterEffect">
                                  <p:stCondLst>
                                    <p:cond delay="0"/>
                                  </p:stCondLst>
                                  <p:childTnLst>
                                    <p:set>
                                      <p:cBhvr>
                                        <p:cTn id="116" dur="1" fill="hold">
                                          <p:stCondLst>
                                            <p:cond delay="0"/>
                                          </p:stCondLst>
                                        </p:cTn>
                                        <p:tgtEl>
                                          <p:spTgt spid="2210893"/>
                                        </p:tgtEl>
                                        <p:attrNameLst>
                                          <p:attrName>style.visibility</p:attrName>
                                        </p:attrNameLst>
                                      </p:cBhvr>
                                      <p:to>
                                        <p:strVal val="visible"/>
                                      </p:to>
                                    </p:set>
                                    <p:anim calcmode="lin" valueType="num">
                                      <p:cBhvr>
                                        <p:cTn id="117" dur="500" fill="hold"/>
                                        <p:tgtEl>
                                          <p:spTgt spid="2210893"/>
                                        </p:tgtEl>
                                        <p:attrNameLst>
                                          <p:attrName>ppt_w</p:attrName>
                                        </p:attrNameLst>
                                      </p:cBhvr>
                                      <p:tavLst>
                                        <p:tav tm="0">
                                          <p:val>
                                            <p:fltVal val="0"/>
                                          </p:val>
                                        </p:tav>
                                        <p:tav tm="100000">
                                          <p:val>
                                            <p:strVal val="#ppt_w"/>
                                          </p:val>
                                        </p:tav>
                                      </p:tavLst>
                                    </p:anim>
                                    <p:anim calcmode="lin" valueType="num">
                                      <p:cBhvr>
                                        <p:cTn id="118" dur="500" fill="hold"/>
                                        <p:tgtEl>
                                          <p:spTgt spid="2210893"/>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2" fill="hold" grpId="0" nodeType="clickEffect">
                                  <p:stCondLst>
                                    <p:cond delay="0"/>
                                  </p:stCondLst>
                                  <p:iterate type="wd">
                                    <p:tmPct val="100000"/>
                                  </p:iterate>
                                  <p:childTnLst>
                                    <p:set>
                                      <p:cBhvr>
                                        <p:cTn id="122" dur="1" fill="hold">
                                          <p:stCondLst>
                                            <p:cond delay="0"/>
                                          </p:stCondLst>
                                        </p:cTn>
                                        <p:tgtEl>
                                          <p:spTgt spid="2210894"/>
                                        </p:tgtEl>
                                        <p:attrNameLst>
                                          <p:attrName>style.visibility</p:attrName>
                                        </p:attrNameLst>
                                      </p:cBhvr>
                                      <p:to>
                                        <p:strVal val="visible"/>
                                      </p:to>
                                    </p:set>
                                    <p:anim calcmode="lin" valueType="num">
                                      <p:cBhvr additive="base">
                                        <p:cTn id="123" dur="300" fill="hold"/>
                                        <p:tgtEl>
                                          <p:spTgt spid="2210894"/>
                                        </p:tgtEl>
                                        <p:attrNameLst>
                                          <p:attrName>ppt_x</p:attrName>
                                        </p:attrNameLst>
                                      </p:cBhvr>
                                      <p:tavLst>
                                        <p:tav tm="0">
                                          <p:val>
                                            <p:strVal val="1+#ppt_w/2"/>
                                          </p:val>
                                        </p:tav>
                                        <p:tav tm="100000">
                                          <p:val>
                                            <p:strVal val="#ppt_x"/>
                                          </p:val>
                                        </p:tav>
                                      </p:tavLst>
                                    </p:anim>
                                    <p:anim calcmode="lin" valueType="num">
                                      <p:cBhvr additive="base">
                                        <p:cTn id="124" dur="300" fill="hold"/>
                                        <p:tgtEl>
                                          <p:spTgt spid="2210894"/>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2" presetClass="entr" presetSubtype="4" fill="hold" nodeType="clickEffect">
                                  <p:stCondLst>
                                    <p:cond delay="0"/>
                                  </p:stCondLst>
                                  <p:childTnLst>
                                    <p:set>
                                      <p:cBhvr>
                                        <p:cTn id="128" dur="1" fill="hold">
                                          <p:stCondLst>
                                            <p:cond delay="0"/>
                                          </p:stCondLst>
                                        </p:cTn>
                                        <p:tgtEl>
                                          <p:spTgt spid="2210895"/>
                                        </p:tgtEl>
                                        <p:attrNameLst>
                                          <p:attrName>style.visibility</p:attrName>
                                        </p:attrNameLst>
                                      </p:cBhvr>
                                      <p:to>
                                        <p:strVal val="visible"/>
                                      </p:to>
                                    </p:set>
                                    <p:animEffect transition="in" filter="slide(fromBottom)">
                                      <p:cBhvr>
                                        <p:cTn id="129" dur="500"/>
                                        <p:tgtEl>
                                          <p:spTgt spid="2210895"/>
                                        </p:tgtEl>
                                      </p:cBhvr>
                                    </p:animEffect>
                                  </p:childTnLst>
                                </p:cTn>
                              </p:par>
                            </p:childTnLst>
                          </p:cTn>
                        </p:par>
                      </p:childTnLst>
                    </p:cTn>
                  </p:par>
                  <p:par>
                    <p:cTn id="130" fill="hold">
                      <p:stCondLst>
                        <p:cond delay="indefinite"/>
                      </p:stCondLst>
                      <p:childTnLst>
                        <p:par>
                          <p:cTn id="131" fill="hold">
                            <p:stCondLst>
                              <p:cond delay="0"/>
                            </p:stCondLst>
                            <p:childTnLst>
                              <p:par>
                                <p:cTn id="132" presetID="12" presetClass="entr" presetSubtype="8" fill="hold" nodeType="click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slide(fromLeft)">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499"/>
                                          </p:stCondLst>
                                        </p:cTn>
                                        <p:tgtEl>
                                          <p:spTgt spid="221090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7" presetClass="entr" presetSubtype="2"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0" fill="hold"/>
                                        <p:tgtEl>
                                          <p:spTgt spid="22"/>
                                        </p:tgtEl>
                                        <p:attrNameLst>
                                          <p:attrName>ppt_x</p:attrName>
                                        </p:attrNameLst>
                                      </p:cBhvr>
                                      <p:tavLst>
                                        <p:tav tm="0">
                                          <p:val>
                                            <p:strVal val="1+#ppt_w/2"/>
                                          </p:val>
                                        </p:tav>
                                        <p:tav tm="100000">
                                          <p:val>
                                            <p:strVal val="#ppt_x"/>
                                          </p:val>
                                        </p:tav>
                                      </p:tavLst>
                                    </p:anim>
                                    <p:anim calcmode="lin" valueType="num">
                                      <p:cBhvr additive="base">
                                        <p:cTn id="144" dur="5000" fill="hold"/>
                                        <p:tgtEl>
                                          <p:spTgt spid="22"/>
                                        </p:tgtEl>
                                        <p:attrNameLst>
                                          <p:attrName>ppt_y</p:attrName>
                                        </p:attrNameLst>
                                      </p:cBhvr>
                                      <p:tavLst>
                                        <p:tav tm="0">
                                          <p:val>
                                            <p:strVal val="#ppt_y"/>
                                          </p:val>
                                        </p:tav>
                                        <p:tav tm="100000">
                                          <p:val>
                                            <p:strVal val="#ppt_y"/>
                                          </p:val>
                                        </p:tav>
                                      </p:tavLst>
                                    </p:anim>
                                  </p:childTnLst>
                                </p:cTn>
                              </p:par>
                            </p:childTnLst>
                          </p:cTn>
                        </p:par>
                        <p:par>
                          <p:cTn id="145" fill="hold">
                            <p:stCondLst>
                              <p:cond delay="5000"/>
                            </p:stCondLst>
                            <p:childTnLst>
                              <p:par>
                                <p:cTn id="146" presetID="1" presetClass="entr" presetSubtype="0" fill="hold" nodeType="afterEffect">
                                  <p:stCondLst>
                                    <p:cond delay="0"/>
                                  </p:stCondLst>
                                  <p:childTnLst>
                                    <p:set>
                                      <p:cBhvr>
                                        <p:cTn id="147" dur="1" fill="hold">
                                          <p:stCondLst>
                                            <p:cond delay="499"/>
                                          </p:stCondLst>
                                        </p:cTn>
                                        <p:tgtEl>
                                          <p:spTgt spid="2210910"/>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2210901"/>
                                        </p:tgtEl>
                                        <p:attrNameLst>
                                          <p:attrName>style.visibility</p:attrName>
                                        </p:attrNameLst>
                                      </p:cBhvr>
                                      <p:to>
                                        <p:strVal val="visible"/>
                                      </p:to>
                                    </p:set>
                                    <p:animEffect transition="in" filter="dissolve">
                                      <p:cBhvr>
                                        <p:cTn id="152" dur="500"/>
                                        <p:tgtEl>
                                          <p:spTgt spid="2210901"/>
                                        </p:tgtEl>
                                      </p:cBhvr>
                                    </p:animEffect>
                                  </p:childTnLst>
                                </p:cTn>
                              </p:par>
                            </p:childTnLst>
                          </p:cTn>
                        </p:par>
                        <p:par>
                          <p:cTn id="153" fill="hold">
                            <p:stCondLst>
                              <p:cond delay="500"/>
                            </p:stCondLst>
                            <p:childTnLst>
                              <p:par>
                                <p:cTn id="154" presetID="1" presetClass="entr" presetSubtype="0" fill="hold" nodeType="afterEffect">
                                  <p:stCondLst>
                                    <p:cond delay="0"/>
                                  </p:stCondLst>
                                  <p:childTnLst>
                                    <p:set>
                                      <p:cBhvr>
                                        <p:cTn id="155" dur="1" fill="hold">
                                          <p:stCondLst>
                                            <p:cond delay="499"/>
                                          </p:stCondLst>
                                        </p:cTn>
                                        <p:tgtEl>
                                          <p:spTgt spid="221091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499"/>
                                          </p:stCondLst>
                                        </p:cTn>
                                        <p:tgtEl>
                                          <p:spTgt spid="2210912"/>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2" fill="hold" grpId="0" nodeType="clickEffect">
                                  <p:stCondLst>
                                    <p:cond delay="0"/>
                                  </p:stCondLst>
                                  <p:childTnLst>
                                    <p:set>
                                      <p:cBhvr>
                                        <p:cTn id="163" dur="1" fill="hold">
                                          <p:stCondLst>
                                            <p:cond delay="0"/>
                                          </p:stCondLst>
                                        </p:cTn>
                                        <p:tgtEl>
                                          <p:spTgt spid="2210918"/>
                                        </p:tgtEl>
                                        <p:attrNameLst>
                                          <p:attrName>style.visibility</p:attrName>
                                        </p:attrNameLst>
                                      </p:cBhvr>
                                      <p:to>
                                        <p:strVal val="visible"/>
                                      </p:to>
                                    </p:set>
                                    <p:anim calcmode="lin" valueType="num">
                                      <p:cBhvr additive="base">
                                        <p:cTn id="164" dur="500" fill="hold"/>
                                        <p:tgtEl>
                                          <p:spTgt spid="2210918"/>
                                        </p:tgtEl>
                                        <p:attrNameLst>
                                          <p:attrName>ppt_x</p:attrName>
                                        </p:attrNameLst>
                                      </p:cBhvr>
                                      <p:tavLst>
                                        <p:tav tm="0">
                                          <p:val>
                                            <p:strVal val="1+#ppt_w/2"/>
                                          </p:val>
                                        </p:tav>
                                        <p:tav tm="100000">
                                          <p:val>
                                            <p:strVal val="#ppt_x"/>
                                          </p:val>
                                        </p:tav>
                                      </p:tavLst>
                                    </p:anim>
                                    <p:anim calcmode="lin" valueType="num">
                                      <p:cBhvr additive="base">
                                        <p:cTn id="165" dur="500" fill="hold"/>
                                        <p:tgtEl>
                                          <p:spTgt spid="2210918"/>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12" presetClass="entr" presetSubtype="4" fill="hold" nodeType="clickEffect">
                                  <p:stCondLst>
                                    <p:cond delay="0"/>
                                  </p:stCondLst>
                                  <p:childTnLst>
                                    <p:set>
                                      <p:cBhvr>
                                        <p:cTn id="169" dur="1" fill="hold">
                                          <p:stCondLst>
                                            <p:cond delay="0"/>
                                          </p:stCondLst>
                                        </p:cTn>
                                        <p:tgtEl>
                                          <p:spTgt spid="2210917"/>
                                        </p:tgtEl>
                                        <p:attrNameLst>
                                          <p:attrName>style.visibility</p:attrName>
                                        </p:attrNameLst>
                                      </p:cBhvr>
                                      <p:to>
                                        <p:strVal val="visible"/>
                                      </p:to>
                                    </p:set>
                                    <p:animEffect transition="in" filter="slide(fromBottom)">
                                      <p:cBhvr>
                                        <p:cTn id="170" dur="500"/>
                                        <p:tgtEl>
                                          <p:spTgt spid="2210917"/>
                                        </p:tgtEl>
                                      </p:cBhvr>
                                    </p:animEffect>
                                  </p:childTnLst>
                                </p:cTn>
                              </p:par>
                            </p:childTnLst>
                          </p:cTn>
                        </p:par>
                      </p:childTnLst>
                    </p:cTn>
                  </p:par>
                  <p:par>
                    <p:cTn id="171" fill="hold">
                      <p:stCondLst>
                        <p:cond delay="indefinite"/>
                      </p:stCondLst>
                      <p:childTnLst>
                        <p:par>
                          <p:cTn id="172" fill="hold">
                            <p:stCondLst>
                              <p:cond delay="0"/>
                            </p:stCondLst>
                            <p:childTnLst>
                              <p:par>
                                <p:cTn id="173" presetID="21" presetClass="entr" presetSubtype="4" fill="hold" grpId="0" nodeType="clickEffect">
                                  <p:stCondLst>
                                    <p:cond delay="0"/>
                                  </p:stCondLst>
                                  <p:childTnLst>
                                    <p:set>
                                      <p:cBhvr>
                                        <p:cTn id="174" dur="1" fill="hold">
                                          <p:stCondLst>
                                            <p:cond delay="0"/>
                                          </p:stCondLst>
                                        </p:cTn>
                                        <p:tgtEl>
                                          <p:spTgt spid="2210911"/>
                                        </p:tgtEl>
                                        <p:attrNameLst>
                                          <p:attrName>style.visibility</p:attrName>
                                        </p:attrNameLst>
                                      </p:cBhvr>
                                      <p:to>
                                        <p:strVal val="visible"/>
                                      </p:to>
                                    </p:set>
                                    <p:animEffect transition="in" filter="wheel(4)">
                                      <p:cBhvr>
                                        <p:cTn id="175" dur="2000"/>
                                        <p:tgtEl>
                                          <p:spTgt spid="2210911"/>
                                        </p:tgtEl>
                                      </p:cBhvr>
                                    </p:animEffect>
                                  </p:childTnLst>
                                </p:cTn>
                              </p:par>
                            </p:childTnLst>
                          </p:cTn>
                        </p:par>
                      </p:childTnLst>
                    </p:cTn>
                  </p:par>
                  <p:par>
                    <p:cTn id="176" fill="hold">
                      <p:stCondLst>
                        <p:cond delay="indefinite"/>
                      </p:stCondLst>
                      <p:childTnLst>
                        <p:par>
                          <p:cTn id="177" fill="hold">
                            <p:stCondLst>
                              <p:cond delay="0"/>
                            </p:stCondLst>
                            <p:childTnLst>
                              <p:par>
                                <p:cTn id="178" presetID="16" presetClass="entr" presetSubtype="42" fill="hold" grpId="0" nodeType="clickEffect">
                                  <p:stCondLst>
                                    <p:cond delay="0"/>
                                  </p:stCondLst>
                                  <p:childTnLst>
                                    <p:set>
                                      <p:cBhvr>
                                        <p:cTn id="179" dur="1" fill="hold">
                                          <p:stCondLst>
                                            <p:cond delay="0"/>
                                          </p:stCondLst>
                                        </p:cTn>
                                        <p:tgtEl>
                                          <p:spTgt spid="2210909"/>
                                        </p:tgtEl>
                                        <p:attrNameLst>
                                          <p:attrName>style.visibility</p:attrName>
                                        </p:attrNameLst>
                                      </p:cBhvr>
                                      <p:to>
                                        <p:strVal val="visible"/>
                                      </p:to>
                                    </p:set>
                                    <p:animEffect transition="in" filter="barn(outHorizontal)">
                                      <p:cBhvr>
                                        <p:cTn id="180" dur="500"/>
                                        <p:tgtEl>
                                          <p:spTgt spid="2210909"/>
                                        </p:tgtEl>
                                      </p:cBhvr>
                                    </p:animEffect>
                                  </p:childTnLst>
                                </p:cTn>
                              </p:par>
                            </p:childTnLst>
                          </p:cTn>
                        </p:par>
                      </p:childTnLst>
                    </p:cTn>
                  </p:par>
                  <p:par>
                    <p:cTn id="181" fill="hold">
                      <p:stCondLst>
                        <p:cond delay="indefinite"/>
                      </p:stCondLst>
                      <p:childTnLst>
                        <p:par>
                          <p:cTn id="182" fill="hold">
                            <p:stCondLst>
                              <p:cond delay="0"/>
                            </p:stCondLst>
                            <p:childTnLst>
                              <p:par>
                                <p:cTn id="183" presetID="4" presetClass="entr" presetSubtype="16" fill="hold" grpId="0" nodeType="clickEffect">
                                  <p:stCondLst>
                                    <p:cond delay="0"/>
                                  </p:stCondLst>
                                  <p:childTnLst>
                                    <p:set>
                                      <p:cBhvr>
                                        <p:cTn id="184" dur="1" fill="hold">
                                          <p:stCondLst>
                                            <p:cond delay="0"/>
                                          </p:stCondLst>
                                        </p:cTn>
                                        <p:tgtEl>
                                          <p:spTgt spid="2210913"/>
                                        </p:tgtEl>
                                        <p:attrNameLst>
                                          <p:attrName>style.visibility</p:attrName>
                                        </p:attrNameLst>
                                      </p:cBhvr>
                                      <p:to>
                                        <p:strVal val="visible"/>
                                      </p:to>
                                    </p:set>
                                    <p:animEffect transition="in" filter="box(in)">
                                      <p:cBhvr>
                                        <p:cTn id="185" dur="500"/>
                                        <p:tgtEl>
                                          <p:spTgt spid="2210913"/>
                                        </p:tgtEl>
                                      </p:cBhvr>
                                    </p:animEffect>
                                  </p:childTnLst>
                                </p:cTn>
                              </p:par>
                            </p:childTnLst>
                          </p:cTn>
                        </p:par>
                        <p:par>
                          <p:cTn id="186" fill="hold">
                            <p:stCondLst>
                              <p:cond delay="500"/>
                            </p:stCondLst>
                            <p:childTnLst>
                              <p:par>
                                <p:cTn id="187" presetID="15" presetClass="entr" presetSubtype="0" fill="hold" nodeType="afterEffect">
                                  <p:stCondLst>
                                    <p:cond delay="5000"/>
                                  </p:stCondLst>
                                  <p:childTnLst>
                                    <p:set>
                                      <p:cBhvr>
                                        <p:cTn id="188" dur="1" fill="hold">
                                          <p:stCondLst>
                                            <p:cond delay="0"/>
                                          </p:stCondLst>
                                        </p:cTn>
                                        <p:tgtEl>
                                          <p:spTgt spid="2210914"/>
                                        </p:tgtEl>
                                        <p:attrNameLst>
                                          <p:attrName>style.visibility</p:attrName>
                                        </p:attrNameLst>
                                      </p:cBhvr>
                                      <p:to>
                                        <p:strVal val="visible"/>
                                      </p:to>
                                    </p:set>
                                    <p:anim calcmode="lin" valueType="num">
                                      <p:cBhvr>
                                        <p:cTn id="189" dur="1000" fill="hold"/>
                                        <p:tgtEl>
                                          <p:spTgt spid="2210914"/>
                                        </p:tgtEl>
                                        <p:attrNameLst>
                                          <p:attrName>ppt_w</p:attrName>
                                        </p:attrNameLst>
                                      </p:cBhvr>
                                      <p:tavLst>
                                        <p:tav tm="0">
                                          <p:val>
                                            <p:fltVal val="0"/>
                                          </p:val>
                                        </p:tav>
                                        <p:tav tm="100000">
                                          <p:val>
                                            <p:strVal val="#ppt_w"/>
                                          </p:val>
                                        </p:tav>
                                      </p:tavLst>
                                    </p:anim>
                                    <p:anim calcmode="lin" valueType="num">
                                      <p:cBhvr>
                                        <p:cTn id="190" dur="1000" fill="hold"/>
                                        <p:tgtEl>
                                          <p:spTgt spid="2210914"/>
                                        </p:tgtEl>
                                        <p:attrNameLst>
                                          <p:attrName>ppt_h</p:attrName>
                                        </p:attrNameLst>
                                      </p:cBhvr>
                                      <p:tavLst>
                                        <p:tav tm="0">
                                          <p:val>
                                            <p:fltVal val="0"/>
                                          </p:val>
                                        </p:tav>
                                        <p:tav tm="100000">
                                          <p:val>
                                            <p:strVal val="#ppt_h"/>
                                          </p:val>
                                        </p:tav>
                                      </p:tavLst>
                                    </p:anim>
                                    <p:anim calcmode="lin" valueType="num">
                                      <p:cBhvr>
                                        <p:cTn id="191" dur="1000" fill="hold"/>
                                        <p:tgtEl>
                                          <p:spTgt spid="2210914"/>
                                        </p:tgtEl>
                                        <p:attrNameLst>
                                          <p:attrName>ppt_x</p:attrName>
                                        </p:attrNameLst>
                                      </p:cBhvr>
                                      <p:tavLst>
                                        <p:tav tm="0" fmla="#ppt_x+(cos(-2*pi*(1-$))*-#ppt_x-sin(-2*pi*(1-$))*(1-#ppt_y))*(1-$)">
                                          <p:val>
                                            <p:fltVal val="0"/>
                                          </p:val>
                                        </p:tav>
                                        <p:tav tm="100000">
                                          <p:val>
                                            <p:fltVal val="1"/>
                                          </p:val>
                                        </p:tav>
                                      </p:tavLst>
                                    </p:anim>
                                    <p:anim calcmode="lin" valueType="num">
                                      <p:cBhvr>
                                        <p:cTn id="192" dur="1000" fill="hold"/>
                                        <p:tgtEl>
                                          <p:spTgt spid="22109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3" fill="hold">
                      <p:stCondLst>
                        <p:cond delay="indefinite"/>
                      </p:stCondLst>
                      <p:childTnLst>
                        <p:par>
                          <p:cTn id="194" fill="hold">
                            <p:stCondLst>
                              <p:cond delay="0"/>
                            </p:stCondLst>
                            <p:childTnLst>
                              <p:par>
                                <p:cTn id="195" presetID="16" presetClass="entr" presetSubtype="42" fill="hold" grpId="0" nodeType="clickEffect">
                                  <p:stCondLst>
                                    <p:cond delay="0"/>
                                  </p:stCondLst>
                                  <p:iterate type="wd">
                                    <p:tmPct val="100000"/>
                                  </p:iterate>
                                  <p:childTnLst>
                                    <p:set>
                                      <p:cBhvr>
                                        <p:cTn id="196" dur="1" fill="hold">
                                          <p:stCondLst>
                                            <p:cond delay="0"/>
                                          </p:stCondLst>
                                        </p:cTn>
                                        <p:tgtEl>
                                          <p:spTgt spid="2210916"/>
                                        </p:tgtEl>
                                        <p:attrNameLst>
                                          <p:attrName>style.visibility</p:attrName>
                                        </p:attrNameLst>
                                      </p:cBhvr>
                                      <p:to>
                                        <p:strVal val="visible"/>
                                      </p:to>
                                    </p:set>
                                    <p:animEffect transition="in" filter="barn(outHorizontal)">
                                      <p:cBhvr>
                                        <p:cTn id="197" dur="300"/>
                                        <p:tgtEl>
                                          <p:spTgt spid="221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0818" grpId="0" autoUpdateAnimBg="0"/>
      <p:bldP spid="2210819" grpId="0" autoUpdateAnimBg="0"/>
      <p:bldP spid="2210875" grpId="0" animBg="1"/>
      <p:bldP spid="2210876" grpId="0" animBg="1"/>
      <p:bldP spid="2210877" grpId="0" animBg="1"/>
      <p:bldP spid="2210880" grpId="0" animBg="1"/>
      <p:bldP spid="2210887" grpId="0" autoUpdateAnimBg="0"/>
      <p:bldP spid="2210888" grpId="0" autoUpdateAnimBg="0"/>
      <p:bldP spid="2210892" grpId="0" autoUpdateAnimBg="0"/>
      <p:bldP spid="2210893" grpId="0" animBg="1"/>
      <p:bldP spid="2210894" grpId="0" autoUpdateAnimBg="0"/>
      <p:bldP spid="2210901" grpId="0" animBg="1"/>
      <p:bldP spid="2210909" grpId="0" animBg="1"/>
      <p:bldP spid="2210911" grpId="0" animBg="1"/>
      <p:bldP spid="2210913" grpId="0" animBg="1" autoUpdateAnimBg="0"/>
      <p:bldP spid="2210916" grpId="0" autoUpdateAnimBg="0"/>
      <p:bldP spid="2210918" grpId="0" animBg="1"/>
      <p:bldP spid="10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43" name="AutoShape 3"/>
          <p:cNvSpPr>
            <a:spLocks noChangeArrowheads="1"/>
          </p:cNvSpPr>
          <p:nvPr/>
        </p:nvSpPr>
        <p:spPr bwMode="auto">
          <a:xfrm>
            <a:off x="4679101" y="365836"/>
            <a:ext cx="2375891" cy="698500"/>
          </a:xfrm>
          <a:prstGeom prst="wedgeRectCallout">
            <a:avLst>
              <a:gd name="adj1" fmla="val -75648"/>
              <a:gd name="adj2" fmla="val -16134"/>
            </a:avLst>
          </a:prstGeom>
          <a:solidFill>
            <a:srgbClr val="6666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ea typeface="楷体_GB2312" pitchFamily="49" charset="-122"/>
              </a:rPr>
              <a:t>负号表示力矩作正功时</a:t>
            </a:r>
            <a:r>
              <a:rPr lang="zh-CN" altLang="en-US" sz="2000" b="1" i="1" dirty="0">
                <a:solidFill>
                  <a:srgbClr val="66FFFF"/>
                </a:solidFill>
                <a:ea typeface="楷体_GB2312" pitchFamily="49" charset="-122"/>
                <a:sym typeface="Symbol" panose="05050102010706020507" pitchFamily="18" charset="2"/>
              </a:rPr>
              <a:t> </a:t>
            </a:r>
            <a:r>
              <a:rPr lang="zh-CN" altLang="en-US" sz="2000" b="1" dirty="0">
                <a:solidFill>
                  <a:srgbClr val="FFFFFF"/>
                </a:solidFill>
                <a:ea typeface="楷体_GB2312" pitchFamily="49" charset="-122"/>
              </a:rPr>
              <a:t>减小</a:t>
            </a:r>
          </a:p>
        </p:txBody>
      </p:sp>
      <p:graphicFrame>
        <p:nvGraphicFramePr>
          <p:cNvPr id="2211844" name="Object 4"/>
          <p:cNvGraphicFramePr>
            <a:graphicFrameLocks noChangeAspect="1"/>
          </p:cNvGraphicFramePr>
          <p:nvPr/>
        </p:nvGraphicFramePr>
        <p:xfrm>
          <a:off x="395288" y="1149350"/>
          <a:ext cx="2428875" cy="479425"/>
        </p:xfrm>
        <a:graphic>
          <a:graphicData uri="http://schemas.openxmlformats.org/presentationml/2006/ole">
            <mc:AlternateContent xmlns:mc="http://schemas.openxmlformats.org/markup-compatibility/2006">
              <mc:Choice xmlns:v="urn:schemas-microsoft-com:vml" Requires="v">
                <p:oleObj spid="_x0000_s271685" name="公式" r:id="rId3" imgW="1091880" imgH="203040" progId="Equation.3">
                  <p:embed/>
                </p:oleObj>
              </mc:Choice>
              <mc:Fallback>
                <p:oleObj name="公式" r:id="rId3" imgW="1091880" imgH="20304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49350"/>
                        <a:ext cx="24288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45" name="AutoShape 5"/>
          <p:cNvSpPr>
            <a:spLocks noChangeArrowheads="1"/>
          </p:cNvSpPr>
          <p:nvPr/>
        </p:nvSpPr>
        <p:spPr bwMode="auto">
          <a:xfrm>
            <a:off x="1903413" y="847563"/>
            <a:ext cx="762000" cy="360363"/>
          </a:xfrm>
          <a:prstGeom prst="downArrow">
            <a:avLst>
              <a:gd name="adj1" fmla="val 46250"/>
              <a:gd name="adj2" fmla="val 54185"/>
            </a:avLst>
          </a:prstGeom>
          <a:solidFill>
            <a:srgbClr val="FF66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11846" name="Object 6"/>
          <p:cNvGraphicFramePr>
            <a:graphicFrameLocks noChangeAspect="1"/>
          </p:cNvGraphicFramePr>
          <p:nvPr/>
        </p:nvGraphicFramePr>
        <p:xfrm>
          <a:off x="2863850" y="1152525"/>
          <a:ext cx="2062163" cy="479425"/>
        </p:xfrm>
        <a:graphic>
          <a:graphicData uri="http://schemas.openxmlformats.org/presentationml/2006/ole">
            <mc:AlternateContent xmlns:mc="http://schemas.openxmlformats.org/markup-compatibility/2006">
              <mc:Choice xmlns:v="urn:schemas-microsoft-com:vml" Requires="v">
                <p:oleObj spid="_x0000_s271686" name="公式" r:id="rId5" imgW="927000" imgH="203040" progId="Equation.3">
                  <p:embed/>
                </p:oleObj>
              </mc:Choice>
              <mc:Fallback>
                <p:oleObj name="公式" r:id="rId5" imgW="927000" imgH="20304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850" y="1152525"/>
                        <a:ext cx="20621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47" name="Object 7"/>
          <p:cNvGraphicFramePr>
            <a:graphicFrameLocks noChangeAspect="1"/>
          </p:cNvGraphicFramePr>
          <p:nvPr/>
        </p:nvGraphicFramePr>
        <p:xfrm>
          <a:off x="4954588" y="1119188"/>
          <a:ext cx="989012" cy="539750"/>
        </p:xfrm>
        <a:graphic>
          <a:graphicData uri="http://schemas.openxmlformats.org/presentationml/2006/ole">
            <mc:AlternateContent xmlns:mc="http://schemas.openxmlformats.org/markup-compatibility/2006">
              <mc:Choice xmlns:v="urn:schemas-microsoft-com:vml" Requires="v">
                <p:oleObj spid="_x0000_s271687" name="公式" r:id="rId7" imgW="444240" imgH="228600" progId="Equation.3">
                  <p:embed/>
                </p:oleObj>
              </mc:Choice>
              <mc:Fallback>
                <p:oleObj name="公式" r:id="rId7" imgW="444240" imgH="22860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4588" y="1119188"/>
                        <a:ext cx="9890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48" name="Text Box 8"/>
          <p:cNvSpPr txBox="1">
            <a:spLocks noChangeArrowheads="1"/>
          </p:cNvSpPr>
          <p:nvPr/>
        </p:nvSpPr>
        <p:spPr bwMode="auto">
          <a:xfrm>
            <a:off x="239713" y="1600200"/>
            <a:ext cx="496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chemeClr val="hlink"/>
                </a:solidFill>
                <a:latin typeface="Times New Roman" panose="02020603050405020304" pitchFamily="18" charset="0"/>
                <a:ea typeface="仿宋_GB2312" pitchFamily="49" charset="-122"/>
              </a:rPr>
              <a:t>在一有限过程中，磁力矩所作的功</a:t>
            </a:r>
          </a:p>
        </p:txBody>
      </p:sp>
      <p:graphicFrame>
        <p:nvGraphicFramePr>
          <p:cNvPr id="2211849" name="Object 9"/>
          <p:cNvGraphicFramePr>
            <a:graphicFrameLocks noChangeAspect="1"/>
          </p:cNvGraphicFramePr>
          <p:nvPr/>
        </p:nvGraphicFramePr>
        <p:xfrm>
          <a:off x="3690938" y="2063750"/>
          <a:ext cx="1568450" cy="839788"/>
        </p:xfrm>
        <a:graphic>
          <a:graphicData uri="http://schemas.openxmlformats.org/presentationml/2006/ole">
            <mc:AlternateContent xmlns:mc="http://schemas.openxmlformats.org/markup-compatibility/2006">
              <mc:Choice xmlns:v="urn:schemas-microsoft-com:vml" Requires="v">
                <p:oleObj spid="_x0000_s271688" name="公式" r:id="rId9" imgW="634680" imgH="355320" progId="Equation.3">
                  <p:embed/>
                </p:oleObj>
              </mc:Choice>
              <mc:Fallback>
                <p:oleObj name="公式" r:id="rId9" imgW="634680" imgH="35532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0938" y="2063750"/>
                        <a:ext cx="156845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50" name="Object 10"/>
          <p:cNvGraphicFramePr>
            <a:graphicFrameLocks noChangeAspect="1"/>
          </p:cNvGraphicFramePr>
          <p:nvPr/>
        </p:nvGraphicFramePr>
        <p:xfrm>
          <a:off x="457200" y="2060575"/>
          <a:ext cx="3198813" cy="839788"/>
        </p:xfrm>
        <a:graphic>
          <a:graphicData uri="http://schemas.openxmlformats.org/presentationml/2006/ole">
            <mc:AlternateContent xmlns:mc="http://schemas.openxmlformats.org/markup-compatibility/2006">
              <mc:Choice xmlns:v="urn:schemas-microsoft-com:vml" Requires="v">
                <p:oleObj spid="_x0000_s271689" name="公式" r:id="rId11" imgW="1295280" imgH="355320" progId="Equation.3">
                  <p:embed/>
                </p:oleObj>
              </mc:Choice>
              <mc:Fallback>
                <p:oleObj name="公式" r:id="rId11" imgW="1295280" imgH="355320" progId="Equation.3">
                  <p:embed/>
                  <p:pic>
                    <p:nvPicPr>
                      <p:cNvPr id="0" name=""/>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060575"/>
                        <a:ext cx="319881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51" name="Object 11"/>
          <p:cNvGraphicFramePr>
            <a:graphicFrameLocks noChangeAspect="1"/>
          </p:cNvGraphicFramePr>
          <p:nvPr/>
        </p:nvGraphicFramePr>
        <p:xfrm>
          <a:off x="5226050" y="2211388"/>
          <a:ext cx="1162050" cy="539750"/>
        </p:xfrm>
        <a:graphic>
          <a:graphicData uri="http://schemas.openxmlformats.org/presentationml/2006/ole">
            <mc:AlternateContent xmlns:mc="http://schemas.openxmlformats.org/markup-compatibility/2006">
              <mc:Choice xmlns:v="urn:schemas-microsoft-com:vml" Requires="v">
                <p:oleObj spid="_x0000_s271690" name="公式" r:id="rId13" imgW="469800" imgH="228600" progId="Equation.3">
                  <p:embed/>
                </p:oleObj>
              </mc:Choice>
              <mc:Fallback>
                <p:oleObj name="公式" r:id="rId13" imgW="469800" imgH="228600" progId="Equation.3">
                  <p:embed/>
                  <p:pic>
                    <p:nvPicPr>
                      <p:cNvPr id="0" name=""/>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6050" y="2211388"/>
                        <a:ext cx="11620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52" name="Text Box 12"/>
          <p:cNvSpPr txBox="1">
            <a:spLocks noChangeArrowheads="1"/>
          </p:cNvSpPr>
          <p:nvPr/>
        </p:nvSpPr>
        <p:spPr bwMode="auto">
          <a:xfrm>
            <a:off x="334963" y="3068960"/>
            <a:ext cx="5444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注意：上述</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公式也适用于非均匀磁场。</a:t>
            </a:r>
          </a:p>
        </p:txBody>
      </p:sp>
      <p:grpSp>
        <p:nvGrpSpPr>
          <p:cNvPr id="2" name="Group 24"/>
          <p:cNvGrpSpPr>
            <a:grpSpLocks/>
          </p:cNvGrpSpPr>
          <p:nvPr/>
        </p:nvGrpSpPr>
        <p:grpSpPr bwMode="auto">
          <a:xfrm>
            <a:off x="6732588" y="1444625"/>
            <a:ext cx="1660525" cy="2057400"/>
            <a:chOff x="3648" y="2640"/>
            <a:chExt cx="1728" cy="1296"/>
          </a:xfrm>
        </p:grpSpPr>
        <p:sp>
          <p:nvSpPr>
            <p:cNvPr id="8222" name="Line 25"/>
            <p:cNvSpPr>
              <a:spLocks noChangeShapeType="1"/>
            </p:cNvSpPr>
            <p:nvPr/>
          </p:nvSpPr>
          <p:spPr bwMode="auto">
            <a:xfrm>
              <a:off x="3648" y="2640"/>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3" name="Line 26"/>
            <p:cNvSpPr>
              <a:spLocks noChangeShapeType="1"/>
            </p:cNvSpPr>
            <p:nvPr/>
          </p:nvSpPr>
          <p:spPr bwMode="auto">
            <a:xfrm>
              <a:off x="3648" y="3264"/>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4" name="Line 27"/>
            <p:cNvSpPr>
              <a:spLocks noChangeShapeType="1"/>
            </p:cNvSpPr>
            <p:nvPr/>
          </p:nvSpPr>
          <p:spPr bwMode="auto">
            <a:xfrm>
              <a:off x="3648" y="3936"/>
              <a:ext cx="1728"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211868" name="Object 28"/>
          <p:cNvGraphicFramePr>
            <a:graphicFrameLocks noChangeAspect="1"/>
          </p:cNvGraphicFramePr>
          <p:nvPr/>
        </p:nvGraphicFramePr>
        <p:xfrm>
          <a:off x="8375650" y="1125538"/>
          <a:ext cx="373063" cy="588962"/>
        </p:xfrm>
        <a:graphic>
          <a:graphicData uri="http://schemas.openxmlformats.org/presentationml/2006/ole">
            <mc:AlternateContent xmlns:mc="http://schemas.openxmlformats.org/markup-compatibility/2006">
              <mc:Choice xmlns:v="urn:schemas-microsoft-com:vml" Requires="v">
                <p:oleObj spid="_x0000_s271691" name="Equation" r:id="rId15" imgW="164880" imgH="203040" progId="Equation.3">
                  <p:embed/>
                </p:oleObj>
              </mc:Choice>
              <mc:Fallback>
                <p:oleObj name="Equation" r:id="rId15" imgW="16488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75650" y="1125538"/>
                        <a:ext cx="373063"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869" name="Object 29"/>
          <p:cNvGraphicFramePr>
            <a:graphicFrameLocks noChangeAspect="1"/>
          </p:cNvGraphicFramePr>
          <p:nvPr>
            <p:extLst>
              <p:ext uri="{D42A27DB-BD31-4B8C-83A1-F6EECF244321}">
                <p14:modId xmlns:p14="http://schemas.microsoft.com/office/powerpoint/2010/main" val="3674409703"/>
              </p:ext>
            </p:extLst>
          </p:nvPr>
        </p:nvGraphicFramePr>
        <p:xfrm>
          <a:off x="6635750" y="2716213"/>
          <a:ext cx="395288" cy="661987"/>
        </p:xfrm>
        <a:graphic>
          <a:graphicData uri="http://schemas.openxmlformats.org/presentationml/2006/ole">
            <mc:AlternateContent xmlns:mc="http://schemas.openxmlformats.org/markup-compatibility/2006">
              <mc:Choice xmlns:v="urn:schemas-microsoft-com:vml" Requires="v">
                <p:oleObj spid="_x0000_s271692" name="Equation" r:id="rId17" imgW="215640" imgH="228600" progId="Equation.DSMT4">
                  <p:embed/>
                </p:oleObj>
              </mc:Choice>
              <mc:Fallback>
                <p:oleObj name="Equation" r:id="rId17" imgW="215640" imgH="228600" progId="Equation.DSMT4">
                  <p:embed/>
                  <p:pic>
                    <p:nvPicPr>
                      <p:cNvPr id="0" name=""/>
                      <p:cNvPicPr>
                        <a:picLocks noChangeAspect="1" noChangeArrowheads="1"/>
                      </p:cNvPicPr>
                      <p:nvPr/>
                    </p:nvPicPr>
                    <p:blipFill>
                      <a:blip r:embed="rId18"/>
                      <a:srcRect/>
                      <a:stretch>
                        <a:fillRect/>
                      </a:stretch>
                    </p:blipFill>
                    <p:spPr bwMode="auto">
                      <a:xfrm>
                        <a:off x="6635750" y="2716213"/>
                        <a:ext cx="395288"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70" name="Line 30"/>
          <p:cNvSpPr>
            <a:spLocks noChangeShapeType="1"/>
          </p:cNvSpPr>
          <p:nvPr/>
        </p:nvSpPr>
        <p:spPr bwMode="auto">
          <a:xfrm flipH="1">
            <a:off x="7524750" y="1701800"/>
            <a:ext cx="0" cy="1584325"/>
          </a:xfrm>
          <a:prstGeom prst="line">
            <a:avLst/>
          </a:prstGeom>
          <a:noFill/>
          <a:ln w="1905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11871" name="Object 31"/>
          <p:cNvGraphicFramePr>
            <a:graphicFrameLocks noChangeAspect="1"/>
          </p:cNvGraphicFramePr>
          <p:nvPr/>
        </p:nvGraphicFramePr>
        <p:xfrm>
          <a:off x="7812088" y="1990725"/>
          <a:ext cx="431800" cy="477838"/>
        </p:xfrm>
        <a:graphic>
          <a:graphicData uri="http://schemas.openxmlformats.org/presentationml/2006/ole">
            <mc:AlternateContent xmlns:mc="http://schemas.openxmlformats.org/markup-compatibility/2006">
              <mc:Choice xmlns:v="urn:schemas-microsoft-com:vml" Requires="v">
                <p:oleObj spid="_x0000_s271693" name="Equation" r:id="rId19" imgW="139680" imgH="164880" progId="Equation.3">
                  <p:embed/>
                </p:oleObj>
              </mc:Choice>
              <mc:Fallback>
                <p:oleObj name="Equation" r:id="rId19" imgW="139680" imgH="1648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812088" y="1990725"/>
                        <a:ext cx="4318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1872" name="Line 32"/>
          <p:cNvSpPr>
            <a:spLocks noChangeShapeType="1"/>
          </p:cNvSpPr>
          <p:nvPr/>
        </p:nvSpPr>
        <p:spPr bwMode="auto">
          <a:xfrm flipH="1">
            <a:off x="7146925" y="1808163"/>
            <a:ext cx="757238" cy="1296987"/>
          </a:xfrm>
          <a:prstGeom prst="line">
            <a:avLst/>
          </a:prstGeom>
          <a:noFill/>
          <a:ln w="19050">
            <a:solidFill>
              <a:schemeClr val="bg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3"/>
          <p:cNvSpPr>
            <a:spLocks noChangeArrowheads="1"/>
          </p:cNvSpPr>
          <p:nvPr/>
        </p:nvSpPr>
        <p:spPr bwMode="auto">
          <a:xfrm>
            <a:off x="323528" y="36465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FFFF"/>
                </a:solidFill>
                <a:ea typeface="楷体_GB2312" pitchFamily="49" charset="-122"/>
                <a:cs typeface="宋体" panose="02010600030101010101" pitchFamily="2" charset="-122"/>
              </a:rPr>
              <a:t>3. </a:t>
            </a:r>
            <a:r>
              <a:rPr lang="zh-CN" altLang="en-US" b="1">
                <a:solidFill>
                  <a:srgbClr val="00FFFF"/>
                </a:solidFill>
                <a:ea typeface="楷体_GB2312" pitchFamily="49" charset="-122"/>
                <a:cs typeface="Times New Roman" panose="02020603050405020304" pitchFamily="18" charset="0"/>
              </a:rPr>
              <a:t>磁偶极子</a:t>
            </a:r>
          </a:p>
        </p:txBody>
      </p:sp>
      <p:sp>
        <p:nvSpPr>
          <p:cNvPr id="36" name="Rectangle 5"/>
          <p:cNvSpPr>
            <a:spLocks noChangeArrowheads="1"/>
          </p:cNvSpPr>
          <p:nvPr/>
        </p:nvSpPr>
        <p:spPr bwMode="auto">
          <a:xfrm>
            <a:off x="971228" y="40783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FF"/>
                </a:solidFill>
                <a:ea typeface="楷体_GB2312" pitchFamily="49" charset="-122"/>
                <a:cs typeface="宋体" panose="02010600030101010101" pitchFamily="2" charset="-122"/>
              </a:rPr>
              <a:t>电</a:t>
            </a:r>
            <a:r>
              <a:rPr lang="zh-CN" altLang="en-US" b="1">
                <a:solidFill>
                  <a:srgbClr val="FFFFFF"/>
                </a:solidFill>
                <a:ea typeface="楷体_GB2312" pitchFamily="49" charset="-122"/>
                <a:cs typeface="Times New Roman" panose="02020603050405020304" pitchFamily="18" charset="0"/>
              </a:rPr>
              <a:t>偶极子</a:t>
            </a:r>
          </a:p>
        </p:txBody>
      </p:sp>
      <p:sp>
        <p:nvSpPr>
          <p:cNvPr id="37" name="Rectangle 6"/>
          <p:cNvSpPr>
            <a:spLocks noChangeArrowheads="1"/>
          </p:cNvSpPr>
          <p:nvPr/>
        </p:nvSpPr>
        <p:spPr bwMode="auto">
          <a:xfrm>
            <a:off x="3347716" y="4052912"/>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a:solidFill>
                  <a:srgbClr val="FFFFFF"/>
                </a:solidFill>
                <a:ea typeface="楷体_GB2312" pitchFamily="49" charset="-122"/>
                <a:cs typeface="宋体" panose="02010600030101010101" pitchFamily="2" charset="-122"/>
              </a:rPr>
              <a:t>载流线圈相当于</a:t>
            </a:r>
            <a:r>
              <a:rPr lang="zh-CN" altLang="en-US" b="1" dirty="0">
                <a:solidFill>
                  <a:srgbClr val="FFFFFF"/>
                </a:solidFill>
                <a:ea typeface="楷体_GB2312" pitchFamily="49" charset="-122"/>
                <a:cs typeface="Times New Roman" panose="02020603050405020304" pitchFamily="18" charset="0"/>
              </a:rPr>
              <a:t>磁偶极子</a:t>
            </a:r>
          </a:p>
        </p:txBody>
      </p:sp>
      <p:sp>
        <p:nvSpPr>
          <p:cNvPr id="38" name="AutoShape 7"/>
          <p:cNvSpPr>
            <a:spLocks noChangeArrowheads="1"/>
          </p:cNvSpPr>
          <p:nvPr/>
        </p:nvSpPr>
        <p:spPr bwMode="auto">
          <a:xfrm>
            <a:off x="2555553" y="4149750"/>
            <a:ext cx="533400" cy="287337"/>
          </a:xfrm>
          <a:prstGeom prst="rightArrow">
            <a:avLst>
              <a:gd name="adj1" fmla="val 50000"/>
              <a:gd name="adj2" fmla="val 46409"/>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p:nvSpPr>
          <p:cNvPr id="39" name="Rectangle 8"/>
          <p:cNvSpPr>
            <a:spLocks noChangeArrowheads="1"/>
          </p:cNvSpPr>
          <p:nvPr/>
        </p:nvSpPr>
        <p:spPr bwMode="auto">
          <a:xfrm>
            <a:off x="972816" y="4581550"/>
            <a:ext cx="69834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FF"/>
                </a:solidFill>
                <a:ea typeface="楷体_GB2312" pitchFamily="49" charset="-122"/>
                <a:cs typeface="Times New Roman" panose="02020603050405020304" pitchFamily="18" charset="0"/>
              </a:rPr>
              <a:t>磁偶极子在磁场的作用下沿磁场方向取向</a:t>
            </a:r>
            <a:r>
              <a:rPr lang="zh-CN" altLang="en-US" b="1" dirty="0">
                <a:solidFill>
                  <a:srgbClr val="FFFFFF"/>
                </a:solidFill>
                <a:ea typeface="楷体_GB2312" pitchFamily="49" charset="-122"/>
                <a:cs typeface="宋体" panose="02010600030101010101" pitchFamily="2" charset="-122"/>
              </a:rPr>
              <a:t> </a:t>
            </a:r>
          </a:p>
        </p:txBody>
      </p:sp>
      <p:graphicFrame>
        <p:nvGraphicFramePr>
          <p:cNvPr id="41" name="对象 40"/>
          <p:cNvGraphicFramePr>
            <a:graphicFrameLocks noChangeAspect="1"/>
          </p:cNvGraphicFramePr>
          <p:nvPr>
            <p:extLst>
              <p:ext uri="{D42A27DB-BD31-4B8C-83A1-F6EECF244321}">
                <p14:modId xmlns:p14="http://schemas.microsoft.com/office/powerpoint/2010/main" val="3664739554"/>
              </p:ext>
            </p:extLst>
          </p:nvPr>
        </p:nvGraphicFramePr>
        <p:xfrm>
          <a:off x="382588" y="384175"/>
          <a:ext cx="3805237" cy="446088"/>
        </p:xfrm>
        <a:graphic>
          <a:graphicData uri="http://schemas.openxmlformats.org/presentationml/2006/ole">
            <mc:AlternateContent xmlns:mc="http://schemas.openxmlformats.org/markup-compatibility/2006">
              <mc:Choice xmlns:v="urn:schemas-microsoft-com:vml" Requires="v">
                <p:oleObj spid="_x0000_s271694" name="Equation" r:id="rId21" imgW="1726920" imgH="203040" progId="Equation.DSMT4">
                  <p:embed/>
                </p:oleObj>
              </mc:Choice>
              <mc:Fallback>
                <p:oleObj name="Equation" r:id="rId21" imgW="1726920" imgH="203040" progId="Equation.DSMT4">
                  <p:embed/>
                  <p:pic>
                    <p:nvPicPr>
                      <p:cNvPr id="0" name=""/>
                      <p:cNvPicPr/>
                      <p:nvPr/>
                    </p:nvPicPr>
                    <p:blipFill>
                      <a:blip r:embed="rId22"/>
                      <a:stretch>
                        <a:fillRect/>
                      </a:stretch>
                    </p:blipFill>
                    <p:spPr>
                      <a:xfrm>
                        <a:off x="382588" y="384175"/>
                        <a:ext cx="3805237" cy="446088"/>
                      </a:xfrm>
                      <a:prstGeom prst="rect">
                        <a:avLst/>
                      </a:prstGeom>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092411667"/>
              </p:ext>
            </p:extLst>
          </p:nvPr>
        </p:nvGraphicFramePr>
        <p:xfrm>
          <a:off x="7259638" y="381000"/>
          <a:ext cx="1536700" cy="574675"/>
        </p:xfrm>
        <a:graphic>
          <a:graphicData uri="http://schemas.openxmlformats.org/presentationml/2006/ole">
            <mc:AlternateContent xmlns:mc="http://schemas.openxmlformats.org/markup-compatibility/2006">
              <mc:Choice xmlns:v="urn:schemas-microsoft-com:vml" Requires="v">
                <p:oleObj spid="_x0000_s271695" name="Equation" r:id="rId23" imgW="647640" imgH="241200" progId="Equation.DSMT4">
                  <p:embed/>
                </p:oleObj>
              </mc:Choice>
              <mc:Fallback>
                <p:oleObj name="Equation" r:id="rId23" imgW="647640" imgH="241200" progId="Equation.DSMT4">
                  <p:embed/>
                  <p:pic>
                    <p:nvPicPr>
                      <p:cNvPr id="0" name=""/>
                      <p:cNvPicPr/>
                      <p:nvPr/>
                    </p:nvPicPr>
                    <p:blipFill>
                      <a:blip r:embed="rId24"/>
                      <a:stretch>
                        <a:fillRect/>
                      </a:stretch>
                    </p:blipFill>
                    <p:spPr>
                      <a:xfrm>
                        <a:off x="7259638" y="381000"/>
                        <a:ext cx="1536700" cy="574675"/>
                      </a:xfrm>
                      <a:prstGeom prst="rect">
                        <a:avLst/>
                      </a:prstGeom>
                    </p:spPr>
                  </p:pic>
                </p:oleObj>
              </mc:Fallback>
            </mc:AlternateContent>
          </a:graphicData>
        </a:graphic>
      </p:graphicFrame>
      <p:graphicFrame>
        <p:nvGraphicFramePr>
          <p:cNvPr id="49" name="Object 2"/>
          <p:cNvGraphicFramePr>
            <a:graphicFrameLocks noChangeAspect="1"/>
          </p:cNvGraphicFramePr>
          <p:nvPr>
            <p:extLst>
              <p:ext uri="{D42A27DB-BD31-4B8C-83A1-F6EECF244321}">
                <p14:modId xmlns:p14="http://schemas.microsoft.com/office/powerpoint/2010/main" val="925860359"/>
              </p:ext>
            </p:extLst>
          </p:nvPr>
        </p:nvGraphicFramePr>
        <p:xfrm>
          <a:off x="7180735" y="3981055"/>
          <a:ext cx="1493838" cy="392112"/>
        </p:xfrm>
        <a:graphic>
          <a:graphicData uri="http://schemas.openxmlformats.org/presentationml/2006/ole">
            <mc:AlternateContent xmlns:mc="http://schemas.openxmlformats.org/markup-compatibility/2006">
              <mc:Choice xmlns:v="urn:schemas-microsoft-com:vml" Requires="v">
                <p:oleObj spid="_x0000_s271696" name="公式" r:id="rId25" imgW="571465" imgH="76121" progId="Equation.3">
                  <p:embed/>
                </p:oleObj>
              </mc:Choice>
              <mc:Fallback>
                <p:oleObj name="公式" r:id="rId25" imgW="571465" imgH="76121" progId="Equation.3">
                  <p:embed/>
                  <p:pic>
                    <p:nvPicPr>
                      <p:cNvPr id="451586" name="Object 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80735" y="3981055"/>
                        <a:ext cx="1493838" cy="392112"/>
                      </a:xfrm>
                      <a:prstGeom prst="rect">
                        <a:avLst/>
                      </a:prstGeom>
                      <a:solidFill>
                        <a:srgbClr val="00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3"/>
          <p:cNvSpPr txBox="1">
            <a:spLocks noChangeArrowheads="1"/>
          </p:cNvSpPr>
          <p:nvPr/>
        </p:nvSpPr>
        <p:spPr bwMode="auto">
          <a:xfrm>
            <a:off x="7108789" y="4425579"/>
            <a:ext cx="1704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00CC99"/>
                </a:solidFill>
              </a:rPr>
              <a:t>(</a:t>
            </a:r>
            <a:r>
              <a:rPr lang="zh-CN" altLang="en-US" dirty="0">
                <a:solidFill>
                  <a:srgbClr val="00CC99"/>
                </a:solidFill>
                <a:ea typeface="楷体_GB2312" pitchFamily="49" charset="-122"/>
              </a:rPr>
              <a:t>力矩的</a:t>
            </a:r>
            <a:r>
              <a:rPr lang="zh-CN" altLang="en-US" dirty="0" smtClean="0">
                <a:solidFill>
                  <a:srgbClr val="00CC99"/>
                </a:solidFill>
                <a:ea typeface="楷体_GB2312" pitchFamily="49" charset="-122"/>
              </a:rPr>
              <a:t>功</a:t>
            </a:r>
            <a:r>
              <a:rPr lang="en-US" altLang="zh-CN" dirty="0" smtClean="0">
                <a:solidFill>
                  <a:srgbClr val="00CC99"/>
                </a:solidFill>
              </a:rPr>
              <a:t>) </a:t>
            </a:r>
            <a:endParaRPr lang="en-US" altLang="zh-CN" dirty="0">
              <a:solidFill>
                <a:srgbClr val="00CC99"/>
              </a:solidFill>
              <a:ea typeface="楷体_GB2312" pitchFamily="49" charset="-122"/>
            </a:endParaRPr>
          </a:p>
        </p:txBody>
      </p:sp>
    </p:spTree>
    <p:extLst>
      <p:ext uri="{BB962C8B-B14F-4D97-AF65-F5344CB8AC3E}">
        <p14:creationId xmlns:p14="http://schemas.microsoft.com/office/powerpoint/2010/main" val="377144247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iterate type="wd">
                                    <p:tmPct val="100000"/>
                                  </p:iterate>
                                  <p:childTnLst>
                                    <p:set>
                                      <p:cBhvr>
                                        <p:cTn id="22" dur="1" fill="hold">
                                          <p:stCondLst>
                                            <p:cond delay="0"/>
                                          </p:stCondLst>
                                        </p:cTn>
                                        <p:tgtEl>
                                          <p:spTgt spid="2211843"/>
                                        </p:tgtEl>
                                        <p:attrNameLst>
                                          <p:attrName>style.visibility</p:attrName>
                                        </p:attrNameLst>
                                      </p:cBhvr>
                                      <p:to>
                                        <p:strVal val="visible"/>
                                      </p:to>
                                    </p:set>
                                    <p:animEffect transition="in" filter="box(out)">
                                      <p:cBhvr>
                                        <p:cTn id="23" dur="300"/>
                                        <p:tgtEl>
                                          <p:spTgt spid="221184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2211845"/>
                                        </p:tgtEl>
                                        <p:attrNameLst>
                                          <p:attrName>style.visibility</p:attrName>
                                        </p:attrNameLst>
                                      </p:cBhvr>
                                      <p:to>
                                        <p:strVal val="visible"/>
                                      </p:to>
                                    </p:set>
                                    <p:animEffect transition="in" filter="slide(fromTop)">
                                      <p:cBhvr>
                                        <p:cTn id="28" dur="500"/>
                                        <p:tgtEl>
                                          <p:spTgt spid="221184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211844"/>
                                        </p:tgtEl>
                                        <p:attrNameLst>
                                          <p:attrName>style.visibility</p:attrName>
                                        </p:attrNameLst>
                                      </p:cBhvr>
                                      <p:to>
                                        <p:strVal val="visible"/>
                                      </p:to>
                                    </p:set>
                                    <p:animEffect transition="in" filter="slide(fromBottom)">
                                      <p:cBhvr>
                                        <p:cTn id="33" dur="500"/>
                                        <p:tgtEl>
                                          <p:spTgt spid="2211844"/>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2211846"/>
                                        </p:tgtEl>
                                        <p:attrNameLst>
                                          <p:attrName>style.visibility</p:attrName>
                                        </p:attrNameLst>
                                      </p:cBhvr>
                                      <p:to>
                                        <p:strVal val="visible"/>
                                      </p:to>
                                    </p:set>
                                    <p:animEffect transition="in" filter="slide(fromBottom)">
                                      <p:cBhvr>
                                        <p:cTn id="38" dur="500"/>
                                        <p:tgtEl>
                                          <p:spTgt spid="221184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2211847"/>
                                        </p:tgtEl>
                                        <p:attrNameLst>
                                          <p:attrName>style.visibility</p:attrName>
                                        </p:attrNameLst>
                                      </p:cBhvr>
                                      <p:to>
                                        <p:strVal val="visible"/>
                                      </p:to>
                                    </p:set>
                                    <p:animEffect transition="in" filter="slide(fromBottom)">
                                      <p:cBhvr>
                                        <p:cTn id="49" dur="500"/>
                                        <p:tgtEl>
                                          <p:spTgt spid="2211847"/>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42" fill="hold" grpId="0" nodeType="clickEffect">
                                  <p:stCondLst>
                                    <p:cond delay="0"/>
                                  </p:stCondLst>
                                  <p:iterate type="wd">
                                    <p:tmPct val="100000"/>
                                  </p:iterate>
                                  <p:childTnLst>
                                    <p:set>
                                      <p:cBhvr>
                                        <p:cTn id="53" dur="1" fill="hold">
                                          <p:stCondLst>
                                            <p:cond delay="0"/>
                                          </p:stCondLst>
                                        </p:cTn>
                                        <p:tgtEl>
                                          <p:spTgt spid="2211848"/>
                                        </p:tgtEl>
                                        <p:attrNameLst>
                                          <p:attrName>style.visibility</p:attrName>
                                        </p:attrNameLst>
                                      </p:cBhvr>
                                      <p:to>
                                        <p:strVal val="visible"/>
                                      </p:to>
                                    </p:set>
                                    <p:animEffect transition="in" filter="barn(outHorizontal)">
                                      <p:cBhvr>
                                        <p:cTn id="54" dur="300"/>
                                        <p:tgtEl>
                                          <p:spTgt spid="2211848"/>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211850"/>
                                        </p:tgtEl>
                                        <p:attrNameLst>
                                          <p:attrName>style.visibility</p:attrName>
                                        </p:attrNameLst>
                                      </p:cBhvr>
                                      <p:to>
                                        <p:strVal val="visible"/>
                                      </p:to>
                                    </p:set>
                                    <p:anim calcmode="lin" valueType="num">
                                      <p:cBhvr>
                                        <p:cTn id="59" dur="500" fill="hold"/>
                                        <p:tgtEl>
                                          <p:spTgt spid="2211850"/>
                                        </p:tgtEl>
                                        <p:attrNameLst>
                                          <p:attrName>ppt_w</p:attrName>
                                        </p:attrNameLst>
                                      </p:cBhvr>
                                      <p:tavLst>
                                        <p:tav tm="0">
                                          <p:val>
                                            <p:fltVal val="0"/>
                                          </p:val>
                                        </p:tav>
                                        <p:tav tm="100000">
                                          <p:val>
                                            <p:strVal val="#ppt_w"/>
                                          </p:val>
                                        </p:tav>
                                      </p:tavLst>
                                    </p:anim>
                                    <p:anim calcmode="lin" valueType="num">
                                      <p:cBhvr>
                                        <p:cTn id="60" dur="500" fill="hold"/>
                                        <p:tgtEl>
                                          <p:spTgt spid="2211850"/>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2211849"/>
                                        </p:tgtEl>
                                        <p:attrNameLst>
                                          <p:attrName>style.visibility</p:attrName>
                                        </p:attrNameLst>
                                      </p:cBhvr>
                                      <p:to>
                                        <p:strVal val="visible"/>
                                      </p:to>
                                    </p:set>
                                    <p:anim calcmode="lin" valueType="num">
                                      <p:cBhvr>
                                        <p:cTn id="65" dur="500" fill="hold"/>
                                        <p:tgtEl>
                                          <p:spTgt spid="2211849"/>
                                        </p:tgtEl>
                                        <p:attrNameLst>
                                          <p:attrName>ppt_w</p:attrName>
                                        </p:attrNameLst>
                                      </p:cBhvr>
                                      <p:tavLst>
                                        <p:tav tm="0">
                                          <p:val>
                                            <p:fltVal val="0"/>
                                          </p:val>
                                        </p:tav>
                                        <p:tav tm="100000">
                                          <p:val>
                                            <p:strVal val="#ppt_w"/>
                                          </p:val>
                                        </p:tav>
                                      </p:tavLst>
                                    </p:anim>
                                    <p:anim calcmode="lin" valueType="num">
                                      <p:cBhvr>
                                        <p:cTn id="66" dur="500" fill="hold"/>
                                        <p:tgtEl>
                                          <p:spTgt spid="2211849"/>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2211851"/>
                                        </p:tgtEl>
                                        <p:attrNameLst>
                                          <p:attrName>style.visibility</p:attrName>
                                        </p:attrNameLst>
                                      </p:cBhvr>
                                      <p:to>
                                        <p:strVal val="visible"/>
                                      </p:to>
                                    </p:set>
                                    <p:anim calcmode="lin" valueType="num">
                                      <p:cBhvr additive="base">
                                        <p:cTn id="71" dur="5000" fill="hold"/>
                                        <p:tgtEl>
                                          <p:spTgt spid="2211851"/>
                                        </p:tgtEl>
                                        <p:attrNameLst>
                                          <p:attrName>ppt_x</p:attrName>
                                        </p:attrNameLst>
                                      </p:cBhvr>
                                      <p:tavLst>
                                        <p:tav tm="0">
                                          <p:val>
                                            <p:strVal val="1+#ppt_w/2"/>
                                          </p:val>
                                        </p:tav>
                                        <p:tav tm="100000">
                                          <p:val>
                                            <p:strVal val="#ppt_x"/>
                                          </p:val>
                                        </p:tav>
                                      </p:tavLst>
                                    </p:anim>
                                    <p:anim calcmode="lin" valueType="num">
                                      <p:cBhvr additive="base">
                                        <p:cTn id="72" dur="5000" fill="hold"/>
                                        <p:tgtEl>
                                          <p:spTgt spid="2211851"/>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iterate type="wd">
                                    <p:tmPct val="100000"/>
                                  </p:iterate>
                                  <p:childTnLst>
                                    <p:set>
                                      <p:cBhvr>
                                        <p:cTn id="76" dur="1" fill="hold">
                                          <p:stCondLst>
                                            <p:cond delay="0"/>
                                          </p:stCondLst>
                                        </p:cTn>
                                        <p:tgtEl>
                                          <p:spTgt spid="2211852"/>
                                        </p:tgtEl>
                                        <p:attrNameLst>
                                          <p:attrName>style.visibility</p:attrName>
                                        </p:attrNameLst>
                                      </p:cBhvr>
                                      <p:to>
                                        <p:strVal val="visible"/>
                                      </p:to>
                                    </p:set>
                                    <p:animEffect transition="in" filter="slide(fromRight)">
                                      <p:cBhvr>
                                        <p:cTn id="77" dur="300"/>
                                        <p:tgtEl>
                                          <p:spTgt spid="221185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slide(fromLeft)">
                                      <p:cBhvr>
                                        <p:cTn id="82" dur="500"/>
                                        <p:tgtEl>
                                          <p:spTgt spid="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211868"/>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499"/>
                                          </p:stCondLst>
                                        </p:cTn>
                                        <p:tgtEl>
                                          <p:spTgt spid="2211869"/>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221187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9" presetClass="entr" presetSubtype="10" fill="hold" grpId="0" nodeType="clickEffect">
                                  <p:stCondLst>
                                    <p:cond delay="0"/>
                                  </p:stCondLst>
                                  <p:childTnLst>
                                    <p:set>
                                      <p:cBhvr>
                                        <p:cTn id="97" dur="1" fill="hold">
                                          <p:stCondLst>
                                            <p:cond delay="0"/>
                                          </p:stCondLst>
                                        </p:cTn>
                                        <p:tgtEl>
                                          <p:spTgt spid="2211872"/>
                                        </p:tgtEl>
                                        <p:attrNameLst>
                                          <p:attrName>style.visibility</p:attrName>
                                        </p:attrNameLst>
                                      </p:cBhvr>
                                      <p:to>
                                        <p:strVal val="visible"/>
                                      </p:to>
                                    </p:set>
                                    <p:anim calcmode="lin" valueType="num">
                                      <p:cBhvr>
                                        <p:cTn id="98" dur="5000" fill="hold"/>
                                        <p:tgtEl>
                                          <p:spTgt spid="2211872"/>
                                        </p:tgtEl>
                                        <p:attrNameLst>
                                          <p:attrName>ppt_w</p:attrName>
                                        </p:attrNameLst>
                                      </p:cBhvr>
                                      <p:tavLst>
                                        <p:tav tm="0" fmla="#ppt_w*sin(2.5*pi*$)">
                                          <p:val>
                                            <p:fltVal val="0"/>
                                          </p:val>
                                        </p:tav>
                                        <p:tav tm="100000">
                                          <p:val>
                                            <p:fltVal val="1"/>
                                          </p:val>
                                        </p:tav>
                                      </p:tavLst>
                                    </p:anim>
                                    <p:anim calcmode="lin" valueType="num">
                                      <p:cBhvr>
                                        <p:cTn id="99" dur="5000" fill="hold"/>
                                        <p:tgtEl>
                                          <p:spTgt spid="2211872"/>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9" presetClass="entr" presetSubtype="10" fill="hold" grpId="0" nodeType="clickEffect">
                                  <p:stCondLst>
                                    <p:cond delay="0"/>
                                  </p:stCondLst>
                                  <p:childTnLst>
                                    <p:set>
                                      <p:cBhvr>
                                        <p:cTn id="103" dur="1" fill="hold">
                                          <p:stCondLst>
                                            <p:cond delay="0"/>
                                          </p:stCondLst>
                                        </p:cTn>
                                        <p:tgtEl>
                                          <p:spTgt spid="2211870"/>
                                        </p:tgtEl>
                                        <p:attrNameLst>
                                          <p:attrName>style.visibility</p:attrName>
                                        </p:attrNameLst>
                                      </p:cBhvr>
                                      <p:to>
                                        <p:strVal val="visible"/>
                                      </p:to>
                                    </p:set>
                                    <p:anim calcmode="lin" valueType="num">
                                      <p:cBhvr>
                                        <p:cTn id="104" dur="5000" fill="hold"/>
                                        <p:tgtEl>
                                          <p:spTgt spid="2211870"/>
                                        </p:tgtEl>
                                        <p:attrNameLst>
                                          <p:attrName>ppt_w</p:attrName>
                                        </p:attrNameLst>
                                      </p:cBhvr>
                                      <p:tavLst>
                                        <p:tav tm="0" fmla="#ppt_w*sin(2.5*pi*$)">
                                          <p:val>
                                            <p:fltVal val="0"/>
                                          </p:val>
                                        </p:tav>
                                        <p:tav tm="100000">
                                          <p:val>
                                            <p:fltVal val="1"/>
                                          </p:val>
                                        </p:tav>
                                      </p:tavLst>
                                    </p:anim>
                                    <p:anim calcmode="lin" valueType="num">
                                      <p:cBhvr>
                                        <p:cTn id="105" dur="5000" fill="hold"/>
                                        <p:tgtEl>
                                          <p:spTgt spid="221187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left)">
                                      <p:cBhvr>
                                        <p:cTn id="115" dur="500"/>
                                        <p:tgtEl>
                                          <p:spTgt spid="36"/>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additive="base">
                                        <p:cTn id="120" dur="500" fill="hold"/>
                                        <p:tgtEl>
                                          <p:spTgt spid="38"/>
                                        </p:tgtEl>
                                        <p:attrNameLst>
                                          <p:attrName>ppt_x</p:attrName>
                                        </p:attrNameLst>
                                      </p:cBhvr>
                                      <p:tavLst>
                                        <p:tav tm="0">
                                          <p:val>
                                            <p:strVal val="0-#ppt_w/2"/>
                                          </p:val>
                                        </p:tav>
                                        <p:tav tm="100000">
                                          <p:val>
                                            <p:strVal val="#ppt_x"/>
                                          </p:val>
                                        </p:tav>
                                      </p:tavLst>
                                    </p:anim>
                                    <p:anim calcmode="lin" valueType="num">
                                      <p:cBhvr additive="base">
                                        <p:cTn id="12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7"/>
                                        </p:tgtEl>
                                        <p:attrNameLst>
                                          <p:attrName>style.visibility</p:attrName>
                                        </p:attrNameLst>
                                      </p:cBhvr>
                                      <p:to>
                                        <p:strVal val="visible"/>
                                      </p:to>
                                    </p:set>
                                    <p:animEffect transition="in" filter="wipe(left)">
                                      <p:cBhvr>
                                        <p:cTn id="126" dur="500"/>
                                        <p:tgtEl>
                                          <p:spTgt spid="3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left)">
                                      <p:cBhvr>
                                        <p:cTn id="1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43" grpId="0" animBg="1" autoUpdateAnimBg="0"/>
      <p:bldP spid="2211845" grpId="0" animBg="1"/>
      <p:bldP spid="2211848" grpId="0" autoUpdateAnimBg="0"/>
      <p:bldP spid="2211852" grpId="0" autoUpdateAnimBg="0"/>
      <p:bldP spid="2211870" grpId="0" animBg="1"/>
      <p:bldP spid="2211872" grpId="0" animBg="1"/>
      <p:bldP spid="34" grpId="0" autoUpdateAnimBg="0"/>
      <p:bldP spid="36" grpId="0" autoUpdateAnimBg="0"/>
      <p:bldP spid="37" grpId="0" autoUpdateAnimBg="0"/>
      <p:bldP spid="38" grpId="0" animBg="1"/>
      <p:bldP spid="39" grpId="0" autoUpdateAnimBg="0"/>
      <p:bldP spid="5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2" name="Text Box 4"/>
          <p:cNvSpPr txBox="1">
            <a:spLocks noChangeArrowheads="1"/>
          </p:cNvSpPr>
          <p:nvPr/>
        </p:nvSpPr>
        <p:spPr bwMode="auto">
          <a:xfrm>
            <a:off x="263525" y="2423145"/>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00"/>
                </a:solidFill>
                <a:ea typeface="楷体_GB2312" pitchFamily="49" charset="-122"/>
              </a:rPr>
              <a:t>解</a:t>
            </a:r>
            <a:r>
              <a:rPr lang="en-US" altLang="zh-CN" b="1" dirty="0">
                <a:solidFill>
                  <a:srgbClr val="FFFF00"/>
                </a:solidFill>
                <a:ea typeface="楷体_GB2312" pitchFamily="49" charset="-122"/>
              </a:rPr>
              <a:t>:</a:t>
            </a:r>
          </a:p>
        </p:txBody>
      </p:sp>
      <p:sp>
        <p:nvSpPr>
          <p:cNvPr id="483333" name="Rectangle 5"/>
          <p:cNvSpPr>
            <a:spLocks noChangeArrowheads="1"/>
          </p:cNvSpPr>
          <p:nvPr/>
        </p:nvSpPr>
        <p:spPr bwMode="auto">
          <a:xfrm>
            <a:off x="236538" y="1316682"/>
            <a:ext cx="1887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FF00"/>
                </a:solidFill>
                <a:ea typeface="楷体_GB2312" pitchFamily="49" charset="-122"/>
              </a:rPr>
              <a:t>求</a:t>
            </a:r>
            <a:r>
              <a:rPr lang="en-US" altLang="zh-CN" b="1">
                <a:solidFill>
                  <a:srgbClr val="FFFF00"/>
                </a:solidFill>
                <a:ea typeface="楷体_GB2312" pitchFamily="49" charset="-122"/>
              </a:rPr>
              <a:t>:</a:t>
            </a:r>
          </a:p>
        </p:txBody>
      </p:sp>
      <p:sp>
        <p:nvSpPr>
          <p:cNvPr id="483334" name="Rectangle 6"/>
          <p:cNvSpPr>
            <a:spLocks noChangeArrowheads="1"/>
          </p:cNvSpPr>
          <p:nvPr/>
        </p:nvSpPr>
        <p:spPr bwMode="auto">
          <a:xfrm>
            <a:off x="280988" y="335491"/>
            <a:ext cx="165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solidFill>
                  <a:srgbClr val="FFFF00"/>
                </a:solidFill>
                <a:ea typeface="楷体_GB2312" pitchFamily="49" charset="-122"/>
              </a:rPr>
              <a:t>例</a:t>
            </a:r>
            <a:r>
              <a:rPr lang="en-US" altLang="zh-CN" b="1" dirty="0" smtClean="0">
                <a:solidFill>
                  <a:srgbClr val="FFFF00"/>
                </a:solidFill>
                <a:ea typeface="楷体_GB2312" pitchFamily="49" charset="-122"/>
              </a:rPr>
              <a:t>1:</a:t>
            </a:r>
            <a:endParaRPr lang="en-US" altLang="zh-CN" b="1" dirty="0">
              <a:solidFill>
                <a:srgbClr val="FFFF00"/>
              </a:solidFill>
              <a:ea typeface="楷体_GB2312" pitchFamily="49" charset="-122"/>
            </a:endParaRPr>
          </a:p>
        </p:txBody>
      </p:sp>
      <p:sp>
        <p:nvSpPr>
          <p:cNvPr id="483335" name="Text Box 7"/>
          <p:cNvSpPr txBox="1">
            <a:spLocks noChangeArrowheads="1"/>
          </p:cNvSpPr>
          <p:nvPr/>
        </p:nvSpPr>
        <p:spPr bwMode="auto">
          <a:xfrm>
            <a:off x="969963" y="280044"/>
            <a:ext cx="7921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defRPr/>
            </a:pPr>
            <a:r>
              <a:rPr lang="zh-CN" altLang="en-US" sz="2400" b="1" dirty="0">
                <a:solidFill>
                  <a:srgbClr val="FFFFFF"/>
                </a:solidFill>
                <a:ea typeface="楷体_GB2312" pitchFamily="49" charset="-122"/>
              </a:rPr>
              <a:t>半径为</a:t>
            </a:r>
            <a:r>
              <a:rPr lang="en-US" altLang="zh-CN" sz="2400" b="1" i="1" dirty="0">
                <a:solidFill>
                  <a:srgbClr val="66FFFF"/>
                </a:solidFill>
                <a:ea typeface="楷体_GB2312" pitchFamily="49" charset="-122"/>
              </a:rPr>
              <a:t>R</a:t>
            </a:r>
            <a:r>
              <a:rPr lang="en-US" altLang="zh-CN" sz="2400" b="1" dirty="0">
                <a:solidFill>
                  <a:srgbClr val="66FFFF"/>
                </a:solidFill>
                <a:ea typeface="楷体_GB2312" pitchFamily="49" charset="-122"/>
              </a:rPr>
              <a:t>=0.10m</a:t>
            </a:r>
            <a:r>
              <a:rPr lang="zh-CN" altLang="en-US" sz="2400" b="1" dirty="0">
                <a:solidFill>
                  <a:srgbClr val="FFFFFF"/>
                </a:solidFill>
                <a:ea typeface="楷体_GB2312" pitchFamily="49" charset="-122"/>
              </a:rPr>
              <a:t>的半圆形闭合线圈，载有电流</a:t>
            </a:r>
            <a:r>
              <a:rPr lang="en-US" altLang="zh-CN" sz="2400" b="1" i="1" dirty="0">
                <a:solidFill>
                  <a:srgbClr val="66FFFF"/>
                </a:solidFill>
                <a:ea typeface="楷体_GB2312" pitchFamily="49" charset="-122"/>
              </a:rPr>
              <a:t>I</a:t>
            </a:r>
            <a:r>
              <a:rPr lang="en-US" altLang="zh-CN" sz="2400" b="1" dirty="0">
                <a:solidFill>
                  <a:srgbClr val="66FFFF"/>
                </a:solidFill>
                <a:ea typeface="楷体_GB2312" pitchFamily="49" charset="-122"/>
              </a:rPr>
              <a:t>=10A</a:t>
            </a:r>
            <a:r>
              <a:rPr lang="zh-CN" altLang="en-US" sz="2400" b="1" dirty="0">
                <a:solidFill>
                  <a:srgbClr val="FFFFFF"/>
                </a:solidFill>
                <a:ea typeface="楷体_GB2312" pitchFamily="49" charset="-122"/>
              </a:rPr>
              <a:t>，置于匀强磁场中，磁场方向与线圈平面平行，</a:t>
            </a:r>
            <a:endParaRPr lang="zh-CN" altLang="en-US" sz="2400" b="1" i="1" dirty="0">
              <a:solidFill>
                <a:srgbClr val="FFFFFF"/>
              </a:solidFill>
              <a:effectLst>
                <a:outerShdw blurRad="38100" dist="38100" dir="2700000" algn="tl">
                  <a:srgbClr val="000000"/>
                </a:outerShdw>
              </a:effectLst>
              <a:ea typeface="楷体_GB2312" pitchFamily="49" charset="-122"/>
            </a:endParaRPr>
          </a:p>
        </p:txBody>
      </p:sp>
      <p:sp>
        <p:nvSpPr>
          <p:cNvPr id="483336" name="Rectangle 8"/>
          <p:cNvSpPr>
            <a:spLocks noChangeArrowheads="1"/>
          </p:cNvSpPr>
          <p:nvPr/>
        </p:nvSpPr>
        <p:spPr bwMode="auto">
          <a:xfrm>
            <a:off x="899592" y="1296044"/>
            <a:ext cx="34307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400" b="1" dirty="0">
                <a:solidFill>
                  <a:srgbClr val="FFFFFF"/>
                </a:solidFill>
                <a:latin typeface="+mj-lt"/>
                <a:ea typeface="楷体_GB2312" panose="02010609030101010101"/>
              </a:rPr>
              <a:t>(1) </a:t>
            </a:r>
            <a:r>
              <a:rPr lang="zh-CN" altLang="en-US" sz="2400" b="1" dirty="0">
                <a:solidFill>
                  <a:srgbClr val="FFFFFF"/>
                </a:solidFill>
                <a:ea typeface="楷体_GB2312" panose="02010609030101010101"/>
              </a:rPr>
              <a:t>线圈所受的磁力</a:t>
            </a:r>
            <a:r>
              <a:rPr lang="zh-CN" altLang="en-US" sz="2400" b="1" dirty="0">
                <a:solidFill>
                  <a:srgbClr val="FFFFFF"/>
                </a:solidFill>
                <a:effectLst>
                  <a:outerShdw blurRad="38100" dist="38100" dir="2700000" algn="tl">
                    <a:srgbClr val="000000"/>
                  </a:outerShdw>
                </a:effectLst>
                <a:ea typeface="楷体_GB2312" panose="02010609030101010101"/>
              </a:rPr>
              <a:t>矩</a:t>
            </a:r>
            <a:r>
              <a:rPr lang="zh-CN" altLang="en-US" sz="2400" b="1" dirty="0">
                <a:solidFill>
                  <a:srgbClr val="FFFFFF"/>
                </a:solidFill>
                <a:ea typeface="楷体_GB2312" panose="02010609030101010101"/>
              </a:rPr>
              <a:t>；</a:t>
            </a:r>
          </a:p>
        </p:txBody>
      </p:sp>
      <p:sp>
        <p:nvSpPr>
          <p:cNvPr id="483337" name="Rectangle 9"/>
          <p:cNvSpPr>
            <a:spLocks noChangeArrowheads="1"/>
          </p:cNvSpPr>
          <p:nvPr/>
        </p:nvSpPr>
        <p:spPr bwMode="auto">
          <a:xfrm>
            <a:off x="898525" y="1781795"/>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FFFFFF"/>
                </a:solidFill>
                <a:ea typeface="楷体_GB2312" pitchFamily="49" charset="-122"/>
              </a:rPr>
              <a:t>(2) </a:t>
            </a:r>
            <a:r>
              <a:rPr lang="zh-CN" altLang="en-US" b="1" dirty="0">
                <a:solidFill>
                  <a:srgbClr val="FFFFFF"/>
                </a:solidFill>
                <a:ea typeface="楷体_GB2312" pitchFamily="49" charset="-122"/>
              </a:rPr>
              <a:t>在磁力矩作用下，线圈转过</a:t>
            </a:r>
            <a:r>
              <a:rPr lang="en-US" altLang="zh-CN" b="1" dirty="0">
                <a:solidFill>
                  <a:srgbClr val="66FFFF"/>
                </a:solidFill>
                <a:ea typeface="楷体_GB2312" pitchFamily="49" charset="-122"/>
              </a:rPr>
              <a:t>90</a:t>
            </a:r>
            <a:r>
              <a:rPr lang="en-US" altLang="zh-CN" b="1" baseline="30000" dirty="0">
                <a:solidFill>
                  <a:srgbClr val="66FFFF"/>
                </a:solidFill>
                <a:ea typeface="楷体_GB2312" pitchFamily="49" charset="-122"/>
              </a:rPr>
              <a:t>0</a:t>
            </a:r>
            <a:r>
              <a:rPr lang="zh-CN" altLang="en-US" b="1" dirty="0">
                <a:solidFill>
                  <a:srgbClr val="FFFFFF"/>
                </a:solidFill>
                <a:ea typeface="楷体_GB2312" pitchFamily="49" charset="-122"/>
              </a:rPr>
              <a:t>角时，磁力矩作的功</a:t>
            </a:r>
          </a:p>
        </p:txBody>
      </p:sp>
      <p:grpSp>
        <p:nvGrpSpPr>
          <p:cNvPr id="483338" name="Group 10"/>
          <p:cNvGrpSpPr>
            <a:grpSpLocks/>
          </p:cNvGrpSpPr>
          <p:nvPr/>
        </p:nvGrpSpPr>
        <p:grpSpPr bwMode="auto">
          <a:xfrm>
            <a:off x="6011863" y="2718420"/>
            <a:ext cx="1704975" cy="1447800"/>
            <a:chOff x="3772" y="2926"/>
            <a:chExt cx="1074" cy="912"/>
          </a:xfrm>
        </p:grpSpPr>
        <p:sp>
          <p:nvSpPr>
            <p:cNvPr id="16415" name="Line 11"/>
            <p:cNvSpPr>
              <a:spLocks noChangeShapeType="1"/>
            </p:cNvSpPr>
            <p:nvPr/>
          </p:nvSpPr>
          <p:spPr bwMode="auto">
            <a:xfrm>
              <a:off x="4366" y="3022"/>
              <a:ext cx="0" cy="816"/>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416" name="Group 12"/>
            <p:cNvGrpSpPr>
              <a:grpSpLocks/>
            </p:cNvGrpSpPr>
            <p:nvPr/>
          </p:nvGrpSpPr>
          <p:grpSpPr bwMode="auto">
            <a:xfrm>
              <a:off x="3772" y="2926"/>
              <a:ext cx="1074" cy="912"/>
              <a:chOff x="2056" y="2843"/>
              <a:chExt cx="1074" cy="912"/>
            </a:xfrm>
          </p:grpSpPr>
          <p:sp>
            <p:nvSpPr>
              <p:cNvPr id="16417" name="Oval 13"/>
              <p:cNvSpPr>
                <a:spLocks noChangeArrowheads="1"/>
              </p:cNvSpPr>
              <p:nvPr/>
            </p:nvSpPr>
            <p:spPr bwMode="auto">
              <a:xfrm>
                <a:off x="2218" y="2939"/>
                <a:ext cx="912" cy="816"/>
              </a:xfrm>
              <a:prstGeom prst="ellipse">
                <a:avLst/>
              </a:prstGeom>
              <a:noFill/>
              <a:ln w="3810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useBgFill="1">
            <p:nvSpPr>
              <p:cNvPr id="16418" name="Rectangle 14"/>
              <p:cNvSpPr>
                <a:spLocks noChangeArrowheads="1"/>
              </p:cNvSpPr>
              <p:nvPr/>
            </p:nvSpPr>
            <p:spPr bwMode="auto">
              <a:xfrm>
                <a:off x="2056" y="2843"/>
                <a:ext cx="576" cy="9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b="1">
                  <a:solidFill>
                    <a:srgbClr val="000000"/>
                  </a:solidFill>
                </a:endParaRPr>
              </a:p>
            </p:txBody>
          </p:sp>
          <p:sp>
            <p:nvSpPr>
              <p:cNvPr id="16419" name="Text Box 15"/>
              <p:cNvSpPr txBox="1">
                <a:spLocks noChangeArrowheads="1"/>
              </p:cNvSpPr>
              <p:nvPr/>
            </p:nvSpPr>
            <p:spPr bwMode="auto">
              <a:xfrm>
                <a:off x="2352" y="3157"/>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rgbClr val="66FFFF"/>
                    </a:solidFill>
                    <a:ea typeface="楷体_GB2312" pitchFamily="49" charset="-122"/>
                  </a:rPr>
                  <a:t>I</a:t>
                </a:r>
              </a:p>
            </p:txBody>
          </p:sp>
        </p:grpSp>
      </p:grpSp>
      <p:grpSp>
        <p:nvGrpSpPr>
          <p:cNvPr id="483344" name="Group 16"/>
          <p:cNvGrpSpPr>
            <a:grpSpLocks/>
          </p:cNvGrpSpPr>
          <p:nvPr/>
        </p:nvGrpSpPr>
        <p:grpSpPr bwMode="auto">
          <a:xfrm>
            <a:off x="5735638" y="2642220"/>
            <a:ext cx="2590800" cy="1524000"/>
            <a:chOff x="672" y="3360"/>
            <a:chExt cx="1632" cy="960"/>
          </a:xfrm>
        </p:grpSpPr>
        <p:sp>
          <p:nvSpPr>
            <p:cNvPr id="16410" name="Line 17"/>
            <p:cNvSpPr>
              <a:spLocks noChangeShapeType="1"/>
            </p:cNvSpPr>
            <p:nvPr/>
          </p:nvSpPr>
          <p:spPr bwMode="auto">
            <a:xfrm>
              <a:off x="672" y="336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1" name="Line 18"/>
            <p:cNvSpPr>
              <a:spLocks noChangeShapeType="1"/>
            </p:cNvSpPr>
            <p:nvPr/>
          </p:nvSpPr>
          <p:spPr bwMode="auto">
            <a:xfrm>
              <a:off x="672" y="360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2" name="Line 19"/>
            <p:cNvSpPr>
              <a:spLocks noChangeShapeType="1"/>
            </p:cNvSpPr>
            <p:nvPr/>
          </p:nvSpPr>
          <p:spPr bwMode="auto">
            <a:xfrm>
              <a:off x="672" y="384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3" name="Line 20"/>
            <p:cNvSpPr>
              <a:spLocks noChangeShapeType="1"/>
            </p:cNvSpPr>
            <p:nvPr/>
          </p:nvSpPr>
          <p:spPr bwMode="auto">
            <a:xfrm>
              <a:off x="672" y="408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14" name="Line 21"/>
            <p:cNvSpPr>
              <a:spLocks noChangeShapeType="1"/>
            </p:cNvSpPr>
            <p:nvPr/>
          </p:nvSpPr>
          <p:spPr bwMode="auto">
            <a:xfrm>
              <a:off x="672" y="4320"/>
              <a:ext cx="1632" cy="0"/>
            </a:xfrm>
            <a:prstGeom prst="line">
              <a:avLst/>
            </a:prstGeom>
            <a:noFill/>
            <a:ln w="28575">
              <a:solidFill>
                <a:srgbClr val="66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83350" name="Object 22"/>
          <p:cNvGraphicFramePr>
            <a:graphicFrameLocks noChangeAspect="1"/>
          </p:cNvGraphicFramePr>
          <p:nvPr>
            <p:extLst>
              <p:ext uri="{D42A27DB-BD31-4B8C-83A1-F6EECF244321}">
                <p14:modId xmlns:p14="http://schemas.microsoft.com/office/powerpoint/2010/main" val="1101871844"/>
              </p:ext>
            </p:extLst>
          </p:nvPr>
        </p:nvGraphicFramePr>
        <p:xfrm>
          <a:off x="8402638" y="3099420"/>
          <a:ext cx="441325" cy="552450"/>
        </p:xfrm>
        <a:graphic>
          <a:graphicData uri="http://schemas.openxmlformats.org/presentationml/2006/ole">
            <mc:AlternateContent xmlns:mc="http://schemas.openxmlformats.org/markup-compatibility/2006">
              <mc:Choice xmlns:v="urn:schemas-microsoft-com:vml" Requires="v">
                <p:oleObj spid="_x0000_s279715" name="Equation" r:id="rId4" imgW="47752" imgH="85725" progId="Equation.3">
                  <p:embed/>
                </p:oleObj>
              </mc:Choice>
              <mc:Fallback>
                <p:oleObj name="Equation" r:id="rId4" imgW="47752" imgH="857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2638" y="3099420"/>
                        <a:ext cx="4413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3351" name="Object 23"/>
          <p:cNvGraphicFramePr>
            <a:graphicFrameLocks noChangeAspect="1"/>
          </p:cNvGraphicFramePr>
          <p:nvPr>
            <p:extLst>
              <p:ext uri="{D42A27DB-BD31-4B8C-83A1-F6EECF244321}">
                <p14:modId xmlns:p14="http://schemas.microsoft.com/office/powerpoint/2010/main" val="1514369667"/>
              </p:ext>
            </p:extLst>
          </p:nvPr>
        </p:nvGraphicFramePr>
        <p:xfrm>
          <a:off x="1931988" y="2929557"/>
          <a:ext cx="2979737" cy="1579563"/>
        </p:xfrm>
        <a:graphic>
          <a:graphicData uri="http://schemas.openxmlformats.org/presentationml/2006/ole">
            <mc:AlternateContent xmlns:mc="http://schemas.openxmlformats.org/markup-compatibility/2006">
              <mc:Choice xmlns:v="urn:schemas-microsoft-com:vml" Requires="v">
                <p:oleObj spid="_x0000_s279716" name="公式" r:id="rId6" imgW="1143000" imgH="552314" progId="Equation.3">
                  <p:embed/>
                </p:oleObj>
              </mc:Choice>
              <mc:Fallback>
                <p:oleObj name="公式" r:id="rId6" imgW="1143000" imgH="55231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1988" y="2929557"/>
                        <a:ext cx="2979737"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2" name="Object 24"/>
          <p:cNvGraphicFramePr>
            <a:graphicFrameLocks noChangeAspect="1"/>
          </p:cNvGraphicFramePr>
          <p:nvPr>
            <p:extLst>
              <p:ext uri="{D42A27DB-BD31-4B8C-83A1-F6EECF244321}">
                <p14:modId xmlns:p14="http://schemas.microsoft.com/office/powerpoint/2010/main" val="1186082368"/>
              </p:ext>
            </p:extLst>
          </p:nvPr>
        </p:nvGraphicFramePr>
        <p:xfrm>
          <a:off x="1735138" y="2407270"/>
          <a:ext cx="1803400" cy="576262"/>
        </p:xfrm>
        <a:graphic>
          <a:graphicData uri="http://schemas.openxmlformats.org/presentationml/2006/ole">
            <mc:AlternateContent xmlns:mc="http://schemas.openxmlformats.org/markup-compatibility/2006">
              <mc:Choice xmlns:v="urn:schemas-microsoft-com:vml" Requires="v">
                <p:oleObj spid="_x0000_s279717" name="公式" r:id="rId8" imgW="657352" imgH="133486" progId="Equation.3">
                  <p:embed/>
                </p:oleObj>
              </mc:Choice>
              <mc:Fallback>
                <p:oleObj name="公式" r:id="rId8" imgW="657352" imgH="13348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5138" y="2407270"/>
                        <a:ext cx="1803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3" name="Object 25"/>
          <p:cNvGraphicFramePr>
            <a:graphicFrameLocks noChangeAspect="1"/>
          </p:cNvGraphicFramePr>
          <p:nvPr>
            <p:extLst>
              <p:ext uri="{D42A27DB-BD31-4B8C-83A1-F6EECF244321}">
                <p14:modId xmlns:p14="http://schemas.microsoft.com/office/powerpoint/2010/main" val="4086655900"/>
              </p:ext>
            </p:extLst>
          </p:nvPr>
        </p:nvGraphicFramePr>
        <p:xfrm>
          <a:off x="3723822" y="2379599"/>
          <a:ext cx="1555751" cy="621112"/>
        </p:xfrm>
        <a:graphic>
          <a:graphicData uri="http://schemas.openxmlformats.org/presentationml/2006/ole">
            <mc:AlternateContent xmlns:mc="http://schemas.openxmlformats.org/markup-compatibility/2006">
              <mc:Choice xmlns:v="urn:schemas-microsoft-com:vml" Requires="v">
                <p:oleObj spid="_x0000_s279718" name="Equation" r:id="rId10" imgW="596880" imgH="228600" progId="Equation.DSMT4">
                  <p:embed/>
                </p:oleObj>
              </mc:Choice>
              <mc:Fallback>
                <p:oleObj name="Equation" r:id="rId10" imgW="596880" imgH="228600" progId="Equation.DSMT4">
                  <p:embed/>
                  <p:pic>
                    <p:nvPicPr>
                      <p:cNvPr id="0" name=""/>
                      <p:cNvPicPr>
                        <a:picLocks noChangeAspect="1" noChangeArrowheads="1"/>
                      </p:cNvPicPr>
                      <p:nvPr/>
                    </p:nvPicPr>
                    <p:blipFill>
                      <a:blip r:embed="rId11"/>
                      <a:srcRect/>
                      <a:stretch>
                        <a:fillRect/>
                      </a:stretch>
                    </p:blipFill>
                    <p:spPr bwMode="auto">
                      <a:xfrm>
                        <a:off x="3723822" y="2379599"/>
                        <a:ext cx="1555751" cy="621112"/>
                      </a:xfrm>
                      <a:prstGeom prst="rect">
                        <a:avLst/>
                      </a:prstGeom>
                      <a:noFill/>
                      <a:ln>
                        <a:noFill/>
                      </a:ln>
                      <a:effectLst/>
                      <a:extLst/>
                    </p:spPr>
                  </p:pic>
                </p:oleObj>
              </mc:Fallback>
            </mc:AlternateContent>
          </a:graphicData>
        </a:graphic>
      </p:graphicFrame>
      <p:sp>
        <p:nvSpPr>
          <p:cNvPr id="483354" name="Rectangle 26"/>
          <p:cNvSpPr>
            <a:spLocks noChangeArrowheads="1"/>
          </p:cNvSpPr>
          <p:nvPr/>
        </p:nvSpPr>
        <p:spPr bwMode="auto">
          <a:xfrm>
            <a:off x="898525" y="242314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FFFF"/>
                </a:solidFill>
                <a:ea typeface="楷体_GB2312" pitchFamily="49" charset="-122"/>
              </a:rPr>
              <a:t>(1)</a:t>
            </a:r>
          </a:p>
        </p:txBody>
      </p:sp>
      <p:graphicFrame>
        <p:nvGraphicFramePr>
          <p:cNvPr id="483355" name="Object 27"/>
          <p:cNvGraphicFramePr>
            <a:graphicFrameLocks noChangeAspect="1"/>
          </p:cNvGraphicFramePr>
          <p:nvPr/>
        </p:nvGraphicFramePr>
        <p:xfrm>
          <a:off x="2411413" y="4471988"/>
          <a:ext cx="3055937" cy="469900"/>
        </p:xfrm>
        <a:graphic>
          <a:graphicData uri="http://schemas.openxmlformats.org/presentationml/2006/ole">
            <mc:AlternateContent xmlns:mc="http://schemas.openxmlformats.org/markup-compatibility/2006">
              <mc:Choice xmlns:v="urn:schemas-microsoft-com:vml" Requires="v">
                <p:oleObj spid="_x0000_s279719" name="公式" r:id="rId12" imgW="2952835" imgH="361882" progId="Equation.3">
                  <p:embed/>
                </p:oleObj>
              </mc:Choice>
              <mc:Fallback>
                <p:oleObj name="公式" r:id="rId12" imgW="2952835" imgH="36188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413" y="4471988"/>
                        <a:ext cx="305593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3356" name="Line 28"/>
          <p:cNvSpPr>
            <a:spLocks noChangeShapeType="1"/>
          </p:cNvSpPr>
          <p:nvPr/>
        </p:nvSpPr>
        <p:spPr bwMode="auto">
          <a:xfrm flipV="1">
            <a:off x="7259638" y="2510457"/>
            <a:ext cx="0" cy="838200"/>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83357" name="Object 29"/>
          <p:cNvGraphicFramePr>
            <a:graphicFrameLocks noChangeAspect="1"/>
          </p:cNvGraphicFramePr>
          <p:nvPr>
            <p:extLst>
              <p:ext uri="{D42A27DB-BD31-4B8C-83A1-F6EECF244321}">
                <p14:modId xmlns:p14="http://schemas.microsoft.com/office/powerpoint/2010/main" val="3332264992"/>
              </p:ext>
            </p:extLst>
          </p:nvPr>
        </p:nvGraphicFramePr>
        <p:xfrm>
          <a:off x="7475538" y="2670795"/>
          <a:ext cx="392112" cy="344487"/>
        </p:xfrm>
        <a:graphic>
          <a:graphicData uri="http://schemas.openxmlformats.org/presentationml/2006/ole">
            <mc:AlternateContent xmlns:mc="http://schemas.openxmlformats.org/markup-compatibility/2006">
              <mc:Choice xmlns:v="urn:schemas-microsoft-com:vml" Requires="v">
                <p:oleObj spid="_x0000_s279720" name="公式" r:id="rId14" imgW="285835" imgH="238193" progId="Equation.3">
                  <p:embed/>
                </p:oleObj>
              </mc:Choice>
              <mc:Fallback>
                <p:oleObj name="公式" r:id="rId14" imgW="285835" imgH="23819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5538" y="2670795"/>
                        <a:ext cx="392112"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3358" name="Object 30"/>
          <p:cNvGraphicFramePr>
            <a:graphicFrameLocks noChangeAspect="1"/>
          </p:cNvGraphicFramePr>
          <p:nvPr>
            <p:extLst>
              <p:ext uri="{D42A27DB-BD31-4B8C-83A1-F6EECF244321}">
                <p14:modId xmlns:p14="http://schemas.microsoft.com/office/powerpoint/2010/main" val="670888720"/>
              </p:ext>
            </p:extLst>
          </p:nvPr>
        </p:nvGraphicFramePr>
        <p:xfrm>
          <a:off x="6732588" y="783282"/>
          <a:ext cx="2308225" cy="469900"/>
        </p:xfrm>
        <a:graphic>
          <a:graphicData uri="http://schemas.openxmlformats.org/presentationml/2006/ole">
            <mc:AlternateContent xmlns:mc="http://schemas.openxmlformats.org/markup-compatibility/2006">
              <mc:Choice xmlns:v="urn:schemas-microsoft-com:vml" Requires="v">
                <p:oleObj spid="_x0000_s279721" name="公式" r:id="rId16" imgW="2209800" imgH="361882" progId="Equation.3">
                  <p:embed/>
                </p:oleObj>
              </mc:Choice>
              <mc:Fallback>
                <p:oleObj name="公式" r:id="rId16" imgW="2209800" imgH="36188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783282"/>
                        <a:ext cx="23082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Text Box 4"/>
          <p:cNvSpPr txBox="1">
            <a:spLocks noChangeArrowheads="1"/>
          </p:cNvSpPr>
          <p:nvPr/>
        </p:nvSpPr>
        <p:spPr bwMode="auto">
          <a:xfrm>
            <a:off x="1547813" y="4987925"/>
            <a:ext cx="332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66FFFF"/>
                </a:solidFill>
                <a:ea typeface="楷体_GB2312" pitchFamily="49" charset="-122"/>
              </a:rPr>
              <a:t>由于回路中电流不变，</a:t>
            </a:r>
            <a:r>
              <a:rPr lang="zh-CN" altLang="en-US">
                <a:solidFill>
                  <a:srgbClr val="000000"/>
                </a:solidFill>
                <a:ea typeface="楷体_GB2312" pitchFamily="49" charset="-122"/>
              </a:rPr>
              <a:t> </a:t>
            </a:r>
          </a:p>
        </p:txBody>
      </p:sp>
      <p:graphicFrame>
        <p:nvGraphicFramePr>
          <p:cNvPr id="30" name="Object 5"/>
          <p:cNvGraphicFramePr>
            <a:graphicFrameLocks noChangeAspect="1"/>
          </p:cNvGraphicFramePr>
          <p:nvPr/>
        </p:nvGraphicFramePr>
        <p:xfrm>
          <a:off x="2916238" y="5408613"/>
          <a:ext cx="3775075" cy="468312"/>
        </p:xfrm>
        <a:graphic>
          <a:graphicData uri="http://schemas.openxmlformats.org/presentationml/2006/ole">
            <mc:AlternateContent xmlns:mc="http://schemas.openxmlformats.org/markup-compatibility/2006">
              <mc:Choice xmlns:v="urn:schemas-microsoft-com:vml" Requires="v">
                <p:oleObj spid="_x0000_s279722" name="公式" r:id="rId18" imgW="3676565" imgH="361882" progId="Equation.3">
                  <p:embed/>
                </p:oleObj>
              </mc:Choice>
              <mc:Fallback>
                <p:oleObj name="公式" r:id="rId18" imgW="3676565" imgH="361882"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6238" y="5408613"/>
                        <a:ext cx="37750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6"/>
          <p:cNvGraphicFramePr>
            <a:graphicFrameLocks noChangeAspect="1"/>
          </p:cNvGraphicFramePr>
          <p:nvPr/>
        </p:nvGraphicFramePr>
        <p:xfrm>
          <a:off x="6732588" y="5481638"/>
          <a:ext cx="860425" cy="315912"/>
        </p:xfrm>
        <a:graphic>
          <a:graphicData uri="http://schemas.openxmlformats.org/presentationml/2006/ole">
            <mc:AlternateContent xmlns:mc="http://schemas.openxmlformats.org/markup-compatibility/2006">
              <mc:Choice xmlns:v="urn:schemas-microsoft-com:vml" Requires="v">
                <p:oleObj spid="_x0000_s279723" name="公式" r:id="rId20" imgW="762000" imgH="209414" progId="Equation.3">
                  <p:embed/>
                </p:oleObj>
              </mc:Choice>
              <mc:Fallback>
                <p:oleObj name="公式" r:id="rId20" imgW="762000" imgH="209414"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32588" y="5481638"/>
                        <a:ext cx="8604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Rectangle 7"/>
          <p:cNvSpPr>
            <a:spLocks noChangeArrowheads="1"/>
          </p:cNvSpPr>
          <p:nvPr/>
        </p:nvSpPr>
        <p:spPr bwMode="auto">
          <a:xfrm>
            <a:off x="755650" y="49879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FFFF"/>
                </a:solidFill>
                <a:ea typeface="楷体_GB2312" pitchFamily="49" charset="-122"/>
              </a:rPr>
              <a:t>(2)</a:t>
            </a:r>
          </a:p>
        </p:txBody>
      </p:sp>
      <p:graphicFrame>
        <p:nvGraphicFramePr>
          <p:cNvPr id="33" name="Object 8"/>
          <p:cNvGraphicFramePr>
            <a:graphicFrameLocks noChangeAspect="1"/>
          </p:cNvGraphicFramePr>
          <p:nvPr/>
        </p:nvGraphicFramePr>
        <p:xfrm>
          <a:off x="1547813" y="5481638"/>
          <a:ext cx="1204912" cy="395287"/>
        </p:xfrm>
        <a:graphic>
          <a:graphicData uri="http://schemas.openxmlformats.org/presentationml/2006/ole">
            <mc:AlternateContent xmlns:mc="http://schemas.openxmlformats.org/markup-compatibility/2006">
              <mc:Choice xmlns:v="urn:schemas-microsoft-com:vml" Requires="v">
                <p:oleObj spid="_x0000_s279724" name="公式" r:id="rId22" imgW="1105069" imgH="285648" progId="Equation.3">
                  <p:embed/>
                </p:oleObj>
              </mc:Choice>
              <mc:Fallback>
                <p:oleObj name="公式" r:id="rId22" imgW="1105069" imgH="2856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47813" y="5481638"/>
                        <a:ext cx="12049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9"/>
          <p:cNvGraphicFramePr>
            <a:graphicFrameLocks noChangeAspect="1"/>
          </p:cNvGraphicFramePr>
          <p:nvPr/>
        </p:nvGraphicFramePr>
        <p:xfrm>
          <a:off x="1887538" y="5867400"/>
          <a:ext cx="1344612" cy="874713"/>
        </p:xfrm>
        <a:graphic>
          <a:graphicData uri="http://schemas.openxmlformats.org/presentationml/2006/ole">
            <mc:AlternateContent xmlns:mc="http://schemas.openxmlformats.org/markup-compatibility/2006">
              <mc:Choice xmlns:v="urn:schemas-microsoft-com:vml" Requires="v">
                <p:oleObj spid="_x0000_s279725" name="公式" r:id="rId24" imgW="1238165" imgH="771525" progId="Equation.3">
                  <p:embed/>
                </p:oleObj>
              </mc:Choice>
              <mc:Fallback>
                <p:oleObj name="公式" r:id="rId24" imgW="1238165" imgH="771525"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87538" y="5867400"/>
                        <a:ext cx="134461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10"/>
          <p:cNvGraphicFramePr>
            <a:graphicFrameLocks noChangeAspect="1"/>
          </p:cNvGraphicFramePr>
          <p:nvPr/>
        </p:nvGraphicFramePr>
        <p:xfrm>
          <a:off x="3348038" y="6094413"/>
          <a:ext cx="1851025" cy="393700"/>
        </p:xfrm>
        <a:graphic>
          <a:graphicData uri="http://schemas.openxmlformats.org/presentationml/2006/ole">
            <mc:AlternateContent xmlns:mc="http://schemas.openxmlformats.org/markup-compatibility/2006">
              <mc:Choice xmlns:v="urn:schemas-microsoft-com:vml" Requires="v">
                <p:oleObj spid="_x0000_s279726" name="公式" r:id="rId26" imgW="1752600" imgH="285648" progId="Equation.3">
                  <p:embed/>
                </p:oleObj>
              </mc:Choice>
              <mc:Fallback>
                <p:oleObj name="公式" r:id="rId26" imgW="1752600" imgH="285648"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8038" y="6094413"/>
                        <a:ext cx="18510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82284712"/>
              </p:ext>
            </p:extLst>
          </p:nvPr>
        </p:nvGraphicFramePr>
        <p:xfrm>
          <a:off x="6817200" y="4706938"/>
          <a:ext cx="1536700" cy="574675"/>
        </p:xfrm>
        <a:graphic>
          <a:graphicData uri="http://schemas.openxmlformats.org/presentationml/2006/ole">
            <mc:AlternateContent xmlns:mc="http://schemas.openxmlformats.org/markup-compatibility/2006">
              <mc:Choice xmlns:v="urn:schemas-microsoft-com:vml" Requires="v">
                <p:oleObj spid="_x0000_s279727" name="Equation" r:id="rId28" imgW="647640" imgH="241200" progId="Equation.DSMT4">
                  <p:embed/>
                </p:oleObj>
              </mc:Choice>
              <mc:Fallback>
                <p:oleObj name="Equation" r:id="rId28" imgW="647640" imgH="241200" progId="Equation.DSMT4">
                  <p:embed/>
                  <p:pic>
                    <p:nvPicPr>
                      <p:cNvPr id="0" name=""/>
                      <p:cNvPicPr/>
                      <p:nvPr/>
                    </p:nvPicPr>
                    <p:blipFill>
                      <a:blip r:embed="rId29"/>
                      <a:stretch>
                        <a:fillRect/>
                      </a:stretch>
                    </p:blipFill>
                    <p:spPr>
                      <a:xfrm>
                        <a:off x="6817200" y="4706938"/>
                        <a:ext cx="1536700" cy="574675"/>
                      </a:xfrm>
                      <a:prstGeom prst="rect">
                        <a:avLst/>
                      </a:prstGeom>
                    </p:spPr>
                  </p:pic>
                </p:oleObj>
              </mc:Fallback>
            </mc:AlternateContent>
          </a:graphicData>
        </a:graphic>
      </p:graphicFrame>
    </p:spTree>
    <p:extLst>
      <p:ext uri="{BB962C8B-B14F-4D97-AF65-F5344CB8AC3E}">
        <p14:creationId xmlns:p14="http://schemas.microsoft.com/office/powerpoint/2010/main" val="16223900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4"/>
                                        </p:tgtEl>
                                        <p:attrNameLst>
                                          <p:attrName>style.visibility</p:attrName>
                                        </p:attrNameLst>
                                      </p:cBhvr>
                                      <p:to>
                                        <p:strVal val="visible"/>
                                      </p:to>
                                    </p:set>
                                    <p:animEffect transition="in" filter="wipe(left)">
                                      <p:cBhvr>
                                        <p:cTn id="7" dur="500"/>
                                        <p:tgtEl>
                                          <p:spTgt spid="483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42000"/>
                                  </p:iterate>
                                  <p:childTnLst>
                                    <p:set>
                                      <p:cBhvr>
                                        <p:cTn id="11" dur="1" fill="hold">
                                          <p:stCondLst>
                                            <p:cond delay="0"/>
                                          </p:stCondLst>
                                        </p:cTn>
                                        <p:tgtEl>
                                          <p:spTgt spid="483335"/>
                                        </p:tgtEl>
                                        <p:attrNameLst>
                                          <p:attrName>style.visibility</p:attrName>
                                        </p:attrNameLst>
                                      </p:cBhvr>
                                      <p:to>
                                        <p:strVal val="visible"/>
                                      </p:to>
                                    </p:set>
                                    <p:animEffect transition="in" filter="wipe(left)">
                                      <p:cBhvr>
                                        <p:cTn id="12" dur="500"/>
                                        <p:tgtEl>
                                          <p:spTgt spid="483335"/>
                                        </p:tgtEl>
                                      </p:cBhvr>
                                    </p:animEffect>
                                  </p:childTnLst>
                                </p:cTn>
                              </p:par>
                            </p:childTnLst>
                          </p:cTn>
                        </p:par>
                        <p:par>
                          <p:cTn id="13" fill="hold" nodeType="afterGroup">
                            <p:stCondLst>
                              <p:cond delay="8480"/>
                            </p:stCondLst>
                            <p:childTnLst>
                              <p:par>
                                <p:cTn id="14" presetID="22" presetClass="entr" presetSubtype="8" fill="hold" nodeType="afterEffect">
                                  <p:stCondLst>
                                    <p:cond delay="0"/>
                                  </p:stCondLst>
                                  <p:childTnLst>
                                    <p:set>
                                      <p:cBhvr>
                                        <p:cTn id="15" dur="1" fill="hold">
                                          <p:stCondLst>
                                            <p:cond delay="0"/>
                                          </p:stCondLst>
                                        </p:cTn>
                                        <p:tgtEl>
                                          <p:spTgt spid="483358"/>
                                        </p:tgtEl>
                                        <p:attrNameLst>
                                          <p:attrName>style.visibility</p:attrName>
                                        </p:attrNameLst>
                                      </p:cBhvr>
                                      <p:to>
                                        <p:strVal val="visible"/>
                                      </p:to>
                                    </p:set>
                                    <p:animEffect transition="in" filter="wipe(left)">
                                      <p:cBhvr>
                                        <p:cTn id="16" dur="2000"/>
                                        <p:tgtEl>
                                          <p:spTgt spid="4833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3333"/>
                                        </p:tgtEl>
                                        <p:attrNameLst>
                                          <p:attrName>style.visibility</p:attrName>
                                        </p:attrNameLst>
                                      </p:cBhvr>
                                      <p:to>
                                        <p:strVal val="visible"/>
                                      </p:to>
                                    </p:set>
                                    <p:animEffect transition="in" filter="wipe(left)">
                                      <p:cBhvr>
                                        <p:cTn id="21" dur="500"/>
                                        <p:tgtEl>
                                          <p:spTgt spid="483333"/>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483336"/>
                                        </p:tgtEl>
                                        <p:attrNameLst>
                                          <p:attrName>style.visibility</p:attrName>
                                        </p:attrNameLst>
                                      </p:cBhvr>
                                      <p:to>
                                        <p:strVal val="visible"/>
                                      </p:to>
                                    </p:set>
                                    <p:animEffect transition="in" filter="wipe(left)">
                                      <p:cBhvr>
                                        <p:cTn id="25" dur="2000"/>
                                        <p:tgtEl>
                                          <p:spTgt spid="483336"/>
                                        </p:tgtEl>
                                      </p:cBhvr>
                                    </p:animEffect>
                                  </p:childTnLst>
                                </p:cTn>
                              </p:par>
                            </p:childTnLst>
                          </p:cTn>
                        </p:par>
                        <p:par>
                          <p:cTn id="26" fill="hold" nodeType="afterGroup">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483337"/>
                                        </p:tgtEl>
                                        <p:attrNameLst>
                                          <p:attrName>style.visibility</p:attrName>
                                        </p:attrNameLst>
                                      </p:cBhvr>
                                      <p:to>
                                        <p:strVal val="visible"/>
                                      </p:to>
                                    </p:set>
                                    <p:animEffect transition="in" filter="wipe(left)">
                                      <p:cBhvr>
                                        <p:cTn id="29" dur="2000"/>
                                        <p:tgtEl>
                                          <p:spTgt spid="4833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83344"/>
                                        </p:tgtEl>
                                        <p:attrNameLst>
                                          <p:attrName>style.visibility</p:attrName>
                                        </p:attrNameLst>
                                      </p:cBhvr>
                                      <p:to>
                                        <p:strVal val="visible"/>
                                      </p:to>
                                    </p:set>
                                    <p:animEffect transition="in" filter="wipe(left)">
                                      <p:cBhvr>
                                        <p:cTn id="34" dur="2000"/>
                                        <p:tgtEl>
                                          <p:spTgt spid="483344"/>
                                        </p:tgtEl>
                                      </p:cBhvr>
                                    </p:animEffect>
                                  </p:childTnLst>
                                </p:cTn>
                              </p:par>
                              <p:par>
                                <p:cTn id="35" presetID="22" presetClass="entr" presetSubtype="8" fill="hold" nodeType="withEffect">
                                  <p:stCondLst>
                                    <p:cond delay="0"/>
                                  </p:stCondLst>
                                  <p:childTnLst>
                                    <p:set>
                                      <p:cBhvr>
                                        <p:cTn id="36" dur="1" fill="hold">
                                          <p:stCondLst>
                                            <p:cond delay="0"/>
                                          </p:stCondLst>
                                        </p:cTn>
                                        <p:tgtEl>
                                          <p:spTgt spid="483350"/>
                                        </p:tgtEl>
                                        <p:attrNameLst>
                                          <p:attrName>style.visibility</p:attrName>
                                        </p:attrNameLst>
                                      </p:cBhvr>
                                      <p:to>
                                        <p:strVal val="visible"/>
                                      </p:to>
                                    </p:set>
                                    <p:animEffect transition="in" filter="wipe(left)">
                                      <p:cBhvr>
                                        <p:cTn id="37" dur="2000"/>
                                        <p:tgtEl>
                                          <p:spTgt spid="4833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nodeType="clickEffect">
                                  <p:stCondLst>
                                    <p:cond delay="0"/>
                                  </p:stCondLst>
                                  <p:childTnLst>
                                    <p:set>
                                      <p:cBhvr>
                                        <p:cTn id="41" dur="1" fill="hold">
                                          <p:stCondLst>
                                            <p:cond delay="0"/>
                                          </p:stCondLst>
                                        </p:cTn>
                                        <p:tgtEl>
                                          <p:spTgt spid="483338"/>
                                        </p:tgtEl>
                                        <p:attrNameLst>
                                          <p:attrName>style.visibility</p:attrName>
                                        </p:attrNameLst>
                                      </p:cBhvr>
                                      <p:to>
                                        <p:strVal val="visible"/>
                                      </p:to>
                                    </p:set>
                                    <p:animEffect transition="in" filter="wheel(4)">
                                      <p:cBhvr>
                                        <p:cTn id="42" dur="2000"/>
                                        <p:tgtEl>
                                          <p:spTgt spid="4833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83332"/>
                                        </p:tgtEl>
                                        <p:attrNameLst>
                                          <p:attrName>style.visibility</p:attrName>
                                        </p:attrNameLst>
                                      </p:cBhvr>
                                      <p:to>
                                        <p:strVal val="visible"/>
                                      </p:to>
                                    </p:set>
                                    <p:animEffect transition="in" filter="wipe(left)">
                                      <p:cBhvr>
                                        <p:cTn id="47" dur="500"/>
                                        <p:tgtEl>
                                          <p:spTgt spid="4833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83354"/>
                                        </p:tgtEl>
                                        <p:attrNameLst>
                                          <p:attrName>style.visibility</p:attrName>
                                        </p:attrNameLst>
                                      </p:cBhvr>
                                      <p:to>
                                        <p:strVal val="visible"/>
                                      </p:to>
                                    </p:set>
                                    <p:animEffect transition="in" filter="wipe(down)">
                                      <p:cBhvr>
                                        <p:cTn id="52" dur="500"/>
                                        <p:tgtEl>
                                          <p:spTgt spid="4833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83352"/>
                                        </p:tgtEl>
                                        <p:attrNameLst>
                                          <p:attrName>style.visibility</p:attrName>
                                        </p:attrNameLst>
                                      </p:cBhvr>
                                      <p:to>
                                        <p:strVal val="visible"/>
                                      </p:to>
                                    </p:set>
                                    <p:animEffect transition="in" filter="wipe(left)">
                                      <p:cBhvr>
                                        <p:cTn id="57" dur="2000"/>
                                        <p:tgtEl>
                                          <p:spTgt spid="4833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83353"/>
                                        </p:tgtEl>
                                        <p:attrNameLst>
                                          <p:attrName>style.visibility</p:attrName>
                                        </p:attrNameLst>
                                      </p:cBhvr>
                                      <p:to>
                                        <p:strVal val="visible"/>
                                      </p:to>
                                    </p:set>
                                    <p:animEffect transition="in" filter="wipe(left)">
                                      <p:cBhvr>
                                        <p:cTn id="62" dur="2000"/>
                                        <p:tgtEl>
                                          <p:spTgt spid="48335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83351"/>
                                        </p:tgtEl>
                                        <p:attrNameLst>
                                          <p:attrName>style.visibility</p:attrName>
                                        </p:attrNameLst>
                                      </p:cBhvr>
                                      <p:to>
                                        <p:strVal val="visible"/>
                                      </p:to>
                                    </p:set>
                                    <p:animEffect transition="in" filter="wipe(left)">
                                      <p:cBhvr>
                                        <p:cTn id="67" dur="2000"/>
                                        <p:tgtEl>
                                          <p:spTgt spid="48335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83355"/>
                                        </p:tgtEl>
                                        <p:attrNameLst>
                                          <p:attrName>style.visibility</p:attrName>
                                        </p:attrNameLst>
                                      </p:cBhvr>
                                      <p:to>
                                        <p:strVal val="visible"/>
                                      </p:to>
                                    </p:set>
                                    <p:animEffect transition="in" filter="wipe(left)">
                                      <p:cBhvr>
                                        <p:cTn id="72" dur="2000"/>
                                        <p:tgtEl>
                                          <p:spTgt spid="48335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483356"/>
                                        </p:tgtEl>
                                        <p:attrNameLst>
                                          <p:attrName>style.visibility</p:attrName>
                                        </p:attrNameLst>
                                      </p:cBhvr>
                                      <p:to>
                                        <p:strVal val="visible"/>
                                      </p:to>
                                    </p:set>
                                    <p:animEffect transition="in" filter="slide(fromBottom)">
                                      <p:cBhvr>
                                        <p:cTn id="77" dur="2000"/>
                                        <p:tgtEl>
                                          <p:spTgt spid="483356"/>
                                        </p:tgtEl>
                                      </p:cBhvr>
                                    </p:animEffect>
                                  </p:childTnLst>
                                  <p:subTnLst>
                                    <p:audio>
                                      <p:cMediaNode>
                                        <p:cTn display="0" masterRel="sameClick">
                                          <p:stCondLst>
                                            <p:cond evt="begin" delay="0">
                                              <p:tn val="75"/>
                                            </p:cond>
                                          </p:stCondLst>
                                          <p:endCondLst>
                                            <p:cond evt="onStopAudio" delay="0">
                                              <p:tgtEl>
                                                <p:sldTgt/>
                                              </p:tgtEl>
                                            </p:cond>
                                          </p:endCondLst>
                                        </p:cTn>
                                        <p:tgtEl>
                                          <p:sndTgt r:embed="rId3" name="carbrake.wav"/>
                                        </p:tgtEl>
                                      </p:cMediaNode>
                                    </p:audio>
                                  </p:subTnLst>
                                </p:cTn>
                              </p:par>
                              <p:par>
                                <p:cTn id="78" presetID="22" presetClass="entr" presetSubtype="8" fill="hold" nodeType="withEffect">
                                  <p:stCondLst>
                                    <p:cond delay="0"/>
                                  </p:stCondLst>
                                  <p:childTnLst>
                                    <p:set>
                                      <p:cBhvr>
                                        <p:cTn id="79" dur="1" fill="hold">
                                          <p:stCondLst>
                                            <p:cond delay="0"/>
                                          </p:stCondLst>
                                        </p:cTn>
                                        <p:tgtEl>
                                          <p:spTgt spid="483357"/>
                                        </p:tgtEl>
                                        <p:attrNameLst>
                                          <p:attrName>style.visibility</p:attrName>
                                        </p:attrNameLst>
                                      </p:cBhvr>
                                      <p:to>
                                        <p:strVal val="visible"/>
                                      </p:to>
                                    </p:set>
                                    <p:animEffect transition="in" filter="wipe(left)">
                                      <p:cBhvr>
                                        <p:cTn id="80" dur="2000"/>
                                        <p:tgtEl>
                                          <p:spTgt spid="48335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2000"/>
                                        <p:tgtEl>
                                          <p:spTgt spid="2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2000"/>
                                        <p:tgtEl>
                                          <p:spTgt spid="3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4" fill="hold" nodeType="click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additive="base">
                                        <p:cTn id="100" dur="500" fill="hold"/>
                                        <p:tgtEl>
                                          <p:spTgt spid="36"/>
                                        </p:tgtEl>
                                        <p:attrNameLst>
                                          <p:attrName>ppt_x</p:attrName>
                                        </p:attrNameLst>
                                      </p:cBhvr>
                                      <p:tavLst>
                                        <p:tav tm="0">
                                          <p:val>
                                            <p:strVal val="#ppt_x"/>
                                          </p:val>
                                        </p:tav>
                                        <p:tav tm="100000">
                                          <p:val>
                                            <p:strVal val="#ppt_x"/>
                                          </p:val>
                                        </p:tav>
                                      </p:tavLst>
                                    </p:anim>
                                    <p:anim calcmode="lin" valueType="num">
                                      <p:cBhvr additive="base">
                                        <p:cTn id="10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ipe(left)">
                                      <p:cBhvr>
                                        <p:cTn id="106" dur="20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wipe(left)">
                                      <p:cBhvr>
                                        <p:cTn id="111" dur="20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4"/>
                                        </p:tgtEl>
                                        <p:attrNameLst>
                                          <p:attrName>style.visibility</p:attrName>
                                        </p:attrNameLst>
                                      </p:cBhvr>
                                      <p:to>
                                        <p:strVal val="visible"/>
                                      </p:to>
                                    </p:set>
                                    <p:animEffect transition="in" filter="wipe(left)">
                                      <p:cBhvr>
                                        <p:cTn id="116" dur="2000"/>
                                        <p:tgtEl>
                                          <p:spTgt spid="3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left)">
                                      <p:cBhvr>
                                        <p:cTn id="121"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p:bldP spid="483333" grpId="0"/>
      <p:bldP spid="483334" grpId="0" autoUpdateAnimBg="0"/>
      <p:bldP spid="483335" grpId="0"/>
      <p:bldP spid="483336" grpId="0"/>
      <p:bldP spid="483337" grpId="0"/>
      <p:bldP spid="483354" grpId="0"/>
      <p:bldP spid="483356" grpId="0" animBg="1"/>
      <p:bldP spid="29" grpId="0" autoUpdateAnimBg="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7"/>
          <p:cNvSpPr>
            <a:spLocks noChangeArrowheads="1"/>
          </p:cNvSpPr>
          <p:nvPr/>
        </p:nvSpPr>
        <p:spPr bwMode="auto">
          <a:xfrm>
            <a:off x="5999485" y="1066911"/>
            <a:ext cx="2820987" cy="838200"/>
          </a:xfrm>
          <a:prstGeom prst="wedgeRectCallout">
            <a:avLst>
              <a:gd name="adj1" fmla="val -71667"/>
              <a:gd name="adj2" fmla="val -41097"/>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i="1">
                <a:solidFill>
                  <a:srgbClr val="66FFFF"/>
                </a:solidFill>
                <a:latin typeface="Times New Roman" panose="02020603050405020304" pitchFamily="18" charset="0"/>
                <a:ea typeface="仿宋_GB2312" pitchFamily="49" charset="-122"/>
              </a:rPr>
              <a:t>各电流元所在处的 “</a:t>
            </a:r>
            <a:r>
              <a:rPr kumimoji="1" lang="zh-CN" altLang="en-US" sz="2400" b="1" i="1">
                <a:solidFill>
                  <a:schemeClr val="bg1"/>
                </a:solidFill>
                <a:latin typeface="Times New Roman" panose="02020603050405020304" pitchFamily="18" charset="0"/>
                <a:ea typeface="仿宋_GB2312" pitchFamily="49" charset="-122"/>
              </a:rPr>
              <a:t>当地 </a:t>
            </a:r>
            <a:r>
              <a:rPr kumimoji="1" lang="en-US" altLang="zh-CN" sz="2400" b="1" i="1">
                <a:solidFill>
                  <a:schemeClr val="bg1"/>
                </a:solidFill>
                <a:latin typeface="Times New Roman" panose="02020603050405020304" pitchFamily="18" charset="0"/>
                <a:ea typeface="仿宋_GB2312" pitchFamily="49" charset="-122"/>
              </a:rPr>
              <a:t>B</a:t>
            </a:r>
            <a:r>
              <a:rPr kumimoji="1" lang="en-US" altLang="zh-CN" sz="2400" b="1" i="1">
                <a:solidFill>
                  <a:srgbClr val="66FFFF"/>
                </a:solidFill>
                <a:latin typeface="Times New Roman" panose="02020603050405020304" pitchFamily="18" charset="0"/>
                <a:ea typeface="仿宋_GB2312" pitchFamily="49" charset="-122"/>
              </a:rPr>
              <a:t>”</a:t>
            </a:r>
          </a:p>
        </p:txBody>
      </p:sp>
      <p:graphicFrame>
        <p:nvGraphicFramePr>
          <p:cNvPr id="4" name="Object 28"/>
          <p:cNvGraphicFramePr>
            <a:graphicFrameLocks noChangeAspect="1"/>
          </p:cNvGraphicFramePr>
          <p:nvPr>
            <p:extLst/>
          </p:nvPr>
        </p:nvGraphicFramePr>
        <p:xfrm>
          <a:off x="2556197" y="668448"/>
          <a:ext cx="3076575" cy="642938"/>
        </p:xfrm>
        <a:graphic>
          <a:graphicData uri="http://schemas.openxmlformats.org/presentationml/2006/ole">
            <mc:AlternateContent xmlns:mc="http://schemas.openxmlformats.org/markup-compatibility/2006">
              <mc:Choice xmlns:v="urn:schemas-microsoft-com:vml" Requires="v">
                <p:oleObj spid="_x0000_s224986" name="公式" r:id="rId3" imgW="1396800" imgH="291960" progId="Equation.3">
                  <p:embed/>
                </p:oleObj>
              </mc:Choice>
              <mc:Fallback>
                <p:oleObj name="公式" r:id="rId3" imgW="139680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6197" y="668448"/>
                        <a:ext cx="3076575" cy="642938"/>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6"/>
          <p:cNvSpPr txBox="1">
            <a:spLocks noChangeArrowheads="1"/>
          </p:cNvSpPr>
          <p:nvPr/>
        </p:nvSpPr>
        <p:spPr bwMode="auto">
          <a:xfrm>
            <a:off x="319783" y="2206736"/>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楷体_GB2312" pitchFamily="49" charset="-122"/>
              </a:rPr>
              <a:t>若</a:t>
            </a:r>
            <a:r>
              <a:rPr kumimoji="1" lang="zh-CN" altLang="en-US" sz="2400" b="1" dirty="0">
                <a:solidFill>
                  <a:schemeClr val="bg1"/>
                </a:solidFill>
                <a:latin typeface="Times New Roman" panose="02020603050405020304" pitchFamily="18" charset="0"/>
                <a:ea typeface="楷体_GB2312" pitchFamily="49" charset="-122"/>
              </a:rPr>
              <a:t>磁场为匀强场 </a:t>
            </a:r>
          </a:p>
        </p:txBody>
      </p:sp>
      <p:graphicFrame>
        <p:nvGraphicFramePr>
          <p:cNvPr id="6" name="Object 17"/>
          <p:cNvGraphicFramePr>
            <a:graphicFrameLocks/>
          </p:cNvGraphicFramePr>
          <p:nvPr>
            <p:extLst/>
          </p:nvPr>
        </p:nvGraphicFramePr>
        <p:xfrm>
          <a:off x="3637263" y="2168614"/>
          <a:ext cx="2044700" cy="582612"/>
        </p:xfrm>
        <a:graphic>
          <a:graphicData uri="http://schemas.openxmlformats.org/presentationml/2006/ole">
            <mc:AlternateContent xmlns:mc="http://schemas.openxmlformats.org/markup-compatibility/2006">
              <mc:Choice xmlns:v="urn:schemas-microsoft-com:vml" Requires="v">
                <p:oleObj spid="_x0000_s224987" name="Equation" r:id="rId5" imgW="2044440" imgH="583920" progId="Equation.3">
                  <p:embed/>
                </p:oleObj>
              </mc:Choice>
              <mc:Fallback>
                <p:oleObj name="Equation" r:id="rId5" imgW="2044440" imgH="58392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7263" y="2168614"/>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8"/>
          <p:cNvSpPr txBox="1">
            <a:spLocks noChangeArrowheads="1"/>
          </p:cNvSpPr>
          <p:nvPr/>
        </p:nvSpPr>
        <p:spPr bwMode="auto">
          <a:xfrm>
            <a:off x="316213" y="2757599"/>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楷体_GB2312" pitchFamily="49" charset="-122"/>
              </a:rPr>
              <a:t>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匀强磁场</a:t>
            </a:r>
            <a:r>
              <a:rPr kumimoji="1" lang="zh-CN" altLang="en-US" sz="2400" b="1" dirty="0">
                <a:solidFill>
                  <a:schemeClr val="bg1"/>
                </a:solidFill>
                <a:latin typeface="Times New Roman" panose="02020603050405020304" pitchFamily="18" charset="0"/>
                <a:ea typeface="楷体_GB2312" pitchFamily="49" charset="-122"/>
              </a:rPr>
              <a:t>中的闭合电流受力</a:t>
            </a:r>
          </a:p>
        </p:txBody>
      </p:sp>
      <p:sp>
        <p:nvSpPr>
          <p:cNvPr id="8" name="AutoShape 19"/>
          <p:cNvSpPr>
            <a:spLocks noChangeArrowheads="1"/>
          </p:cNvSpPr>
          <p:nvPr/>
        </p:nvSpPr>
        <p:spPr bwMode="auto">
          <a:xfrm>
            <a:off x="2847114" y="2310718"/>
            <a:ext cx="554037" cy="266700"/>
          </a:xfrm>
          <a:prstGeom prst="rightArrow">
            <a:avLst>
              <a:gd name="adj1" fmla="val 50000"/>
              <a:gd name="adj2" fmla="val 5193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 name="Object 20"/>
          <p:cNvGraphicFramePr>
            <a:graphicFrameLocks/>
          </p:cNvGraphicFramePr>
          <p:nvPr>
            <p:extLst/>
          </p:nvPr>
        </p:nvGraphicFramePr>
        <p:xfrm>
          <a:off x="6285421" y="2813470"/>
          <a:ext cx="2044700" cy="582612"/>
        </p:xfrm>
        <a:graphic>
          <a:graphicData uri="http://schemas.openxmlformats.org/presentationml/2006/ole">
            <mc:AlternateContent xmlns:mc="http://schemas.openxmlformats.org/markup-compatibility/2006">
              <mc:Choice xmlns:v="urn:schemas-microsoft-com:vml" Requires="v">
                <p:oleObj spid="_x0000_s224988" name="公式" r:id="rId7" imgW="2044440" imgH="583920" progId="Equation.3">
                  <p:embed/>
                </p:oleObj>
              </mc:Choice>
              <mc:Fallback>
                <p:oleObj name="公式" r:id="rId7" imgW="2044440" imgH="58392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5421" y="2813470"/>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1"/>
          <p:cNvGraphicFramePr>
            <a:graphicFrameLocks/>
          </p:cNvGraphicFramePr>
          <p:nvPr>
            <p:extLst/>
          </p:nvPr>
        </p:nvGraphicFramePr>
        <p:xfrm>
          <a:off x="8409880" y="2900096"/>
          <a:ext cx="482600" cy="315912"/>
        </p:xfrm>
        <a:graphic>
          <a:graphicData uri="http://schemas.openxmlformats.org/presentationml/2006/ole">
            <mc:AlternateContent xmlns:mc="http://schemas.openxmlformats.org/markup-compatibility/2006">
              <mc:Choice xmlns:v="urn:schemas-microsoft-com:vml" Requires="v">
                <p:oleObj spid="_x0000_s224989" name="Equation" r:id="rId9" imgW="482400" imgH="317160" progId="Equation.3">
                  <p:embed/>
                </p:oleObj>
              </mc:Choice>
              <mc:Fallback>
                <p:oleObj name="Equation" r:id="rId9" imgW="482400" imgH="31716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9880" y="2900096"/>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24"/>
          <p:cNvSpPr>
            <a:spLocks noChangeArrowheads="1"/>
          </p:cNvSpPr>
          <p:nvPr/>
        </p:nvSpPr>
        <p:spPr bwMode="auto">
          <a:xfrm>
            <a:off x="5616632" y="2927461"/>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2" name="对象 11"/>
          <p:cNvGraphicFramePr>
            <a:graphicFrameLocks noChangeAspect="1"/>
          </p:cNvGraphicFramePr>
          <p:nvPr>
            <p:extLst/>
          </p:nvPr>
        </p:nvGraphicFramePr>
        <p:xfrm>
          <a:off x="4462691" y="2744852"/>
          <a:ext cx="1090560" cy="615188"/>
        </p:xfrm>
        <a:graphic>
          <a:graphicData uri="http://schemas.openxmlformats.org/presentationml/2006/ole">
            <mc:AlternateContent xmlns:mc="http://schemas.openxmlformats.org/markup-compatibility/2006">
              <mc:Choice xmlns:v="urn:schemas-microsoft-com:vml" Requires="v">
                <p:oleObj spid="_x0000_s224990" name="Equation" r:id="rId11" imgW="495000" imgH="279360" progId="Equation.DSMT4">
                  <p:embed/>
                </p:oleObj>
              </mc:Choice>
              <mc:Fallback>
                <p:oleObj name="Equation" r:id="rId11" imgW="495000" imgH="279360" progId="Equation.DSMT4">
                  <p:embed/>
                  <p:pic>
                    <p:nvPicPr>
                      <p:cNvPr id="0" name=""/>
                      <p:cNvPicPr/>
                      <p:nvPr/>
                    </p:nvPicPr>
                    <p:blipFill>
                      <a:blip r:embed="rId12"/>
                      <a:stretch>
                        <a:fillRect/>
                      </a:stretch>
                    </p:blipFill>
                    <p:spPr>
                      <a:xfrm>
                        <a:off x="4462691" y="2744852"/>
                        <a:ext cx="1090560" cy="615188"/>
                      </a:xfrm>
                      <a:prstGeom prst="rect">
                        <a:avLst/>
                      </a:prstGeom>
                    </p:spPr>
                  </p:pic>
                </p:oleObj>
              </mc:Fallback>
            </mc:AlternateContent>
          </a:graphicData>
        </a:graphic>
      </p:graphicFrame>
      <p:graphicFrame>
        <p:nvGraphicFramePr>
          <p:cNvPr id="13" name="Object 4"/>
          <p:cNvGraphicFramePr>
            <a:graphicFrameLocks noChangeAspect="1"/>
          </p:cNvGraphicFramePr>
          <p:nvPr>
            <p:extLst/>
          </p:nvPr>
        </p:nvGraphicFramePr>
        <p:xfrm>
          <a:off x="6542484" y="3670591"/>
          <a:ext cx="1485900" cy="406400"/>
        </p:xfrm>
        <a:graphic>
          <a:graphicData uri="http://schemas.openxmlformats.org/presentationml/2006/ole">
            <mc:AlternateContent xmlns:mc="http://schemas.openxmlformats.org/markup-compatibility/2006">
              <mc:Choice xmlns:v="urn:schemas-microsoft-com:vml" Requires="v">
                <p:oleObj spid="_x0000_s224991" name="公式" r:id="rId13" imgW="1485720" imgH="406080" progId="Equation.3">
                  <p:embed/>
                </p:oleObj>
              </mc:Choice>
              <mc:Fallback>
                <p:oleObj name="公式" r:id="rId13" imgW="148572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42484" y="3670591"/>
                        <a:ext cx="1485900" cy="406400"/>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6"/>
          <p:cNvSpPr txBox="1">
            <a:spLocks noChangeArrowheads="1"/>
          </p:cNvSpPr>
          <p:nvPr/>
        </p:nvSpPr>
        <p:spPr bwMode="auto">
          <a:xfrm>
            <a:off x="3923928" y="4251616"/>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仿宋_GB2312" pitchFamily="49" charset="-122"/>
                <a:cs typeface="Times New Roman" panose="02020603050405020304" pitchFamily="18" charset="0"/>
              </a:rPr>
              <a:t>适用于任意形状的平面载流线圈</a:t>
            </a:r>
          </a:p>
        </p:txBody>
      </p:sp>
      <p:sp>
        <p:nvSpPr>
          <p:cNvPr id="16" name="Rectangle 8"/>
          <p:cNvSpPr>
            <a:spLocks noChangeArrowheads="1"/>
          </p:cNvSpPr>
          <p:nvPr/>
        </p:nvSpPr>
        <p:spPr bwMode="auto">
          <a:xfrm>
            <a:off x="342832" y="3617101"/>
            <a:ext cx="394113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dirty="0" smtClean="0">
                <a:solidFill>
                  <a:srgbClr val="FFFF00"/>
                </a:solidFill>
                <a:latin typeface="仿宋_GB2312" pitchFamily="49" charset="-122"/>
                <a:ea typeface="仿宋_GB2312" pitchFamily="49" charset="-122"/>
              </a:rPr>
              <a:t>均匀磁场</a:t>
            </a:r>
            <a:r>
              <a:rPr kumimoji="1" lang="zh-CN" altLang="en-US" sz="2400" b="1" dirty="0">
                <a:solidFill>
                  <a:srgbClr val="FFFF00"/>
                </a:solidFill>
                <a:latin typeface="仿宋_GB2312" pitchFamily="49" charset="-122"/>
                <a:ea typeface="仿宋_GB2312" pitchFamily="49" charset="-122"/>
              </a:rPr>
              <a:t>对载流线圈的力矩</a:t>
            </a:r>
          </a:p>
        </p:txBody>
      </p:sp>
      <p:graphicFrame>
        <p:nvGraphicFramePr>
          <p:cNvPr id="17" name="Object 82"/>
          <p:cNvGraphicFramePr>
            <a:graphicFrameLocks/>
          </p:cNvGraphicFramePr>
          <p:nvPr>
            <p:extLst/>
          </p:nvPr>
        </p:nvGraphicFramePr>
        <p:xfrm>
          <a:off x="4633639" y="3657891"/>
          <a:ext cx="1306513" cy="431800"/>
        </p:xfrm>
        <a:graphic>
          <a:graphicData uri="http://schemas.openxmlformats.org/presentationml/2006/ole">
            <mc:AlternateContent xmlns:mc="http://schemas.openxmlformats.org/markup-compatibility/2006">
              <mc:Choice xmlns:v="urn:schemas-microsoft-com:vml" Requires="v">
                <p:oleObj spid="_x0000_s224992" name="Equation" r:id="rId15" imgW="1307880" imgH="431640" progId="Equation.3">
                  <p:embed/>
                </p:oleObj>
              </mc:Choice>
              <mc:Fallback>
                <p:oleObj name="Equation" r:id="rId15" imgW="1307880" imgH="4316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33639" y="3657891"/>
                        <a:ext cx="13065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
          <p:cNvSpPr txBox="1">
            <a:spLocks noChangeArrowheads="1"/>
          </p:cNvSpPr>
          <p:nvPr/>
        </p:nvSpPr>
        <p:spPr bwMode="auto">
          <a:xfrm>
            <a:off x="331559" y="5264062"/>
            <a:ext cx="24368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仿宋_GB2312" pitchFamily="49" charset="-122"/>
                <a:ea typeface="仿宋_GB2312" pitchFamily="49" charset="-122"/>
              </a:rPr>
              <a:t>磁场力对载流导线或载流线圈做的</a:t>
            </a:r>
            <a:r>
              <a:rPr kumimoji="1" lang="zh-CN" altLang="en-US" sz="2400" b="1" dirty="0">
                <a:solidFill>
                  <a:srgbClr val="FFFF00"/>
                </a:solidFill>
                <a:latin typeface="仿宋_GB2312" pitchFamily="49" charset="-122"/>
                <a:ea typeface="仿宋_GB2312" pitchFamily="49" charset="-122"/>
              </a:rPr>
              <a:t>功</a:t>
            </a:r>
          </a:p>
        </p:txBody>
      </p:sp>
      <p:graphicFrame>
        <p:nvGraphicFramePr>
          <p:cNvPr id="19" name="Object 75"/>
          <p:cNvGraphicFramePr>
            <a:graphicFrameLocks noChangeAspect="1"/>
          </p:cNvGraphicFramePr>
          <p:nvPr>
            <p:extLst/>
          </p:nvPr>
        </p:nvGraphicFramePr>
        <p:xfrm>
          <a:off x="5553251" y="5264062"/>
          <a:ext cx="1882775" cy="571500"/>
        </p:xfrm>
        <a:graphic>
          <a:graphicData uri="http://schemas.openxmlformats.org/presentationml/2006/ole">
            <mc:AlternateContent xmlns:mc="http://schemas.openxmlformats.org/markup-compatibility/2006">
              <mc:Choice xmlns:v="urn:schemas-microsoft-com:vml" Requires="v">
                <p:oleObj spid="_x0000_s224993" name="Equation" r:id="rId17" imgW="660240" imgH="228600" progId="Equation.DSMT4">
                  <p:embed/>
                </p:oleObj>
              </mc:Choice>
              <mc:Fallback>
                <p:oleObj name="Equation" r:id="rId17" imgW="660240" imgH="228600" progId="Equation.DSMT4">
                  <p:embed/>
                  <p:pic>
                    <p:nvPicPr>
                      <p:cNvPr id="0" name=""/>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53251" y="5264062"/>
                        <a:ext cx="1882775" cy="571500"/>
                      </a:xfrm>
                      <a:prstGeom prst="rect">
                        <a:avLst/>
                      </a:prstGeom>
                      <a:solidFill>
                        <a:schemeClr val="accent2"/>
                      </a:solidFill>
                      <a:ln>
                        <a:noFill/>
                      </a:ln>
                      <a:effectLst/>
                      <a:extLs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8"/>
          <p:cNvSpPr>
            <a:spLocks noChangeArrowheads="1"/>
          </p:cNvSpPr>
          <p:nvPr/>
        </p:nvSpPr>
        <p:spPr bwMode="auto">
          <a:xfrm>
            <a:off x="331559" y="476672"/>
            <a:ext cx="2068928"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FFFF00"/>
                </a:solidFill>
                <a:latin typeface="Times New Roman" panose="02020603050405020304" pitchFamily="18" charset="0"/>
                <a:ea typeface="仿宋_GB2312" pitchFamily="49" charset="-122"/>
              </a:rPr>
              <a:t>任意</a:t>
            </a:r>
            <a:r>
              <a:rPr kumimoji="1" lang="zh-CN" altLang="en-US" sz="2400" b="1" dirty="0">
                <a:solidFill>
                  <a:srgbClr val="FFFF00"/>
                </a:solidFill>
                <a:latin typeface="Times New Roman" panose="02020603050405020304" pitchFamily="18" charset="0"/>
                <a:ea typeface="仿宋_GB2312" pitchFamily="49" charset="-122"/>
              </a:rPr>
              <a:t>形状载流导线在外磁场中受到的</a:t>
            </a:r>
            <a:r>
              <a:rPr kumimoji="1" lang="zh-CN" altLang="en-US" sz="2400" b="1" dirty="0" smtClean="0">
                <a:solidFill>
                  <a:srgbClr val="FFFF00"/>
                </a:solidFill>
                <a:latin typeface="Times New Roman" panose="02020603050405020304" pitchFamily="18" charset="0"/>
                <a:ea typeface="仿宋_GB2312" pitchFamily="49" charset="-122"/>
              </a:rPr>
              <a:t>安培力</a:t>
            </a:r>
            <a:endParaRPr kumimoji="1" lang="zh-CN" altLang="en-US" sz="2400" b="1" dirty="0">
              <a:solidFill>
                <a:srgbClr val="FFFF00"/>
              </a:solidFill>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21247189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iterate type="wd">
                                    <p:tmPct val="100000"/>
                                  </p:iterate>
                                  <p:childTnLst>
                                    <p:set>
                                      <p:cBhvr>
                                        <p:cTn id="16" dur="1" fill="hold">
                                          <p:stCondLst>
                                            <p:cond delay="0"/>
                                          </p:stCondLst>
                                        </p:cTn>
                                        <p:tgtEl>
                                          <p:spTgt spid="3"/>
                                        </p:tgtEl>
                                        <p:attrNameLst>
                                          <p:attrName>style.visibility</p:attrName>
                                        </p:attrNameLst>
                                      </p:cBhvr>
                                      <p:to>
                                        <p:strVal val="visible"/>
                                      </p:to>
                                    </p:set>
                                    <p:anim calcmode="lin" valueType="num">
                                      <p:cBhvr>
                                        <p:cTn id="17" dur="300" fill="hold"/>
                                        <p:tgtEl>
                                          <p:spTgt spid="3"/>
                                        </p:tgtEl>
                                        <p:attrNameLst>
                                          <p:attrName>ppt_w</p:attrName>
                                        </p:attrNameLst>
                                      </p:cBhvr>
                                      <p:tavLst>
                                        <p:tav tm="0">
                                          <p:val>
                                            <p:fltVal val="0"/>
                                          </p:val>
                                        </p:tav>
                                        <p:tav tm="100000">
                                          <p:val>
                                            <p:strVal val="#ppt_w"/>
                                          </p:val>
                                        </p:tav>
                                      </p:tavLst>
                                    </p:anim>
                                    <p:anim calcmode="lin" valueType="num">
                                      <p:cBhvr>
                                        <p:cTn id="18" dur="3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left)">
                                      <p:cBhvr>
                                        <p:cTn id="69" dur="500"/>
                                        <p:tgtEl>
                                          <p:spTgt spid="17"/>
                                        </p:tgtEl>
                                      </p:cBhvr>
                                    </p:animEffect>
                                  </p:childTnLst>
                                </p:cTn>
                              </p:par>
                            </p:childTnLst>
                          </p:cTn>
                        </p:par>
                        <p:par>
                          <p:cTn id="70" fill="hold">
                            <p:stCondLst>
                              <p:cond delay="500"/>
                            </p:stCondLst>
                            <p:childTnLst>
                              <p:par>
                                <p:cTn id="71" presetID="12" presetClass="entr" presetSubtype="4" fill="hold"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slide(fromBottom)">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ntr" presetSubtype="4" fill="hold" grpId="0" nodeType="clickEffect">
                                  <p:stCondLst>
                                    <p:cond delay="0"/>
                                  </p:stCondLst>
                                  <p:iterate type="wd">
                                    <p:tmPct val="100000"/>
                                  </p:iterate>
                                  <p:childTnLst>
                                    <p:set>
                                      <p:cBhvr>
                                        <p:cTn id="77" dur="1" fill="hold">
                                          <p:stCondLst>
                                            <p:cond delay="0"/>
                                          </p:stCondLst>
                                        </p:cTn>
                                        <p:tgtEl>
                                          <p:spTgt spid="14"/>
                                        </p:tgtEl>
                                        <p:attrNameLst>
                                          <p:attrName>style.visibility</p:attrName>
                                        </p:attrNameLst>
                                      </p:cBhvr>
                                      <p:to>
                                        <p:strVal val="visible"/>
                                      </p:to>
                                    </p:set>
                                    <p:animEffect transition="in" filter="slide(fromBottom)">
                                      <p:cBhvr>
                                        <p:cTn id="78" dur="3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childTnLst>
                                </p:cTn>
                              </p:par>
                            </p:childTnLst>
                          </p:cTn>
                        </p:par>
                        <p:par>
                          <p:cTn id="85" fill="hold">
                            <p:stCondLst>
                              <p:cond delay="500"/>
                            </p:stCondLst>
                            <p:childTnLst>
                              <p:par>
                                <p:cTn id="86" presetID="7" presetClass="entr" presetSubtype="2" fill="hold"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0" fill="hold"/>
                                        <p:tgtEl>
                                          <p:spTgt spid="19"/>
                                        </p:tgtEl>
                                        <p:attrNameLst>
                                          <p:attrName>ppt_x</p:attrName>
                                        </p:attrNameLst>
                                      </p:cBhvr>
                                      <p:tavLst>
                                        <p:tav tm="0">
                                          <p:val>
                                            <p:strVal val="1+#ppt_w/2"/>
                                          </p:val>
                                        </p:tav>
                                        <p:tav tm="100000">
                                          <p:val>
                                            <p:strVal val="#ppt_x"/>
                                          </p:val>
                                        </p:tav>
                                      </p:tavLst>
                                    </p:anim>
                                    <p:anim calcmode="lin" valueType="num">
                                      <p:cBhvr additive="base">
                                        <p:cTn id="89" dur="5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5" grpId="0" autoUpdateAnimBg="0"/>
      <p:bldP spid="7" grpId="0" autoUpdateAnimBg="0"/>
      <p:bldP spid="8" grpId="0" animBg="1"/>
      <p:bldP spid="11" grpId="0" animBg="1"/>
      <p:bldP spid="14" grpId="0"/>
      <p:bldP spid="16" grpId="0" autoUpdateAnimBg="0"/>
      <p:bldP spid="18" grpId="0" autoUpdateAnimBg="0"/>
      <p:bldP spid="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725144"/>
            <a:ext cx="8848992" cy="1938992"/>
          </a:xfrm>
          <a:prstGeom prst="rect">
            <a:avLst/>
          </a:prstGeom>
        </p:spPr>
        <p:txBody>
          <a:bodyPr wrap="square">
            <a:spAutoFit/>
          </a:bodyPr>
          <a:lstStyle/>
          <a:p>
            <a:r>
              <a:rPr lang="zh-CN" altLang="en-US" sz="2400" b="1" dirty="0" smtClean="0">
                <a:solidFill>
                  <a:schemeClr val="bg1"/>
                </a:solidFill>
                <a:latin typeface="arial" panose="020B0604020202020204" pitchFamily="34" charset="0"/>
              </a:rPr>
              <a:t>    洛</a:t>
            </a:r>
            <a:r>
              <a:rPr lang="zh-CN" altLang="en-US" sz="2400" b="1" dirty="0">
                <a:solidFill>
                  <a:schemeClr val="bg1"/>
                </a:solidFill>
                <a:latin typeface="arial" panose="020B0604020202020204" pitchFamily="34" charset="0"/>
              </a:rPr>
              <a:t>伦兹是</a:t>
            </a:r>
            <a:r>
              <a:rPr lang="zh-CN" altLang="en-US" sz="2400" b="1" dirty="0">
                <a:solidFill>
                  <a:schemeClr val="accent1">
                    <a:lumMod val="60000"/>
                    <a:lumOff val="40000"/>
                  </a:schemeClr>
                </a:solidFill>
                <a:latin typeface="arial" panose="020B0604020202020204" pitchFamily="34" charset="0"/>
              </a:rPr>
              <a:t>经典电子论</a:t>
            </a:r>
            <a:r>
              <a:rPr lang="zh-CN" altLang="en-US" sz="2400" b="1" dirty="0">
                <a:solidFill>
                  <a:schemeClr val="bg1"/>
                </a:solidFill>
                <a:latin typeface="arial" panose="020B0604020202020204" pitchFamily="34" charset="0"/>
              </a:rPr>
              <a:t>的创立者。他认为电具有“原子性”，电的本身是由微小的实体组成的。后来这些微小实体被称为</a:t>
            </a:r>
            <a:r>
              <a:rPr lang="zh-CN" altLang="en-US" sz="2400" b="1" dirty="0">
                <a:solidFill>
                  <a:schemeClr val="accent1">
                    <a:lumMod val="60000"/>
                    <a:lumOff val="40000"/>
                  </a:schemeClr>
                </a:solidFill>
                <a:latin typeface="arial" panose="020B0604020202020204" pitchFamily="34" charset="0"/>
              </a:rPr>
              <a:t>电子</a:t>
            </a:r>
            <a:r>
              <a:rPr lang="zh-CN" altLang="en-US" sz="2400" b="1" dirty="0">
                <a:solidFill>
                  <a:schemeClr val="bg1"/>
                </a:solidFill>
                <a:latin typeface="arial" panose="020B0604020202020204" pitchFamily="34" charset="0"/>
              </a:rPr>
              <a:t>。洛伦兹以电子概念为基础来解释物质的电性质。从电子论推导出运动电荷在磁场中要受到力的作用，即</a:t>
            </a:r>
            <a:r>
              <a:rPr lang="zh-CN" altLang="en-US" sz="2400" b="1" dirty="0">
                <a:solidFill>
                  <a:schemeClr val="accent1">
                    <a:lumMod val="60000"/>
                    <a:lumOff val="40000"/>
                  </a:schemeClr>
                </a:solidFill>
                <a:latin typeface="arial" panose="020B0604020202020204" pitchFamily="34" charset="0"/>
              </a:rPr>
              <a:t>洛伦兹力</a:t>
            </a:r>
            <a:r>
              <a:rPr lang="zh-CN" altLang="en-US" sz="2400" b="1" dirty="0" smtClean="0">
                <a:solidFill>
                  <a:schemeClr val="bg1"/>
                </a:solidFill>
                <a:latin typeface="arial" panose="020B0604020202020204" pitchFamily="34" charset="0"/>
              </a:rPr>
              <a:t>。</a:t>
            </a:r>
            <a:r>
              <a:rPr lang="zh-CN" altLang="en-US" sz="2400" b="1" dirty="0">
                <a:solidFill>
                  <a:schemeClr val="accent1">
                    <a:lumMod val="60000"/>
                    <a:lumOff val="40000"/>
                  </a:schemeClr>
                </a:solidFill>
                <a:latin typeface="arial" panose="020B0604020202020204" pitchFamily="34" charset="0"/>
              </a:rPr>
              <a:t>他与学生塞曼共享了</a:t>
            </a:r>
            <a:r>
              <a:rPr lang="en-US" altLang="zh-CN" sz="2400" b="1" dirty="0">
                <a:solidFill>
                  <a:schemeClr val="accent1">
                    <a:lumMod val="60000"/>
                    <a:lumOff val="40000"/>
                  </a:schemeClr>
                </a:solidFill>
                <a:latin typeface="arial" panose="020B0604020202020204" pitchFamily="34" charset="0"/>
              </a:rPr>
              <a:t>1902</a:t>
            </a:r>
            <a:r>
              <a:rPr lang="zh-CN" altLang="en-US" sz="2400" b="1" dirty="0">
                <a:solidFill>
                  <a:schemeClr val="accent1">
                    <a:lumMod val="60000"/>
                    <a:lumOff val="40000"/>
                  </a:schemeClr>
                </a:solidFill>
                <a:latin typeface="arial" panose="020B0604020202020204" pitchFamily="34" charset="0"/>
              </a:rPr>
              <a:t>年度诺贝尔物理学</a:t>
            </a:r>
            <a:r>
              <a:rPr lang="zh-CN" altLang="en-US" sz="2400" b="1" dirty="0" smtClean="0">
                <a:solidFill>
                  <a:schemeClr val="accent1">
                    <a:lumMod val="60000"/>
                    <a:lumOff val="40000"/>
                  </a:schemeClr>
                </a:solidFill>
                <a:latin typeface="arial" panose="020B0604020202020204" pitchFamily="34" charset="0"/>
              </a:rPr>
              <a:t>奖。</a:t>
            </a:r>
            <a:endParaRPr lang="zh-CN" altLang="en-US" sz="2400" b="1" dirty="0">
              <a:solidFill>
                <a:schemeClr val="accent1">
                  <a:lumMod val="60000"/>
                  <a:lumOff val="40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2646" y="332656"/>
            <a:ext cx="2173850" cy="3105501"/>
          </a:xfrm>
          <a:prstGeom prst="rect">
            <a:avLst/>
          </a:prstGeom>
        </p:spPr>
      </p:pic>
      <p:sp>
        <p:nvSpPr>
          <p:cNvPr id="4" name="矩形 3"/>
          <p:cNvSpPr/>
          <p:nvPr/>
        </p:nvSpPr>
        <p:spPr>
          <a:xfrm>
            <a:off x="6588224" y="3582173"/>
            <a:ext cx="2664296" cy="646331"/>
          </a:xfrm>
          <a:prstGeom prst="rect">
            <a:avLst/>
          </a:prstGeom>
        </p:spPr>
        <p:txBody>
          <a:bodyPr wrap="square">
            <a:spAutoFit/>
          </a:bodyPr>
          <a:lstStyle/>
          <a:p>
            <a:pPr algn="ctr"/>
            <a:r>
              <a:rPr lang="en-US" altLang="zh-CN" dirty="0">
                <a:solidFill>
                  <a:schemeClr val="bg1"/>
                </a:solidFill>
                <a:latin typeface="arial" panose="020B0604020202020204" pitchFamily="34" charset="0"/>
              </a:rPr>
              <a:t>Hendrik </a:t>
            </a:r>
            <a:r>
              <a:rPr lang="en-US" altLang="zh-CN" dirty="0" smtClean="0">
                <a:solidFill>
                  <a:schemeClr val="bg1"/>
                </a:solidFill>
                <a:latin typeface="arial" panose="020B0604020202020204" pitchFamily="34" charset="0"/>
              </a:rPr>
              <a:t>A. Lorentz</a:t>
            </a:r>
          </a:p>
          <a:p>
            <a:pPr algn="ctr"/>
            <a:r>
              <a:rPr lang="zh-CN" altLang="en-US" dirty="0" smtClean="0">
                <a:solidFill>
                  <a:schemeClr val="bg1"/>
                </a:solidFill>
                <a:latin typeface="arial" panose="020B0604020202020204" pitchFamily="34" charset="0"/>
              </a:rPr>
              <a:t>（</a:t>
            </a:r>
            <a:r>
              <a:rPr lang="en-US" altLang="zh-CN" dirty="0" smtClean="0">
                <a:solidFill>
                  <a:schemeClr val="bg1"/>
                </a:solidFill>
                <a:latin typeface="arial" panose="020B0604020202020204" pitchFamily="34" charset="0"/>
              </a:rPr>
              <a:t>1853~1928</a:t>
            </a:r>
            <a:r>
              <a:rPr lang="zh-CN" altLang="en-US" dirty="0" smtClean="0">
                <a:solidFill>
                  <a:schemeClr val="bg1"/>
                </a:solidFill>
                <a:latin typeface="arial" panose="020B0604020202020204" pitchFamily="34" charset="0"/>
              </a:rPr>
              <a:t>）</a:t>
            </a:r>
            <a:endParaRPr lang="zh-CN" altLang="en-US" dirty="0">
              <a:solidFill>
                <a:schemeClr val="bg1"/>
              </a:solidFill>
            </a:endParaRPr>
          </a:p>
        </p:txBody>
      </p:sp>
      <p:sp>
        <p:nvSpPr>
          <p:cNvPr id="5" name="矩形 4"/>
          <p:cNvSpPr/>
          <p:nvPr/>
        </p:nvSpPr>
        <p:spPr>
          <a:xfrm>
            <a:off x="179512" y="260648"/>
            <a:ext cx="6624736" cy="4524315"/>
          </a:xfrm>
          <a:prstGeom prst="rect">
            <a:avLst/>
          </a:prstGeom>
        </p:spPr>
        <p:txBody>
          <a:bodyPr wrap="square">
            <a:spAutoFit/>
          </a:bodyPr>
          <a:lstStyle/>
          <a:p>
            <a:r>
              <a:rPr lang="zh-CN" altLang="en-US" sz="2400" b="1" dirty="0" smtClean="0">
                <a:solidFill>
                  <a:schemeClr val="accent1">
                    <a:lumMod val="60000"/>
                    <a:lumOff val="40000"/>
                  </a:schemeClr>
                </a:solidFill>
                <a:latin typeface="arial" panose="020B0604020202020204" pitchFamily="34" charset="0"/>
              </a:rPr>
              <a:t>洛伦兹</a:t>
            </a:r>
            <a:r>
              <a:rPr lang="zh-CN" altLang="en-US" sz="2400" b="1" dirty="0" smtClean="0">
                <a:solidFill>
                  <a:schemeClr val="bg1"/>
                </a:solidFill>
                <a:latin typeface="arial" panose="020B0604020202020204" pitchFamily="34" charset="0"/>
              </a:rPr>
              <a:t>：荷兰理</a:t>
            </a:r>
            <a:r>
              <a:rPr lang="zh-CN" altLang="en-US" sz="2400" b="1" dirty="0">
                <a:solidFill>
                  <a:schemeClr val="bg1"/>
                </a:solidFill>
                <a:latin typeface="arial" panose="020B0604020202020204" pitchFamily="34" charset="0"/>
              </a:rPr>
              <a:t>论物理学家、数学家，经典电子论的创立者</a:t>
            </a:r>
            <a:r>
              <a:rPr lang="zh-CN" altLang="en-US" sz="2400" b="1" dirty="0" smtClean="0">
                <a:solidFill>
                  <a:schemeClr val="bg1"/>
                </a:solidFill>
                <a:latin typeface="arial" panose="020B0604020202020204" pitchFamily="34" charset="0"/>
              </a:rPr>
              <a:t>。</a:t>
            </a:r>
            <a:endParaRPr lang="en-US" altLang="zh-CN" sz="2400" b="1" dirty="0" smtClean="0">
              <a:solidFill>
                <a:schemeClr val="bg1"/>
              </a:solidFill>
              <a:latin typeface="arial" panose="020B0604020202020204" pitchFamily="34" charset="0"/>
            </a:endParaRPr>
          </a:p>
          <a:p>
            <a:r>
              <a:rPr lang="en-US" altLang="zh-CN" sz="2400" b="1" dirty="0" smtClean="0">
                <a:solidFill>
                  <a:schemeClr val="bg1"/>
                </a:solidFill>
              </a:rPr>
              <a:t>    1904</a:t>
            </a:r>
            <a:r>
              <a:rPr lang="zh-CN" altLang="en-US" sz="2400" b="1" dirty="0">
                <a:solidFill>
                  <a:schemeClr val="bg1"/>
                </a:solidFill>
              </a:rPr>
              <a:t>年，洛伦兹证明，当把麦克斯韦的电磁场方程组用伽利略变换从一个参考系变换到另一个参考系时，真空中的光速将不是一个不变的量，从而导致对不同惯性系的观察者来说，麦克斯韦方程及各种电磁效应可能是不同的．为了解决这个问题，洛伦兹提出了另一种变换公式，即</a:t>
            </a:r>
            <a:r>
              <a:rPr lang="zh-CN" altLang="en-US" sz="2400" b="1" dirty="0">
                <a:solidFill>
                  <a:schemeClr val="accent1">
                    <a:lumMod val="60000"/>
                    <a:lumOff val="40000"/>
                  </a:schemeClr>
                </a:solidFill>
              </a:rPr>
              <a:t>洛伦兹变换</a:t>
            </a:r>
            <a:r>
              <a:rPr lang="zh-CN" altLang="en-US" sz="2400" b="1" dirty="0">
                <a:solidFill>
                  <a:schemeClr val="bg1"/>
                </a:solidFill>
              </a:rPr>
              <a:t>。后来，爱因斯坦把洛伦兹变换用于力学关系式，创立了</a:t>
            </a:r>
            <a:r>
              <a:rPr lang="zh-CN" altLang="en-US" sz="2400" b="1" dirty="0">
                <a:solidFill>
                  <a:schemeClr val="accent1">
                    <a:lumMod val="60000"/>
                    <a:lumOff val="40000"/>
                  </a:schemeClr>
                </a:solidFill>
              </a:rPr>
              <a:t>狭义相对</a:t>
            </a:r>
            <a:r>
              <a:rPr lang="zh-CN" altLang="en-US" sz="2400" b="1" dirty="0" smtClean="0">
                <a:solidFill>
                  <a:schemeClr val="accent1">
                    <a:lumMod val="60000"/>
                    <a:lumOff val="40000"/>
                  </a:schemeClr>
                </a:solidFill>
              </a:rPr>
              <a:t>论。</a:t>
            </a:r>
            <a:r>
              <a:rPr lang="zh-CN" altLang="en-US" sz="2400" b="1" dirty="0">
                <a:solidFill>
                  <a:srgbClr val="FFFF00"/>
                </a:solidFill>
              </a:rPr>
              <a:t>爱因斯</a:t>
            </a:r>
            <a:r>
              <a:rPr lang="zh-CN" altLang="en-US" sz="2400" b="1" dirty="0" smtClean="0">
                <a:solidFill>
                  <a:srgbClr val="FFFF00"/>
                </a:solidFill>
              </a:rPr>
              <a:t>坦说</a:t>
            </a:r>
            <a:r>
              <a:rPr lang="zh-CN" altLang="en-US" sz="2400" b="1" dirty="0">
                <a:solidFill>
                  <a:srgbClr val="FFFF00"/>
                </a:solidFill>
              </a:rPr>
              <a:t>：洛伦兹的成就“对我产生了最伟大的影响”，他是“我们时代最伟大、最高尚的人”。</a:t>
            </a:r>
            <a:endParaRPr lang="zh-CN" altLang="en-US" sz="2400" b="1" dirty="0">
              <a:solidFill>
                <a:srgbClr val="FFFF00"/>
              </a:solidFill>
              <a:latin typeface="arial" panose="020B0604020202020204" pitchFamily="34" charset="0"/>
            </a:endParaRPr>
          </a:p>
        </p:txBody>
      </p:sp>
    </p:spTree>
    <p:extLst>
      <p:ext uri="{BB962C8B-B14F-4D97-AF65-F5344CB8AC3E}">
        <p14:creationId xmlns:p14="http://schemas.microsoft.com/office/powerpoint/2010/main" val="322035511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16512" y="618406"/>
            <a:ext cx="3871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dirty="0">
                <a:solidFill>
                  <a:srgbClr val="FFFF00"/>
                </a:solidFill>
                <a:latin typeface="+mn-ea"/>
                <a:ea typeface="+mn-ea"/>
              </a:rPr>
              <a:t>毕－萨定律 </a:t>
            </a:r>
          </a:p>
        </p:txBody>
      </p:sp>
      <p:graphicFrame>
        <p:nvGraphicFramePr>
          <p:cNvPr id="6" name="Object 29"/>
          <p:cNvGraphicFramePr>
            <a:graphicFrameLocks noChangeAspect="1"/>
          </p:cNvGraphicFramePr>
          <p:nvPr>
            <p:extLst>
              <p:ext uri="{D42A27DB-BD31-4B8C-83A1-F6EECF244321}">
                <p14:modId xmlns:p14="http://schemas.microsoft.com/office/powerpoint/2010/main" val="2300835106"/>
              </p:ext>
            </p:extLst>
          </p:nvPr>
        </p:nvGraphicFramePr>
        <p:xfrm>
          <a:off x="6435725" y="333375"/>
          <a:ext cx="2435225" cy="1000125"/>
        </p:xfrm>
        <a:graphic>
          <a:graphicData uri="http://schemas.openxmlformats.org/presentationml/2006/ole">
            <mc:AlternateContent xmlns:mc="http://schemas.openxmlformats.org/markup-compatibility/2006">
              <mc:Choice xmlns:v="urn:schemas-microsoft-com:vml" Requires="v">
                <p:oleObj spid="_x0000_s208693" name="Equation" r:id="rId3" imgW="1015920" imgH="419040" progId="Equation.DSMT4">
                  <p:embed/>
                </p:oleObj>
              </mc:Choice>
              <mc:Fallback>
                <p:oleObj name="Equation" r:id="rId3" imgW="10159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725" y="333375"/>
                        <a:ext cx="2435225" cy="1000125"/>
                      </a:xfrm>
                      <a:prstGeom prst="rect">
                        <a:avLst/>
                      </a:prstGeom>
                      <a:solidFill>
                        <a:srgbClr val="009999"/>
                      </a:solidFill>
                      <a:ln w="19050">
                        <a:solidFill>
                          <a:srgbClr val="66FFFF"/>
                        </a:solidFill>
                        <a:miter lim="800000"/>
                        <a:headEnd/>
                        <a:tailEnd/>
                      </a:ln>
                    </p:spPr>
                  </p:pic>
                </p:oleObj>
              </mc:Fallback>
            </mc:AlternateContent>
          </a:graphicData>
        </a:graphic>
      </p:graphicFrame>
      <p:sp>
        <p:nvSpPr>
          <p:cNvPr id="7" name="Text Box 8"/>
          <p:cNvSpPr txBox="1">
            <a:spLocks noChangeArrowheads="1"/>
          </p:cNvSpPr>
          <p:nvPr/>
        </p:nvSpPr>
        <p:spPr bwMode="auto">
          <a:xfrm>
            <a:off x="70818" y="4328193"/>
            <a:ext cx="177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zh-CN" altLang="en-US" sz="2400" b="1" dirty="0">
                <a:solidFill>
                  <a:srgbClr val="FFFF00"/>
                </a:solidFill>
                <a:latin typeface="+mn-ea"/>
                <a:ea typeface="+mn-ea"/>
              </a:rPr>
              <a:t>高斯定理</a:t>
            </a:r>
          </a:p>
        </p:txBody>
      </p:sp>
      <p:graphicFrame>
        <p:nvGraphicFramePr>
          <p:cNvPr id="8" name="Object 9"/>
          <p:cNvGraphicFramePr>
            <a:graphicFrameLocks/>
          </p:cNvGraphicFramePr>
          <p:nvPr>
            <p:extLst>
              <p:ext uri="{D42A27DB-BD31-4B8C-83A1-F6EECF244321}">
                <p14:modId xmlns:p14="http://schemas.microsoft.com/office/powerpoint/2010/main" val="2053809628"/>
              </p:ext>
            </p:extLst>
          </p:nvPr>
        </p:nvGraphicFramePr>
        <p:xfrm>
          <a:off x="1551335" y="4128168"/>
          <a:ext cx="2482850" cy="928687"/>
        </p:xfrm>
        <a:graphic>
          <a:graphicData uri="http://schemas.openxmlformats.org/presentationml/2006/ole">
            <mc:AlternateContent xmlns:mc="http://schemas.openxmlformats.org/markup-compatibility/2006">
              <mc:Choice xmlns:v="urn:schemas-microsoft-com:vml" Requires="v">
                <p:oleObj spid="_x0000_s208694" name="公式" r:id="rId5" imgW="1155600" imgH="431640" progId="Equation.3">
                  <p:embed/>
                </p:oleObj>
              </mc:Choice>
              <mc:Fallback>
                <p:oleObj name="公式" r:id="rId5" imgW="1155600" imgH="4316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335" y="4128168"/>
                        <a:ext cx="24828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5"/>
          <p:cNvSpPr txBox="1">
            <a:spLocks noChangeArrowheads="1"/>
          </p:cNvSpPr>
          <p:nvPr/>
        </p:nvSpPr>
        <p:spPr bwMode="auto">
          <a:xfrm>
            <a:off x="1043608" y="1052736"/>
            <a:ext cx="80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FFFFFF"/>
                </a:solidFill>
                <a:latin typeface="+mn-ea"/>
                <a:ea typeface="+mn-ea"/>
              </a:rPr>
              <a:t>电场</a:t>
            </a:r>
          </a:p>
          <a:p>
            <a:pPr algn="l" eaLnBrk="1" hangingPunct="1"/>
            <a:r>
              <a:rPr lang="zh-CN" altLang="en-US" b="1" dirty="0">
                <a:solidFill>
                  <a:srgbClr val="FFFFFF"/>
                </a:solidFill>
                <a:latin typeface="+mn-ea"/>
                <a:ea typeface="+mn-ea"/>
              </a:rPr>
              <a:t>强度</a:t>
            </a:r>
          </a:p>
        </p:txBody>
      </p:sp>
      <p:graphicFrame>
        <p:nvGraphicFramePr>
          <p:cNvPr id="10" name="Object 10"/>
          <p:cNvGraphicFramePr>
            <a:graphicFrameLocks noChangeAspect="1"/>
          </p:cNvGraphicFramePr>
          <p:nvPr>
            <p:extLst>
              <p:ext uri="{D42A27DB-BD31-4B8C-83A1-F6EECF244321}">
                <p14:modId xmlns:p14="http://schemas.microsoft.com/office/powerpoint/2010/main" val="3687802590"/>
              </p:ext>
            </p:extLst>
          </p:nvPr>
        </p:nvGraphicFramePr>
        <p:xfrm>
          <a:off x="1881808" y="1052736"/>
          <a:ext cx="1898650" cy="949325"/>
        </p:xfrm>
        <a:graphic>
          <a:graphicData uri="http://schemas.openxmlformats.org/presentationml/2006/ole">
            <mc:AlternateContent xmlns:mc="http://schemas.openxmlformats.org/markup-compatibility/2006">
              <mc:Choice xmlns:v="urn:schemas-microsoft-com:vml" Requires="v">
                <p:oleObj spid="_x0000_s208695" name="Equation" r:id="rId7" imgW="780965" imgH="342900" progId="Equation.3">
                  <p:embed/>
                </p:oleObj>
              </mc:Choice>
              <mc:Fallback>
                <p:oleObj name="Equation" r:id="rId7" imgW="780965" imgH="342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808" y="1052736"/>
                        <a:ext cx="18986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3"/>
          <p:cNvSpPr txBox="1">
            <a:spLocks noChangeArrowheads="1"/>
          </p:cNvSpPr>
          <p:nvPr/>
        </p:nvSpPr>
        <p:spPr bwMode="auto">
          <a:xfrm>
            <a:off x="107504" y="314754"/>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dirty="0">
                <a:solidFill>
                  <a:srgbClr val="FFFF00"/>
                </a:solidFill>
                <a:latin typeface="+mn-ea"/>
                <a:ea typeface="+mn-ea"/>
              </a:rPr>
              <a:t>•  </a:t>
            </a:r>
            <a:r>
              <a:rPr lang="zh-CN" altLang="en-US" b="1" dirty="0">
                <a:solidFill>
                  <a:srgbClr val="FFFF00"/>
                </a:solidFill>
                <a:latin typeface="+mn-ea"/>
                <a:ea typeface="+mn-ea"/>
              </a:rPr>
              <a:t>库仑定律</a:t>
            </a:r>
          </a:p>
        </p:txBody>
      </p:sp>
      <p:grpSp>
        <p:nvGrpSpPr>
          <p:cNvPr id="12" name="Group 6"/>
          <p:cNvGrpSpPr>
            <a:grpSpLocks/>
          </p:cNvGrpSpPr>
          <p:nvPr/>
        </p:nvGrpSpPr>
        <p:grpSpPr bwMode="auto">
          <a:xfrm>
            <a:off x="640904" y="819579"/>
            <a:ext cx="457200" cy="609600"/>
            <a:chOff x="480" y="528"/>
            <a:chExt cx="432" cy="1104"/>
          </a:xfrm>
        </p:grpSpPr>
        <p:sp>
          <p:nvSpPr>
            <p:cNvPr id="13" name="Line 7"/>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14" name="Line 8"/>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graphicFrame>
        <p:nvGraphicFramePr>
          <p:cNvPr id="15" name="Object 11"/>
          <p:cNvGraphicFramePr>
            <a:graphicFrameLocks noChangeAspect="1"/>
          </p:cNvGraphicFramePr>
          <p:nvPr>
            <p:extLst>
              <p:ext uri="{D42A27DB-BD31-4B8C-83A1-F6EECF244321}">
                <p14:modId xmlns:p14="http://schemas.microsoft.com/office/powerpoint/2010/main" val="3375806260"/>
              </p:ext>
            </p:extLst>
          </p:nvPr>
        </p:nvGraphicFramePr>
        <p:xfrm>
          <a:off x="1760091" y="2024905"/>
          <a:ext cx="1395413" cy="585788"/>
        </p:xfrm>
        <a:graphic>
          <a:graphicData uri="http://schemas.openxmlformats.org/presentationml/2006/ole">
            <mc:AlternateContent xmlns:mc="http://schemas.openxmlformats.org/markup-compatibility/2006">
              <mc:Choice xmlns:v="urn:schemas-microsoft-com:vml" Requires="v">
                <p:oleObj spid="_x0000_s208696" name="Equation" r:id="rId9" imgW="552365" imgH="180941" progId="Equation.3">
                  <p:embed/>
                </p:oleObj>
              </mc:Choice>
              <mc:Fallback>
                <p:oleObj name="Equation" r:id="rId9" imgW="552365" imgH="18094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0091" y="2024905"/>
                        <a:ext cx="13954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605175060"/>
              </p:ext>
            </p:extLst>
          </p:nvPr>
        </p:nvGraphicFramePr>
        <p:xfrm>
          <a:off x="1763688" y="2974230"/>
          <a:ext cx="2122487" cy="949325"/>
        </p:xfrm>
        <a:graphic>
          <a:graphicData uri="http://schemas.openxmlformats.org/presentationml/2006/ole">
            <mc:AlternateContent xmlns:mc="http://schemas.openxmlformats.org/markup-compatibility/2006">
              <mc:Choice xmlns:v="urn:schemas-microsoft-com:vml" Requires="v">
                <p:oleObj spid="_x0000_s208697" name="Equation" r:id="rId11" imgW="876469" imgH="342900" progId="Equation.DSMT4">
                  <p:embed/>
                </p:oleObj>
              </mc:Choice>
              <mc:Fallback>
                <p:oleObj name="Equation" r:id="rId11" imgW="876469" imgH="3429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688" y="2974230"/>
                        <a:ext cx="21224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22"/>
          <p:cNvSpPr>
            <a:spLocks/>
          </p:cNvSpPr>
          <p:nvPr/>
        </p:nvSpPr>
        <p:spPr bwMode="auto">
          <a:xfrm>
            <a:off x="998091" y="2096343"/>
            <a:ext cx="533400" cy="1524000"/>
          </a:xfrm>
          <a:prstGeom prst="leftBrace">
            <a:avLst>
              <a:gd name="adj1" fmla="val 23810"/>
              <a:gd name="adj2" fmla="val 36148"/>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mn-ea"/>
              <a:ea typeface="+mn-ea"/>
            </a:endParaRPr>
          </a:p>
        </p:txBody>
      </p:sp>
      <p:grpSp>
        <p:nvGrpSpPr>
          <p:cNvPr id="21" name="Group 17"/>
          <p:cNvGrpSpPr>
            <a:grpSpLocks/>
          </p:cNvGrpSpPr>
          <p:nvPr/>
        </p:nvGrpSpPr>
        <p:grpSpPr bwMode="auto">
          <a:xfrm>
            <a:off x="658416" y="1620813"/>
            <a:ext cx="457200" cy="1160115"/>
            <a:chOff x="480" y="528"/>
            <a:chExt cx="432" cy="1104"/>
          </a:xfrm>
        </p:grpSpPr>
        <p:sp>
          <p:nvSpPr>
            <p:cNvPr id="22" name="Line 18"/>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3" name="Line 19"/>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sp>
        <p:nvSpPr>
          <p:cNvPr id="24" name="Line 20"/>
          <p:cNvSpPr>
            <a:spLocks noChangeShapeType="1"/>
          </p:cNvSpPr>
          <p:nvPr/>
        </p:nvSpPr>
        <p:spPr bwMode="auto">
          <a:xfrm>
            <a:off x="658416" y="1617638"/>
            <a:ext cx="402704" cy="1156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25" name="Text Box 35"/>
          <p:cNvSpPr txBox="1">
            <a:spLocks noChangeArrowheads="1"/>
          </p:cNvSpPr>
          <p:nvPr/>
        </p:nvSpPr>
        <p:spPr bwMode="auto">
          <a:xfrm>
            <a:off x="4486687" y="4797152"/>
            <a:ext cx="3487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en-US" altLang="zh-CN" sz="2400" b="1" dirty="0">
                <a:solidFill>
                  <a:srgbClr val="FFFF00"/>
                </a:solidFill>
                <a:latin typeface="+mn-ea"/>
                <a:ea typeface="+mn-ea"/>
                <a:cs typeface="ˎ̥"/>
              </a:rPr>
              <a:t>•  </a:t>
            </a:r>
            <a:r>
              <a:rPr kumimoji="1" lang="zh-CN" altLang="en-US" sz="2400" b="1" dirty="0">
                <a:solidFill>
                  <a:srgbClr val="FFFF00"/>
                </a:solidFill>
                <a:latin typeface="+mn-ea"/>
                <a:ea typeface="+mn-ea"/>
              </a:rPr>
              <a:t>磁场的高斯定理</a:t>
            </a:r>
          </a:p>
        </p:txBody>
      </p:sp>
      <p:graphicFrame>
        <p:nvGraphicFramePr>
          <p:cNvPr id="26" name="Object 36"/>
          <p:cNvGraphicFramePr>
            <a:graphicFrameLocks noChangeAspect="1"/>
          </p:cNvGraphicFramePr>
          <p:nvPr>
            <p:extLst>
              <p:ext uri="{D42A27DB-BD31-4B8C-83A1-F6EECF244321}">
                <p14:modId xmlns:p14="http://schemas.microsoft.com/office/powerpoint/2010/main" val="1170157638"/>
              </p:ext>
            </p:extLst>
          </p:nvPr>
        </p:nvGraphicFramePr>
        <p:xfrm>
          <a:off x="5374480" y="5333689"/>
          <a:ext cx="2772854" cy="778437"/>
        </p:xfrm>
        <a:graphic>
          <a:graphicData uri="http://schemas.openxmlformats.org/presentationml/2006/ole">
            <mc:AlternateContent xmlns:mc="http://schemas.openxmlformats.org/markup-compatibility/2006">
              <mc:Choice xmlns:v="urn:schemas-microsoft-com:vml" Requires="v">
                <p:oleObj spid="_x0000_s208698" name="公式" r:id="rId13" imgW="1041120" imgH="291960" progId="Equation.3">
                  <p:embed/>
                </p:oleObj>
              </mc:Choice>
              <mc:Fallback>
                <p:oleObj name="公式" r:id="rId13" imgW="1041120" imgH="2919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74480" y="5333689"/>
                        <a:ext cx="2772854" cy="778437"/>
                      </a:xfrm>
                      <a:prstGeom prst="rect">
                        <a:avLst/>
                      </a:prstGeom>
                      <a:noFill/>
                      <a:ln w="19050">
                        <a:solidFill>
                          <a:srgbClr val="66FFFF"/>
                        </a:solidFill>
                        <a:miter lim="800000"/>
                        <a:headEnd/>
                        <a:tailEnd/>
                      </a:ln>
                      <a:effectLst/>
                    </p:spPr>
                  </p:pic>
                </p:oleObj>
              </mc:Fallback>
            </mc:AlternateContent>
          </a:graphicData>
        </a:graphic>
      </p:graphicFrame>
      <p:sp>
        <p:nvSpPr>
          <p:cNvPr id="27" name="Text Box 37"/>
          <p:cNvSpPr txBox="1">
            <a:spLocks noChangeArrowheads="1"/>
          </p:cNvSpPr>
          <p:nvPr/>
        </p:nvSpPr>
        <p:spPr bwMode="auto">
          <a:xfrm>
            <a:off x="6365267" y="6135687"/>
            <a:ext cx="25197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2400" b="1" dirty="0">
                <a:solidFill>
                  <a:srgbClr val="66FFFF"/>
                </a:solidFill>
                <a:latin typeface="+mn-ea"/>
                <a:ea typeface="+mn-ea"/>
              </a:rPr>
              <a:t>磁场是无源</a:t>
            </a:r>
            <a:r>
              <a:rPr kumimoji="1" lang="zh-CN" altLang="en-US" sz="2400" b="1" dirty="0" smtClean="0">
                <a:solidFill>
                  <a:srgbClr val="66FFFF"/>
                </a:solidFill>
                <a:latin typeface="+mn-ea"/>
                <a:ea typeface="+mn-ea"/>
              </a:rPr>
              <a:t>场</a:t>
            </a:r>
            <a:endParaRPr kumimoji="1" lang="zh-CN" altLang="en-US" sz="2400" b="1" dirty="0">
              <a:solidFill>
                <a:srgbClr val="66FFFF"/>
              </a:solidFill>
              <a:latin typeface="+mn-ea"/>
              <a:ea typeface="+mn-ea"/>
            </a:endParaRPr>
          </a:p>
        </p:txBody>
      </p:sp>
      <p:sp>
        <p:nvSpPr>
          <p:cNvPr id="28" name="Text Box 27"/>
          <p:cNvSpPr txBox="1">
            <a:spLocks noChangeArrowheads="1"/>
          </p:cNvSpPr>
          <p:nvPr/>
        </p:nvSpPr>
        <p:spPr bwMode="auto">
          <a:xfrm>
            <a:off x="4499992" y="2420888"/>
            <a:ext cx="327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l" eaLnBrk="1" hangingPunct="1"/>
            <a:r>
              <a:rPr kumimoji="1" lang="en-US" altLang="zh-CN" sz="2400" b="1" dirty="0">
                <a:solidFill>
                  <a:srgbClr val="FFFF00"/>
                </a:solidFill>
                <a:latin typeface="+mn-ea"/>
                <a:ea typeface="+mn-ea"/>
                <a:cs typeface="ˎ̥"/>
              </a:rPr>
              <a:t>• </a:t>
            </a:r>
            <a:r>
              <a:rPr kumimoji="1" lang="zh-CN" altLang="en-US" sz="2400" b="1" dirty="0">
                <a:solidFill>
                  <a:srgbClr val="FFFF00"/>
                </a:solidFill>
                <a:latin typeface="+mn-ea"/>
                <a:ea typeface="+mn-ea"/>
              </a:rPr>
              <a:t>安培环路定理 </a:t>
            </a:r>
          </a:p>
        </p:txBody>
      </p:sp>
      <p:graphicFrame>
        <p:nvGraphicFramePr>
          <p:cNvPr id="29" name="Object 28"/>
          <p:cNvGraphicFramePr>
            <a:graphicFrameLocks noChangeAspect="1"/>
          </p:cNvGraphicFramePr>
          <p:nvPr>
            <p:extLst>
              <p:ext uri="{D42A27DB-BD31-4B8C-83A1-F6EECF244321}">
                <p14:modId xmlns:p14="http://schemas.microsoft.com/office/powerpoint/2010/main" val="2381283109"/>
              </p:ext>
            </p:extLst>
          </p:nvPr>
        </p:nvGraphicFramePr>
        <p:xfrm>
          <a:off x="5374480" y="2924944"/>
          <a:ext cx="2599945" cy="719420"/>
        </p:xfrm>
        <a:graphic>
          <a:graphicData uri="http://schemas.openxmlformats.org/presentationml/2006/ole">
            <mc:AlternateContent xmlns:mc="http://schemas.openxmlformats.org/markup-compatibility/2006">
              <mc:Choice xmlns:v="urn:schemas-microsoft-com:vml" Requires="v">
                <p:oleObj spid="_x0000_s208699" name="公式" r:id="rId15" imgW="1054080" imgH="291960" progId="Equation.3">
                  <p:embed/>
                </p:oleObj>
              </mc:Choice>
              <mc:Fallback>
                <p:oleObj name="公式" r:id="rId15" imgW="1054080" imgH="29196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4480" y="2924944"/>
                        <a:ext cx="2599945" cy="719420"/>
                      </a:xfrm>
                      <a:prstGeom prst="rect">
                        <a:avLst/>
                      </a:prstGeom>
                      <a:noFill/>
                      <a:ln w="22225">
                        <a:solidFill>
                          <a:srgbClr val="66FFFF"/>
                        </a:solidFill>
                        <a:miter lim="800000"/>
                        <a:headEnd/>
                        <a:tailEnd/>
                      </a:ln>
                      <a:effectLst/>
                    </p:spPr>
                  </p:pic>
                </p:oleObj>
              </mc:Fallback>
            </mc:AlternateContent>
          </a:graphicData>
        </a:graphic>
      </p:graphicFrame>
      <p:sp>
        <p:nvSpPr>
          <p:cNvPr id="30" name="Text Box 38"/>
          <p:cNvSpPr txBox="1">
            <a:spLocks noChangeArrowheads="1"/>
          </p:cNvSpPr>
          <p:nvPr/>
        </p:nvSpPr>
        <p:spPr bwMode="auto">
          <a:xfrm>
            <a:off x="5836876" y="3665092"/>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en-US" altLang="zh-CN" sz="2400" b="1" dirty="0">
                <a:solidFill>
                  <a:srgbClr val="66FFFF"/>
                </a:solidFill>
                <a:latin typeface="+mn-ea"/>
                <a:ea typeface="+mn-ea"/>
              </a:rPr>
              <a:t> </a:t>
            </a:r>
            <a:r>
              <a:rPr kumimoji="1" lang="zh-CN" altLang="en-US" sz="2400" b="1" dirty="0">
                <a:solidFill>
                  <a:srgbClr val="66FFFF"/>
                </a:solidFill>
                <a:latin typeface="+mn-ea"/>
                <a:ea typeface="+mn-ea"/>
              </a:rPr>
              <a:t>磁场是有旋场</a:t>
            </a:r>
            <a:endParaRPr kumimoji="1" lang="zh-CN" altLang="en-US" sz="2400" dirty="0">
              <a:solidFill>
                <a:srgbClr val="66FFFF"/>
              </a:solidFill>
              <a:latin typeface="+mn-ea"/>
              <a:ea typeface="+mn-ea"/>
            </a:endParaRPr>
          </a:p>
        </p:txBody>
      </p:sp>
      <p:graphicFrame>
        <p:nvGraphicFramePr>
          <p:cNvPr id="31" name="Object 36"/>
          <p:cNvGraphicFramePr>
            <a:graphicFrameLocks noChangeAspect="1"/>
          </p:cNvGraphicFramePr>
          <p:nvPr>
            <p:extLst>
              <p:ext uri="{D42A27DB-BD31-4B8C-83A1-F6EECF244321}">
                <p14:modId xmlns:p14="http://schemas.microsoft.com/office/powerpoint/2010/main" val="455082260"/>
              </p:ext>
            </p:extLst>
          </p:nvPr>
        </p:nvGraphicFramePr>
        <p:xfrm>
          <a:off x="1821246" y="5387493"/>
          <a:ext cx="1638102" cy="721832"/>
        </p:xfrm>
        <a:graphic>
          <a:graphicData uri="http://schemas.openxmlformats.org/presentationml/2006/ole">
            <mc:AlternateContent xmlns:mc="http://schemas.openxmlformats.org/markup-compatibility/2006">
              <mc:Choice xmlns:v="urn:schemas-microsoft-com:vml" Requires="v">
                <p:oleObj spid="_x0000_s208700" name="公式" r:id="rId17" imgW="698400" imgH="291960" progId="Equation.3">
                  <p:embed/>
                </p:oleObj>
              </mc:Choice>
              <mc:Fallback>
                <p:oleObj name="公式" r:id="rId17" imgW="698400" imgH="29196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1246" y="5387493"/>
                        <a:ext cx="1638102" cy="721832"/>
                      </a:xfrm>
                      <a:prstGeom prst="rect">
                        <a:avLst/>
                      </a:prstGeom>
                      <a:noFill/>
                    </p:spPr>
                  </p:pic>
                </p:oleObj>
              </mc:Fallback>
            </mc:AlternateContent>
          </a:graphicData>
        </a:graphic>
      </p:graphicFrame>
      <p:sp>
        <p:nvSpPr>
          <p:cNvPr id="32" name="Text Box 25"/>
          <p:cNvSpPr txBox="1">
            <a:spLocks noChangeArrowheads="1"/>
          </p:cNvSpPr>
          <p:nvPr/>
        </p:nvSpPr>
        <p:spPr bwMode="auto">
          <a:xfrm>
            <a:off x="-53214" y="6145854"/>
            <a:ext cx="5022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chemeClr val="accent1">
                    <a:lumMod val="60000"/>
                    <a:lumOff val="40000"/>
                  </a:schemeClr>
                </a:solidFill>
                <a:latin typeface="+mn-ea"/>
                <a:ea typeface="+mn-ea"/>
              </a:rPr>
              <a:t>（</a:t>
            </a:r>
            <a:r>
              <a:rPr lang="zh-CN" altLang="en-US" b="1" dirty="0" smtClean="0">
                <a:solidFill>
                  <a:schemeClr val="accent1">
                    <a:lumMod val="60000"/>
                    <a:lumOff val="40000"/>
                  </a:schemeClr>
                </a:solidFill>
                <a:latin typeface="+mn-ea"/>
                <a:ea typeface="+mn-ea"/>
              </a:rPr>
              <a:t>静电场是无旋场，保守力场）</a:t>
            </a:r>
            <a:endParaRPr lang="zh-CN" altLang="en-US" b="1" dirty="0">
              <a:solidFill>
                <a:schemeClr val="accent1">
                  <a:lumMod val="60000"/>
                  <a:lumOff val="40000"/>
                </a:schemeClr>
              </a:solidFill>
              <a:latin typeface="+mn-ea"/>
              <a:ea typeface="+mn-ea"/>
            </a:endParaRPr>
          </a:p>
        </p:txBody>
      </p:sp>
      <p:sp>
        <p:nvSpPr>
          <p:cNvPr id="33" name="矩形 32"/>
          <p:cNvSpPr/>
          <p:nvPr/>
        </p:nvSpPr>
        <p:spPr>
          <a:xfrm>
            <a:off x="121420" y="5363791"/>
            <a:ext cx="1618383" cy="830997"/>
          </a:xfrm>
          <a:prstGeom prst="rect">
            <a:avLst/>
          </a:prstGeom>
        </p:spPr>
        <p:txBody>
          <a:bodyPr wrap="square">
            <a:spAutoFit/>
          </a:bodyPr>
          <a:lstStyle/>
          <a:p>
            <a:pPr algn="ctr"/>
            <a:r>
              <a:rPr lang="zh-CN" altLang="en-US" sz="2400" b="1" dirty="0" smtClean="0">
                <a:solidFill>
                  <a:srgbClr val="FFFF00"/>
                </a:solidFill>
                <a:latin typeface="+mn-ea"/>
                <a:ea typeface="+mn-ea"/>
              </a:rPr>
              <a:t>静电场环路定理</a:t>
            </a:r>
            <a:endParaRPr lang="zh-CN" altLang="en-US" sz="2400" dirty="0">
              <a:latin typeface="+mn-ea"/>
              <a:ea typeface="+mn-ea"/>
            </a:endParaRPr>
          </a:p>
        </p:txBody>
      </p:sp>
      <p:graphicFrame>
        <p:nvGraphicFramePr>
          <p:cNvPr id="36" name="Object 57"/>
          <p:cNvGraphicFramePr>
            <a:graphicFrameLocks noChangeAspect="1"/>
          </p:cNvGraphicFramePr>
          <p:nvPr>
            <p:extLst>
              <p:ext uri="{D42A27DB-BD31-4B8C-83A1-F6EECF244321}">
                <p14:modId xmlns:p14="http://schemas.microsoft.com/office/powerpoint/2010/main" val="2625104507"/>
              </p:ext>
            </p:extLst>
          </p:nvPr>
        </p:nvGraphicFramePr>
        <p:xfrm>
          <a:off x="4811713" y="1484313"/>
          <a:ext cx="3635375" cy="941387"/>
        </p:xfrm>
        <a:graphic>
          <a:graphicData uri="http://schemas.openxmlformats.org/presentationml/2006/ole">
            <mc:AlternateContent xmlns:mc="http://schemas.openxmlformats.org/markup-compatibility/2006">
              <mc:Choice xmlns:v="urn:schemas-microsoft-com:vml" Requires="v">
                <p:oleObj spid="_x0000_s208701" name="Equation" r:id="rId19" imgW="1460160" imgH="419040" progId="Equation.DSMT4">
                  <p:embed/>
                </p:oleObj>
              </mc:Choice>
              <mc:Fallback>
                <p:oleObj name="Equation" r:id="rId19" imgW="1460160" imgH="419040" progId="Equation.DSMT4">
                  <p:embed/>
                  <p:pic>
                    <p:nvPicPr>
                      <p:cNvPr id="0" name=""/>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1713" y="1484313"/>
                        <a:ext cx="3635375" cy="9413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17"/>
          <p:cNvGrpSpPr>
            <a:grpSpLocks/>
          </p:cNvGrpSpPr>
          <p:nvPr/>
        </p:nvGrpSpPr>
        <p:grpSpPr bwMode="auto">
          <a:xfrm>
            <a:off x="4186808" y="938738"/>
            <a:ext cx="457200" cy="1086167"/>
            <a:chOff x="480" y="528"/>
            <a:chExt cx="432" cy="1104"/>
          </a:xfrm>
        </p:grpSpPr>
        <p:sp>
          <p:nvSpPr>
            <p:cNvPr id="38" name="Line 18"/>
            <p:cNvSpPr>
              <a:spLocks noChangeShapeType="1"/>
            </p:cNvSpPr>
            <p:nvPr/>
          </p:nvSpPr>
          <p:spPr bwMode="auto">
            <a:xfrm>
              <a:off x="480" y="528"/>
              <a:ext cx="0" cy="1104"/>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39" name="Line 19"/>
            <p:cNvSpPr>
              <a:spLocks noChangeShapeType="1"/>
            </p:cNvSpPr>
            <p:nvPr/>
          </p:nvSpPr>
          <p:spPr bwMode="auto">
            <a:xfrm>
              <a:off x="480" y="1632"/>
              <a:ext cx="432" cy="0"/>
            </a:xfrm>
            <a:prstGeom prst="line">
              <a:avLst/>
            </a:prstGeom>
            <a:noFill/>
            <a:ln w="254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grpSp>
      <p:sp>
        <p:nvSpPr>
          <p:cNvPr id="40" name="Line 20"/>
          <p:cNvSpPr>
            <a:spLocks noChangeShapeType="1"/>
          </p:cNvSpPr>
          <p:nvPr/>
        </p:nvSpPr>
        <p:spPr bwMode="auto">
          <a:xfrm>
            <a:off x="4186808" y="935563"/>
            <a:ext cx="402704" cy="11566"/>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a typeface="+mn-ea"/>
            </a:endParaRPr>
          </a:p>
        </p:txBody>
      </p:sp>
      <p:sp>
        <p:nvSpPr>
          <p:cNvPr id="41" name="Line 36"/>
          <p:cNvSpPr>
            <a:spLocks noChangeShapeType="1"/>
          </p:cNvSpPr>
          <p:nvPr/>
        </p:nvSpPr>
        <p:spPr bwMode="auto">
          <a:xfrm flipH="1">
            <a:off x="4146290" y="935562"/>
            <a:ext cx="12628" cy="5666811"/>
          </a:xfrm>
          <a:prstGeom prst="line">
            <a:avLst/>
          </a:prstGeom>
          <a:noFill/>
          <a:ln w="25400">
            <a:solidFill>
              <a:srgbClr val="66FF33"/>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n-ea"/>
              <a:ea typeface="+mn-ea"/>
            </a:endParaRPr>
          </a:p>
        </p:txBody>
      </p:sp>
      <p:sp>
        <p:nvSpPr>
          <p:cNvPr id="42" name="Text Box 38"/>
          <p:cNvSpPr txBox="1">
            <a:spLocks noChangeArrowheads="1"/>
          </p:cNvSpPr>
          <p:nvPr/>
        </p:nvSpPr>
        <p:spPr bwMode="auto">
          <a:xfrm>
            <a:off x="658416" y="4939033"/>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2400" b="1" dirty="0" smtClean="0">
                <a:solidFill>
                  <a:srgbClr val="66FFFF"/>
                </a:solidFill>
                <a:latin typeface="+mn-ea"/>
                <a:ea typeface="+mn-ea"/>
              </a:rPr>
              <a:t>静电场是有源场</a:t>
            </a:r>
            <a:endParaRPr kumimoji="1" lang="zh-CN" altLang="en-US" sz="2400" dirty="0">
              <a:solidFill>
                <a:srgbClr val="66FFFF"/>
              </a:solidFill>
              <a:latin typeface="+mn-ea"/>
              <a:ea typeface="+mn-ea"/>
            </a:endParaRPr>
          </a:p>
        </p:txBody>
      </p:sp>
      <p:sp>
        <p:nvSpPr>
          <p:cNvPr id="35" name="Text Box 38"/>
          <p:cNvSpPr txBox="1">
            <a:spLocks noChangeArrowheads="1"/>
          </p:cNvSpPr>
          <p:nvPr/>
        </p:nvSpPr>
        <p:spPr bwMode="auto">
          <a:xfrm>
            <a:off x="2114361" y="159619"/>
            <a:ext cx="3048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行楷" panose="02010800040101010101" pitchFamily="2" charset="-122"/>
              </a:defRPr>
            </a:lvl1pPr>
            <a:lvl2pPr marL="742950" indent="-285750" eaLnBrk="0" hangingPunct="0">
              <a:defRPr>
                <a:solidFill>
                  <a:schemeClr val="tx1"/>
                </a:solidFill>
                <a:latin typeface="Arial" panose="020B0604020202020204" pitchFamily="34" charset="0"/>
                <a:ea typeface="华文行楷" panose="02010800040101010101" pitchFamily="2" charset="-122"/>
              </a:defRPr>
            </a:lvl2pPr>
            <a:lvl3pPr marL="1143000" indent="-228600" eaLnBrk="0" hangingPunct="0">
              <a:defRPr>
                <a:solidFill>
                  <a:schemeClr val="tx1"/>
                </a:solidFill>
                <a:latin typeface="Arial" panose="020B0604020202020204" pitchFamily="34" charset="0"/>
                <a:ea typeface="华文行楷" panose="02010800040101010101" pitchFamily="2" charset="-122"/>
              </a:defRPr>
            </a:lvl3pPr>
            <a:lvl4pPr marL="1600200" indent="-228600" eaLnBrk="0" hangingPunct="0">
              <a:defRPr>
                <a:solidFill>
                  <a:schemeClr val="tx1"/>
                </a:solidFill>
                <a:latin typeface="Arial" panose="020B0604020202020204" pitchFamily="34" charset="0"/>
                <a:ea typeface="华文行楷" panose="02010800040101010101" pitchFamily="2" charset="-122"/>
              </a:defRPr>
            </a:lvl4pPr>
            <a:lvl5pPr marL="2057400" indent="-228600" eaLnBrk="0" hangingPunct="0">
              <a:defRPr>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华文行楷" panose="02010800040101010101" pitchFamily="2" charset="-122"/>
              </a:defRPr>
            </a:lvl9pPr>
          </a:lstStyle>
          <a:p>
            <a:pPr algn="r" eaLnBrk="1" hangingPunct="1"/>
            <a:r>
              <a:rPr kumimoji="1" lang="zh-CN" altLang="en-US" sz="3000" b="1" dirty="0" smtClean="0">
                <a:solidFill>
                  <a:srgbClr val="66FFFF"/>
                </a:solidFill>
                <a:latin typeface="+mn-ea"/>
                <a:ea typeface="+mn-ea"/>
              </a:rPr>
              <a:t>要点回顾</a:t>
            </a:r>
            <a:endParaRPr kumimoji="1" lang="zh-CN" altLang="en-US" sz="3000" dirty="0">
              <a:solidFill>
                <a:srgbClr val="66FFFF"/>
              </a:solidFill>
              <a:latin typeface="+mn-ea"/>
              <a:ea typeface="+mn-ea"/>
            </a:endParaRPr>
          </a:p>
        </p:txBody>
      </p:sp>
      <p:sp>
        <p:nvSpPr>
          <p:cNvPr id="2" name="矩形 1"/>
          <p:cNvSpPr/>
          <p:nvPr/>
        </p:nvSpPr>
        <p:spPr>
          <a:xfrm>
            <a:off x="4697601" y="4038163"/>
            <a:ext cx="4172713" cy="830997"/>
          </a:xfrm>
          <a:prstGeom prst="rect">
            <a:avLst/>
          </a:prstGeom>
        </p:spPr>
        <p:txBody>
          <a:bodyPr wrap="square">
            <a:spAutoFit/>
          </a:bodyPr>
          <a:lstStyle/>
          <a:p>
            <a:r>
              <a:rPr kumimoji="1" lang="zh-CN" altLang="en-US" sz="2400" b="1" dirty="0" smtClean="0">
                <a:solidFill>
                  <a:schemeClr val="bg1"/>
                </a:solidFill>
                <a:latin typeface="楷体_GB2312" pitchFamily="49" charset="-122"/>
                <a:ea typeface="楷体_GB2312" pitchFamily="49" charset="-122"/>
              </a:rPr>
              <a:t>安培环路定理只</a:t>
            </a:r>
            <a:r>
              <a:rPr kumimoji="1" lang="zh-CN" altLang="en-US" sz="2400" b="1" dirty="0">
                <a:solidFill>
                  <a:schemeClr val="bg1"/>
                </a:solidFill>
                <a:latin typeface="楷体_GB2312" pitchFamily="49" charset="-122"/>
                <a:ea typeface="楷体_GB2312" pitchFamily="49" charset="-122"/>
              </a:rPr>
              <a:t>适用于</a:t>
            </a:r>
            <a:r>
              <a:rPr kumimoji="1" lang="zh-CN" altLang="en-US" sz="2400" b="1" dirty="0">
                <a:solidFill>
                  <a:schemeClr val="accent1">
                    <a:lumMod val="60000"/>
                    <a:lumOff val="40000"/>
                  </a:schemeClr>
                </a:solidFill>
                <a:latin typeface="楷体_GB2312" pitchFamily="49" charset="-122"/>
                <a:ea typeface="楷体_GB2312" pitchFamily="49" charset="-122"/>
              </a:rPr>
              <a:t>闭合的（或无限长）载流导线</a:t>
            </a:r>
            <a:endParaRPr lang="zh-CN" altLang="en-US" sz="2400" dirty="0"/>
          </a:p>
        </p:txBody>
      </p:sp>
    </p:spTree>
    <p:extLst>
      <p:ext uri="{BB962C8B-B14F-4D97-AF65-F5344CB8AC3E}">
        <p14:creationId xmlns:p14="http://schemas.microsoft.com/office/powerpoint/2010/main" val="22747049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slide(fromRight)">
                                      <p:cBhvr>
                                        <p:cTn id="56" dur="500"/>
                                        <p:tgtEl>
                                          <p:spTgt spid="40"/>
                                        </p:tgtEl>
                                      </p:cBhvr>
                                    </p:animEffect>
                                  </p:childTnLst>
                                </p:cTn>
                              </p:par>
                              <p:par>
                                <p:cTn id="57" presetID="12" presetClass="entr" presetSubtype="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slide(fromTop)">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nodeType="click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p:cTn id="64" dur="500" fill="hold"/>
                                        <p:tgtEl>
                                          <p:spTgt spid="36"/>
                                        </p:tgtEl>
                                        <p:attrNameLst>
                                          <p:attrName>ppt_w</p:attrName>
                                        </p:attrNameLst>
                                      </p:cBhvr>
                                      <p:tavLst>
                                        <p:tav tm="0">
                                          <p:val>
                                            <p:fltVal val="0"/>
                                          </p:val>
                                        </p:tav>
                                        <p:tav tm="100000">
                                          <p:val>
                                            <p:strVal val="#ppt_w"/>
                                          </p:val>
                                        </p:tav>
                                      </p:tavLst>
                                    </p:anim>
                                    <p:anim calcmode="lin" valueType="num">
                                      <p:cBhvr>
                                        <p:cTn id="65"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iterate type="wd">
                                    <p:tmPct val="100000"/>
                                  </p:iterate>
                                  <p:childTnLst>
                                    <p:set>
                                      <p:cBhvr>
                                        <p:cTn id="74" dur="1" fill="hold">
                                          <p:stCondLst>
                                            <p:cond delay="0"/>
                                          </p:stCondLst>
                                        </p:cTn>
                                        <p:tgtEl>
                                          <p:spTgt spid="11"/>
                                        </p:tgtEl>
                                        <p:attrNameLst>
                                          <p:attrName>style.visibility</p:attrName>
                                        </p:attrNameLst>
                                      </p:cBhvr>
                                      <p:to>
                                        <p:strVal val="visible"/>
                                      </p:to>
                                    </p:set>
                                    <p:animEffect transition="in" filter="wipe(left)">
                                      <p:cBhvr>
                                        <p:cTn id="75" dur="3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dissolve">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iterate type="wd">
                                    <p:tmPct val="100000"/>
                                  </p:iterate>
                                  <p:childTnLst>
                                    <p:set>
                                      <p:cBhvr>
                                        <p:cTn id="84" dur="1" fill="hold">
                                          <p:stCondLst>
                                            <p:cond delay="0"/>
                                          </p:stCondLst>
                                        </p:cTn>
                                        <p:tgtEl>
                                          <p:spTgt spid="9"/>
                                        </p:tgtEl>
                                        <p:attrNameLst>
                                          <p:attrName>style.visibility</p:attrName>
                                        </p:attrNameLst>
                                      </p:cBhvr>
                                      <p:to>
                                        <p:strVal val="visible"/>
                                      </p:to>
                                    </p:set>
                                    <p:animEffect transition="in" filter="dissolve">
                                      <p:cBhvr>
                                        <p:cTn id="85" dur="300"/>
                                        <p:tgtEl>
                                          <p:spTgt spid="9"/>
                                        </p:tgtEl>
                                      </p:cBhvr>
                                    </p:animEffect>
                                  </p:childTnLst>
                                </p:cTn>
                              </p:par>
                            </p:childTnLst>
                          </p:cTn>
                        </p:par>
                      </p:childTnLst>
                    </p:cTn>
                  </p:par>
                  <p:par>
                    <p:cTn id="86" fill="hold">
                      <p:stCondLst>
                        <p:cond delay="indefinite"/>
                      </p:stCondLst>
                      <p:childTnLst>
                        <p:par>
                          <p:cTn id="87" fill="hold">
                            <p:stCondLst>
                              <p:cond delay="0"/>
                            </p:stCondLst>
                            <p:childTnLst>
                              <p:par>
                                <p:cTn id="88" presetID="23" presetClass="entr" presetSubtype="16" fill="hold" nodeType="clickEffect">
                                  <p:stCondLst>
                                    <p:cond delay="0"/>
                                  </p:stCondLst>
                                  <p:childTnLst>
                                    <p:set>
                                      <p:cBhvr>
                                        <p:cTn id="89" dur="1" fill="hold">
                                          <p:stCondLst>
                                            <p:cond delay="0"/>
                                          </p:stCondLst>
                                        </p:cTn>
                                        <p:tgtEl>
                                          <p:spTgt spid="10"/>
                                        </p:tgtEl>
                                        <p:attrNameLst>
                                          <p:attrName>style.visibility</p:attrName>
                                        </p:attrNameLst>
                                      </p:cBhvr>
                                      <p:to>
                                        <p:strVal val="visible"/>
                                      </p:to>
                                    </p:set>
                                    <p:anim calcmode="lin" valueType="num">
                                      <p:cBhvr>
                                        <p:cTn id="90" dur="500" fill="hold"/>
                                        <p:tgtEl>
                                          <p:spTgt spid="10"/>
                                        </p:tgtEl>
                                        <p:attrNameLst>
                                          <p:attrName>ppt_w</p:attrName>
                                        </p:attrNameLst>
                                      </p:cBhvr>
                                      <p:tavLst>
                                        <p:tav tm="0">
                                          <p:val>
                                            <p:fltVal val="0"/>
                                          </p:val>
                                        </p:tav>
                                        <p:tav tm="100000">
                                          <p:val>
                                            <p:strVal val="#ppt_w"/>
                                          </p:val>
                                        </p:tav>
                                      </p:tavLst>
                                    </p:anim>
                                    <p:anim calcmode="lin" valueType="num">
                                      <p:cBhvr>
                                        <p:cTn id="9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2" presetClass="entr" presetSubtype="2"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slide(fromRight)">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1" fill="hold"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slide(fromTop)">
                                      <p:cBhvr>
                                        <p:cTn id="101" dur="500"/>
                                        <p:tgtEl>
                                          <p:spTgt spid="21"/>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dissolve">
                                      <p:cBhvr>
                                        <p:cTn id="106" dur="500"/>
                                        <p:tgtEl>
                                          <p:spTgt spid="17"/>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4"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slide(fromBottom)">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23" presetClass="entr" presetSubtype="528" fill="hold" nodeType="clickEffect">
                                  <p:stCondLst>
                                    <p:cond delay="0"/>
                                  </p:stCondLst>
                                  <p:childTnLst>
                                    <p:set>
                                      <p:cBhvr>
                                        <p:cTn id="115" dur="1" fill="hold">
                                          <p:stCondLst>
                                            <p:cond delay="0"/>
                                          </p:stCondLst>
                                        </p:cTn>
                                        <p:tgtEl>
                                          <p:spTgt spid="16"/>
                                        </p:tgtEl>
                                        <p:attrNameLst>
                                          <p:attrName>style.visibility</p:attrName>
                                        </p:attrNameLst>
                                      </p:cBhvr>
                                      <p:to>
                                        <p:strVal val="visible"/>
                                      </p:to>
                                    </p:set>
                                    <p:anim calcmode="lin" valueType="num">
                                      <p:cBhvr>
                                        <p:cTn id="116" dur="500" fill="hold"/>
                                        <p:tgtEl>
                                          <p:spTgt spid="16"/>
                                        </p:tgtEl>
                                        <p:attrNameLst>
                                          <p:attrName>ppt_w</p:attrName>
                                        </p:attrNameLst>
                                      </p:cBhvr>
                                      <p:tavLst>
                                        <p:tav tm="0">
                                          <p:val>
                                            <p:fltVal val="0"/>
                                          </p:val>
                                        </p:tav>
                                        <p:tav tm="100000">
                                          <p:val>
                                            <p:strVal val="#ppt_w"/>
                                          </p:val>
                                        </p:tav>
                                      </p:tavLst>
                                    </p:anim>
                                    <p:anim calcmode="lin" valueType="num">
                                      <p:cBhvr>
                                        <p:cTn id="117" dur="500" fill="hold"/>
                                        <p:tgtEl>
                                          <p:spTgt spid="16"/>
                                        </p:tgtEl>
                                        <p:attrNameLst>
                                          <p:attrName>ppt_h</p:attrName>
                                        </p:attrNameLst>
                                      </p:cBhvr>
                                      <p:tavLst>
                                        <p:tav tm="0">
                                          <p:val>
                                            <p:fltVal val="0"/>
                                          </p:val>
                                        </p:tav>
                                        <p:tav tm="100000">
                                          <p:val>
                                            <p:strVal val="#ppt_h"/>
                                          </p:val>
                                        </p:tav>
                                      </p:tavLst>
                                    </p:anim>
                                    <p:anim calcmode="lin" valueType="num">
                                      <p:cBhvr>
                                        <p:cTn id="118" dur="500" fill="hold"/>
                                        <p:tgtEl>
                                          <p:spTgt spid="16"/>
                                        </p:tgtEl>
                                        <p:attrNameLst>
                                          <p:attrName>ppt_x</p:attrName>
                                        </p:attrNameLst>
                                      </p:cBhvr>
                                      <p:tavLst>
                                        <p:tav tm="0">
                                          <p:val>
                                            <p:fltVal val="0.5"/>
                                          </p:val>
                                        </p:tav>
                                        <p:tav tm="100000">
                                          <p:val>
                                            <p:strVal val="#ppt_x"/>
                                          </p:val>
                                        </p:tav>
                                      </p:tavLst>
                                    </p:anim>
                                    <p:anim calcmode="lin" valueType="num">
                                      <p:cBhvr>
                                        <p:cTn id="119" dur="500" fill="hold"/>
                                        <p:tgtEl>
                                          <p:spTgt spid="16"/>
                                        </p:tgtEl>
                                        <p:attrNameLst>
                                          <p:attrName>ppt_y</p:attrName>
                                        </p:attrNameLst>
                                      </p:cBhvr>
                                      <p:tavLst>
                                        <p:tav tm="0">
                                          <p:val>
                                            <p:fltVal val="0.5"/>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left)">
                                      <p:cBhvr>
                                        <p:cTn id="124" dur="500"/>
                                        <p:tgtEl>
                                          <p:spTgt spid="7"/>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left)">
                                      <p:cBhvr>
                                        <p:cTn id="133" dur="500"/>
                                        <p:tgtEl>
                                          <p:spTgt spid="42"/>
                                        </p:tgtEl>
                                      </p:cBhvr>
                                    </p:animEffec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33"/>
                                        </p:tgtEl>
                                        <p:attrNameLst>
                                          <p:attrName>style.visibility</p:attrName>
                                        </p:attrNameLst>
                                      </p:cBhvr>
                                      <p:to>
                                        <p:strVal val="visible"/>
                                      </p:to>
                                    </p:set>
                                    <p:anim calcmode="lin" valueType="num">
                                      <p:cBhvr additive="base">
                                        <p:cTn id="138" dur="500" fill="hold"/>
                                        <p:tgtEl>
                                          <p:spTgt spid="33"/>
                                        </p:tgtEl>
                                        <p:attrNameLst>
                                          <p:attrName>ppt_x</p:attrName>
                                        </p:attrNameLst>
                                      </p:cBhvr>
                                      <p:tavLst>
                                        <p:tav tm="0">
                                          <p:val>
                                            <p:strVal val="#ppt_x"/>
                                          </p:val>
                                        </p:tav>
                                        <p:tav tm="100000">
                                          <p:val>
                                            <p:strVal val="#ppt_x"/>
                                          </p:val>
                                        </p:tav>
                                      </p:tavLst>
                                    </p:anim>
                                    <p:anim calcmode="lin" valueType="num">
                                      <p:cBhvr additive="base">
                                        <p:cTn id="139" dur="500" fill="hold"/>
                                        <p:tgtEl>
                                          <p:spTgt spid="33"/>
                                        </p:tgtEl>
                                        <p:attrNameLst>
                                          <p:attrName>ppt_y</p:attrName>
                                        </p:attrNameLst>
                                      </p:cBhvr>
                                      <p:tavLst>
                                        <p:tav tm="0">
                                          <p:val>
                                            <p:strVal val="1+#ppt_h/2"/>
                                          </p:val>
                                        </p:tav>
                                        <p:tav tm="100000">
                                          <p:val>
                                            <p:strVal val="#ppt_y"/>
                                          </p:val>
                                        </p:tav>
                                      </p:tavLst>
                                    </p:anim>
                                  </p:childTnLst>
                                </p:cTn>
                              </p:par>
                              <p:par>
                                <p:cTn id="140" presetID="23" presetClass="entr" presetSubtype="16" fill="hold" nodeType="withEffect">
                                  <p:stCondLst>
                                    <p:cond delay="0"/>
                                  </p:stCondLst>
                                  <p:childTnLst>
                                    <p:set>
                                      <p:cBhvr>
                                        <p:cTn id="141" dur="1" fill="hold">
                                          <p:stCondLst>
                                            <p:cond delay="0"/>
                                          </p:stCondLst>
                                        </p:cTn>
                                        <p:tgtEl>
                                          <p:spTgt spid="31"/>
                                        </p:tgtEl>
                                        <p:attrNameLst>
                                          <p:attrName>style.visibility</p:attrName>
                                        </p:attrNameLst>
                                      </p:cBhvr>
                                      <p:to>
                                        <p:strVal val="visible"/>
                                      </p:to>
                                    </p:set>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grpId="0" nodeType="clickEffect">
                                  <p:stCondLst>
                                    <p:cond delay="0"/>
                                  </p:stCondLst>
                                  <p:iterate type="wd">
                                    <p:tmPct val="100000"/>
                                  </p:iterate>
                                  <p:childTnLst>
                                    <p:set>
                                      <p:cBhvr>
                                        <p:cTn id="147" dur="1" fill="hold">
                                          <p:stCondLst>
                                            <p:cond delay="0"/>
                                          </p:stCondLst>
                                        </p:cTn>
                                        <p:tgtEl>
                                          <p:spTgt spid="32"/>
                                        </p:tgtEl>
                                        <p:attrNameLst>
                                          <p:attrName>style.visibility</p:attrName>
                                        </p:attrNameLst>
                                      </p:cBhvr>
                                      <p:to>
                                        <p:strVal val="visible"/>
                                      </p:to>
                                    </p:set>
                                    <p:animEffect transition="in" filter="checkerboard(across)">
                                      <p:cBhvr>
                                        <p:cTn id="148" dur="3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p:bldP spid="9" grpId="0" autoUpdateAnimBg="0"/>
      <p:bldP spid="11" grpId="0" autoUpdateAnimBg="0"/>
      <p:bldP spid="17" grpId="0" animBg="1"/>
      <p:bldP spid="24" grpId="0" animBg="1"/>
      <p:bldP spid="25" grpId="0" autoUpdateAnimBg="0"/>
      <p:bldP spid="27" grpId="0" autoUpdateAnimBg="0"/>
      <p:bldP spid="28" grpId="0" autoUpdateAnimBg="0"/>
      <p:bldP spid="30" grpId="0" autoUpdateAnimBg="0"/>
      <p:bldP spid="32" grpId="0" autoUpdateAnimBg="0"/>
      <p:bldP spid="33" grpId="0"/>
      <p:bldP spid="40" grpId="0" animBg="1"/>
      <p:bldP spid="41" grpId="0" animBg="1"/>
      <p:bldP spid="42" grpId="0" autoUpdateAnimBg="0"/>
      <p:bldP spid="35" grpId="0" autoUpdateAnimBg="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458" name="Text Box 2"/>
          <p:cNvSpPr txBox="1">
            <a:spLocks noChangeArrowheads="1"/>
          </p:cNvSpPr>
          <p:nvPr/>
        </p:nvSpPr>
        <p:spPr bwMode="auto">
          <a:xfrm>
            <a:off x="204787" y="911674"/>
            <a:ext cx="7439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dirty="0">
                <a:solidFill>
                  <a:srgbClr val="FFFF00"/>
                </a:solidFill>
                <a:latin typeface="Times New Roman" panose="02020603050405020304" pitchFamily="18" charset="0"/>
              </a:rPr>
              <a:t>一</a:t>
            </a:r>
            <a:r>
              <a:rPr kumimoji="1" lang="en-US" altLang="zh-CN" sz="2800" b="1" dirty="0">
                <a:solidFill>
                  <a:srgbClr val="FFFF00"/>
                </a:solidFill>
                <a:latin typeface="Times New Roman" panose="02020603050405020304" pitchFamily="18" charset="0"/>
              </a:rPr>
              <a:t>.</a:t>
            </a:r>
            <a:r>
              <a:rPr kumimoji="1" lang="zh-CN" altLang="en-US" sz="2800" b="1" dirty="0" smtClean="0">
                <a:solidFill>
                  <a:srgbClr val="FFFF00"/>
                </a:solidFill>
                <a:latin typeface="Times New Roman" panose="02020603050405020304" pitchFamily="18" charset="0"/>
              </a:rPr>
              <a:t>洛伦兹力</a:t>
            </a:r>
            <a:endParaRPr kumimoji="1" lang="zh-CN" altLang="en-US" sz="2800" b="1" dirty="0">
              <a:solidFill>
                <a:srgbClr val="FFFF00"/>
              </a:solidFill>
              <a:latin typeface="Times New Roman" panose="02020603050405020304" pitchFamily="18" charset="0"/>
            </a:endParaRPr>
          </a:p>
        </p:txBody>
      </p:sp>
      <p:sp>
        <p:nvSpPr>
          <p:cNvPr id="2195459" name="AutoShape 3"/>
          <p:cNvSpPr>
            <a:spLocks noChangeArrowheads="1"/>
          </p:cNvSpPr>
          <p:nvPr/>
        </p:nvSpPr>
        <p:spPr bwMode="auto">
          <a:xfrm>
            <a:off x="4865688" y="2425824"/>
            <a:ext cx="3810000" cy="1219200"/>
          </a:xfrm>
          <a:prstGeom prst="parallelogram">
            <a:avLst>
              <a:gd name="adj" fmla="val 78125"/>
            </a:avLst>
          </a:prstGeom>
          <a:solidFill>
            <a:srgbClr val="969696"/>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5460" name="Text Box 4"/>
          <p:cNvSpPr txBox="1">
            <a:spLocks noChangeArrowheads="1"/>
          </p:cNvSpPr>
          <p:nvPr/>
        </p:nvSpPr>
        <p:spPr bwMode="auto">
          <a:xfrm>
            <a:off x="539750" y="2035696"/>
            <a:ext cx="521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楷体_GB2312" pitchFamily="49" charset="-122"/>
              </a:rPr>
              <a:t>•</a:t>
            </a:r>
            <a:r>
              <a:rPr kumimoji="1" lang="en-US" altLang="zh-CN" sz="2400" b="1" dirty="0">
                <a:solidFill>
                  <a:schemeClr val="hlink"/>
                </a:solidFill>
                <a:latin typeface="Times New Roman" panose="02020603050405020304" pitchFamily="18" charset="0"/>
                <a:ea typeface="楷体_GB2312" pitchFamily="49" charset="-122"/>
              </a:rPr>
              <a:t> </a:t>
            </a:r>
            <a:r>
              <a:rPr kumimoji="1" lang="zh-CN" altLang="en-US" sz="2400" b="1" dirty="0">
                <a:solidFill>
                  <a:srgbClr val="66FFFF"/>
                </a:solidFill>
                <a:latin typeface="Times New Roman" panose="02020603050405020304" pitchFamily="18" charset="0"/>
                <a:ea typeface="楷体_GB2312" pitchFamily="49" charset="-122"/>
              </a:rPr>
              <a:t>实验结果</a:t>
            </a:r>
          </a:p>
        </p:txBody>
      </p:sp>
      <p:sp>
        <p:nvSpPr>
          <p:cNvPr id="2195461" name="Oval 5"/>
          <p:cNvSpPr>
            <a:spLocks noChangeArrowheads="1"/>
          </p:cNvSpPr>
          <p:nvPr/>
        </p:nvSpPr>
        <p:spPr bwMode="auto">
          <a:xfrm>
            <a:off x="5932488" y="2883024"/>
            <a:ext cx="304800" cy="304800"/>
          </a:xfrm>
          <a:prstGeom prst="ellipse">
            <a:avLst/>
          </a:prstGeom>
          <a:gradFill rotWithShape="0">
            <a:gsLst>
              <a:gs pos="0">
                <a:srgbClr val="3366FF"/>
              </a:gs>
              <a:gs pos="100000">
                <a:srgbClr val="182F76"/>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62" name="Object 6"/>
          <p:cNvGraphicFramePr>
            <a:graphicFrameLocks/>
          </p:cNvGraphicFramePr>
          <p:nvPr>
            <p:extLst/>
          </p:nvPr>
        </p:nvGraphicFramePr>
        <p:xfrm>
          <a:off x="5627688" y="2959224"/>
          <a:ext cx="230187" cy="306388"/>
        </p:xfrm>
        <a:graphic>
          <a:graphicData uri="http://schemas.openxmlformats.org/presentationml/2006/ole">
            <mc:AlternateContent xmlns:mc="http://schemas.openxmlformats.org/markup-compatibility/2006">
              <mc:Choice xmlns:v="urn:schemas-microsoft-com:vml" Requires="v">
                <p:oleObj spid="_x0000_s272786" name="Equation" r:id="rId4" imgW="228600" imgH="304560" progId="Equation.3">
                  <p:embed/>
                </p:oleObj>
              </mc:Choice>
              <mc:Fallback>
                <p:oleObj name="Equation" r:id="rId4" imgW="228600" imgH="3045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688" y="2959224"/>
                        <a:ext cx="230187"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63" name="Line 7"/>
          <p:cNvSpPr>
            <a:spLocks noChangeShapeType="1"/>
          </p:cNvSpPr>
          <p:nvPr/>
        </p:nvSpPr>
        <p:spPr bwMode="auto">
          <a:xfrm flipV="1">
            <a:off x="6069013" y="2502024"/>
            <a:ext cx="1447800" cy="53340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5464" name="Line 8"/>
          <p:cNvSpPr>
            <a:spLocks noChangeShapeType="1"/>
          </p:cNvSpPr>
          <p:nvPr/>
        </p:nvSpPr>
        <p:spPr bwMode="auto">
          <a:xfrm>
            <a:off x="6084888" y="3035424"/>
            <a:ext cx="1143000" cy="22860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95465" name="Object 9"/>
          <p:cNvGraphicFramePr>
            <a:graphicFrameLocks/>
          </p:cNvGraphicFramePr>
          <p:nvPr>
            <p:extLst/>
          </p:nvPr>
        </p:nvGraphicFramePr>
        <p:xfrm>
          <a:off x="7534275" y="2502024"/>
          <a:ext cx="280988" cy="341313"/>
        </p:xfrm>
        <a:graphic>
          <a:graphicData uri="http://schemas.openxmlformats.org/presentationml/2006/ole">
            <mc:AlternateContent xmlns:mc="http://schemas.openxmlformats.org/markup-compatibility/2006">
              <mc:Choice xmlns:v="urn:schemas-microsoft-com:vml" Requires="v">
                <p:oleObj spid="_x0000_s272787" name="Equation" r:id="rId6" imgW="279360" imgH="342720" progId="Equation.3">
                  <p:embed/>
                </p:oleObj>
              </mc:Choice>
              <mc:Fallback>
                <p:oleObj name="Equation" r:id="rId6" imgW="279360" imgH="34272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275" y="2502024"/>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66" name="Object 10"/>
          <p:cNvGraphicFramePr>
            <a:graphicFrameLocks/>
          </p:cNvGraphicFramePr>
          <p:nvPr>
            <p:extLst/>
          </p:nvPr>
        </p:nvGraphicFramePr>
        <p:xfrm>
          <a:off x="7304088" y="3111624"/>
          <a:ext cx="230187" cy="292100"/>
        </p:xfrm>
        <a:graphic>
          <a:graphicData uri="http://schemas.openxmlformats.org/presentationml/2006/ole">
            <mc:AlternateContent xmlns:mc="http://schemas.openxmlformats.org/markup-compatibility/2006">
              <mc:Choice xmlns:v="urn:schemas-microsoft-com:vml" Requires="v">
                <p:oleObj spid="_x0000_s272788" name="Equation" r:id="rId8" imgW="228600" imgH="291960" progId="Equation.3">
                  <p:embed/>
                </p:oleObj>
              </mc:Choice>
              <mc:Fallback>
                <p:oleObj name="Equation" r:id="rId8" imgW="228600" imgH="29196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4088" y="3111624"/>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67" name="Line 11"/>
          <p:cNvSpPr>
            <a:spLocks noChangeShapeType="1"/>
          </p:cNvSpPr>
          <p:nvPr/>
        </p:nvSpPr>
        <p:spPr bwMode="auto">
          <a:xfrm flipV="1">
            <a:off x="6084888" y="2044824"/>
            <a:ext cx="0" cy="990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95468" name="Object 12"/>
          <p:cNvGraphicFramePr>
            <a:graphicFrameLocks noChangeAspect="1"/>
          </p:cNvGraphicFramePr>
          <p:nvPr>
            <p:extLst/>
          </p:nvPr>
        </p:nvGraphicFramePr>
        <p:xfrm>
          <a:off x="6196013" y="1898774"/>
          <a:ext cx="292100" cy="446088"/>
        </p:xfrm>
        <a:graphic>
          <a:graphicData uri="http://schemas.openxmlformats.org/presentationml/2006/ole">
            <mc:AlternateContent xmlns:mc="http://schemas.openxmlformats.org/markup-compatibility/2006">
              <mc:Choice xmlns:v="urn:schemas-microsoft-com:vml" Requires="v">
                <p:oleObj spid="_x0000_s272789" name="Equation" r:id="rId10" imgW="279360" imgH="444240" progId="Equation.3">
                  <p:embed/>
                </p:oleObj>
              </mc:Choice>
              <mc:Fallback>
                <p:oleObj name="Equation" r:id="rId10" imgW="27936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6013" y="1898774"/>
                        <a:ext cx="292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69" name="Object 13"/>
          <p:cNvGraphicFramePr>
            <a:graphicFrameLocks noChangeAspect="1"/>
          </p:cNvGraphicFramePr>
          <p:nvPr>
            <p:extLst/>
          </p:nvPr>
        </p:nvGraphicFramePr>
        <p:xfrm>
          <a:off x="1835150" y="2514526"/>
          <a:ext cx="2081213" cy="406400"/>
        </p:xfrm>
        <a:graphic>
          <a:graphicData uri="http://schemas.openxmlformats.org/presentationml/2006/ole">
            <mc:AlternateContent xmlns:mc="http://schemas.openxmlformats.org/markup-compatibility/2006">
              <mc:Choice xmlns:v="urn:schemas-microsoft-com:vml" Requires="v">
                <p:oleObj spid="_x0000_s272790" name="公式" r:id="rId12" imgW="1041120" imgH="203040" progId="Equation.3">
                  <p:embed/>
                </p:oleObj>
              </mc:Choice>
              <mc:Fallback>
                <p:oleObj name="公式" r:id="rId12" imgW="10411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2514526"/>
                        <a:ext cx="20812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0" name="Object 14"/>
          <p:cNvGraphicFramePr>
            <a:graphicFrameLocks/>
          </p:cNvGraphicFramePr>
          <p:nvPr>
            <p:extLst/>
          </p:nvPr>
        </p:nvGraphicFramePr>
        <p:xfrm>
          <a:off x="6608763" y="2843337"/>
          <a:ext cx="319087" cy="279400"/>
        </p:xfrm>
        <a:graphic>
          <a:graphicData uri="http://schemas.openxmlformats.org/presentationml/2006/ole">
            <mc:AlternateContent xmlns:mc="http://schemas.openxmlformats.org/markup-compatibility/2006">
              <mc:Choice xmlns:v="urn:schemas-microsoft-com:vml" Requires="v">
                <p:oleObj spid="_x0000_s272791" name="公式" r:id="rId14" imgW="317160" imgH="279360" progId="Equation.3">
                  <p:embed/>
                </p:oleObj>
              </mc:Choice>
              <mc:Fallback>
                <p:oleObj name="公式" r:id="rId14" imgW="317160" imgH="27936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8763" y="2843337"/>
                        <a:ext cx="319087"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1" name="Object 15"/>
          <p:cNvGraphicFramePr>
            <a:graphicFrameLocks noChangeAspect="1"/>
          </p:cNvGraphicFramePr>
          <p:nvPr>
            <p:extLst/>
          </p:nvPr>
        </p:nvGraphicFramePr>
        <p:xfrm>
          <a:off x="1960563" y="3049513"/>
          <a:ext cx="1828800" cy="558800"/>
        </p:xfrm>
        <a:graphic>
          <a:graphicData uri="http://schemas.openxmlformats.org/presentationml/2006/ole">
            <mc:AlternateContent xmlns:mc="http://schemas.openxmlformats.org/markup-compatibility/2006">
              <mc:Choice xmlns:v="urn:schemas-microsoft-com:vml" Requires="v">
                <p:oleObj spid="_x0000_s272792" name="公式" r:id="rId16" imgW="914400" imgH="279360" progId="Equation.3">
                  <p:embed/>
                </p:oleObj>
              </mc:Choice>
              <mc:Fallback>
                <p:oleObj name="公式" r:id="rId16" imgW="914400" imgH="2793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60563" y="3049513"/>
                        <a:ext cx="1828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72" name="Text Box 16"/>
          <p:cNvSpPr txBox="1">
            <a:spLocks noChangeArrowheads="1"/>
          </p:cNvSpPr>
          <p:nvPr/>
        </p:nvSpPr>
        <p:spPr bwMode="auto">
          <a:xfrm>
            <a:off x="492125" y="4411960"/>
            <a:ext cx="588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楷体_GB2312" pitchFamily="49" charset="-122"/>
              </a:rPr>
              <a:t>• </a:t>
            </a:r>
            <a:r>
              <a:rPr kumimoji="1" lang="zh-CN" altLang="en-US" sz="2400" b="1" dirty="0">
                <a:solidFill>
                  <a:srgbClr val="66FFFF"/>
                </a:solidFill>
                <a:latin typeface="Times New Roman" panose="02020603050405020304" pitchFamily="18" charset="0"/>
                <a:ea typeface="楷体_GB2312" pitchFamily="49" charset="-122"/>
              </a:rPr>
              <a:t>安培力与洛伦兹力的关系</a:t>
            </a:r>
          </a:p>
        </p:txBody>
      </p:sp>
      <p:sp>
        <p:nvSpPr>
          <p:cNvPr id="2195473" name="AutoShape 17"/>
          <p:cNvSpPr>
            <a:spLocks noChangeArrowheads="1"/>
          </p:cNvSpPr>
          <p:nvPr/>
        </p:nvSpPr>
        <p:spPr bwMode="auto">
          <a:xfrm>
            <a:off x="3314700" y="5610821"/>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74" name="Object 18"/>
          <p:cNvGraphicFramePr>
            <a:graphicFrameLocks noChangeAspect="1"/>
          </p:cNvGraphicFramePr>
          <p:nvPr>
            <p:extLst/>
          </p:nvPr>
        </p:nvGraphicFramePr>
        <p:xfrm>
          <a:off x="4140200" y="5344121"/>
          <a:ext cx="2157413" cy="838200"/>
        </p:xfrm>
        <a:graphic>
          <a:graphicData uri="http://schemas.openxmlformats.org/presentationml/2006/ole">
            <mc:AlternateContent xmlns:mc="http://schemas.openxmlformats.org/markup-compatibility/2006">
              <mc:Choice xmlns:v="urn:schemas-microsoft-com:vml" Requires="v">
                <p:oleObj spid="_x0000_s272793" name="公式" r:id="rId18" imgW="1079280" imgH="419040" progId="Equation.3">
                  <p:embed/>
                </p:oleObj>
              </mc:Choice>
              <mc:Fallback>
                <p:oleObj name="公式" r:id="rId18" imgW="1079280" imgH="419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0200" y="5344121"/>
                        <a:ext cx="21574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5" name="Object 19"/>
          <p:cNvGraphicFramePr>
            <a:graphicFrameLocks noChangeAspect="1"/>
          </p:cNvGraphicFramePr>
          <p:nvPr>
            <p:extLst/>
          </p:nvPr>
        </p:nvGraphicFramePr>
        <p:xfrm>
          <a:off x="2112963" y="3738488"/>
          <a:ext cx="1522412" cy="482600"/>
        </p:xfrm>
        <a:graphic>
          <a:graphicData uri="http://schemas.openxmlformats.org/presentationml/2006/ole">
            <mc:AlternateContent xmlns:mc="http://schemas.openxmlformats.org/markup-compatibility/2006">
              <mc:Choice xmlns:v="urn:schemas-microsoft-com:vml" Requires="v">
                <p:oleObj spid="_x0000_s272794" name="公式" r:id="rId20" imgW="761760" imgH="241200" progId="Equation.3">
                  <p:embed/>
                </p:oleObj>
              </mc:Choice>
              <mc:Fallback>
                <p:oleObj name="公式" r:id="rId20" imgW="76176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12963" y="3738488"/>
                        <a:ext cx="1522412" cy="482600"/>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5476" name="Object 20"/>
          <p:cNvGraphicFramePr>
            <a:graphicFrameLocks noChangeAspect="1"/>
          </p:cNvGraphicFramePr>
          <p:nvPr>
            <p:extLst/>
          </p:nvPr>
        </p:nvGraphicFramePr>
        <p:xfrm>
          <a:off x="971550" y="4941416"/>
          <a:ext cx="1624013" cy="406400"/>
        </p:xfrm>
        <a:graphic>
          <a:graphicData uri="http://schemas.openxmlformats.org/presentationml/2006/ole">
            <mc:AlternateContent xmlns:mc="http://schemas.openxmlformats.org/markup-compatibility/2006">
              <mc:Choice xmlns:v="urn:schemas-microsoft-com:vml" Requires="v">
                <p:oleObj spid="_x0000_s272795" name="公式" r:id="rId22" imgW="812520" imgH="203040" progId="Equation.3">
                  <p:embed/>
                </p:oleObj>
              </mc:Choice>
              <mc:Fallback>
                <p:oleObj name="公式" r:id="rId22" imgW="812520" imgH="203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71550" y="4941416"/>
                        <a:ext cx="16240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7" name="Object 21"/>
          <p:cNvGraphicFramePr>
            <a:graphicFrameLocks noChangeAspect="1"/>
          </p:cNvGraphicFramePr>
          <p:nvPr>
            <p:extLst/>
          </p:nvPr>
        </p:nvGraphicFramePr>
        <p:xfrm>
          <a:off x="2611438" y="4916016"/>
          <a:ext cx="1676400" cy="457200"/>
        </p:xfrm>
        <a:graphic>
          <a:graphicData uri="http://schemas.openxmlformats.org/presentationml/2006/ole">
            <mc:AlternateContent xmlns:mc="http://schemas.openxmlformats.org/markup-compatibility/2006">
              <mc:Choice xmlns:v="urn:schemas-microsoft-com:vml" Requires="v">
                <p:oleObj spid="_x0000_s272796" name="公式" r:id="rId24" imgW="838080" imgH="228600" progId="Equation.3">
                  <p:embed/>
                </p:oleObj>
              </mc:Choice>
              <mc:Fallback>
                <p:oleObj name="公式" r:id="rId24" imgW="83808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11438" y="4916016"/>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5478" name="Object 22"/>
          <p:cNvGraphicFramePr>
            <a:graphicFrameLocks noChangeAspect="1"/>
          </p:cNvGraphicFramePr>
          <p:nvPr>
            <p:extLst/>
          </p:nvPr>
        </p:nvGraphicFramePr>
        <p:xfrm>
          <a:off x="1397000" y="5534621"/>
          <a:ext cx="1725613" cy="457200"/>
        </p:xfrm>
        <a:graphic>
          <a:graphicData uri="http://schemas.openxmlformats.org/presentationml/2006/ole">
            <mc:AlternateContent xmlns:mc="http://schemas.openxmlformats.org/markup-compatibility/2006">
              <mc:Choice xmlns:v="urn:schemas-microsoft-com:vml" Requires="v">
                <p:oleObj spid="_x0000_s272797" name="公式" r:id="rId26" imgW="863280" imgH="228600" progId="Equation.3">
                  <p:embed/>
                </p:oleObj>
              </mc:Choice>
              <mc:Fallback>
                <p:oleObj name="公式" r:id="rId26" imgW="86328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97000" y="5534621"/>
                        <a:ext cx="172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79" name="Rectangle 23"/>
          <p:cNvSpPr>
            <a:spLocks noChangeArrowheads="1"/>
          </p:cNvSpPr>
          <p:nvPr/>
        </p:nvSpPr>
        <p:spPr bwMode="auto">
          <a:xfrm>
            <a:off x="49213" y="325438"/>
            <a:ext cx="910907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b="1" dirty="0">
                <a:solidFill>
                  <a:srgbClr val="00FF00"/>
                </a:solidFill>
                <a:latin typeface="Times New Roman" panose="02020603050405020304" pitchFamily="18" charset="0"/>
                <a:ea typeface="黑体" panose="02010609060101010101" pitchFamily="49" charset="-122"/>
              </a:rPr>
              <a:t>§9.6  </a:t>
            </a:r>
            <a:r>
              <a:rPr kumimoji="1" lang="zh-CN" altLang="en-US" sz="3200" b="1" dirty="0">
                <a:solidFill>
                  <a:srgbClr val="00FF00"/>
                </a:solidFill>
                <a:latin typeface="Times New Roman" panose="02020603050405020304" pitchFamily="18" charset="0"/>
                <a:ea typeface="黑体" panose="02010609060101010101" pitchFamily="49" charset="-122"/>
              </a:rPr>
              <a:t>带电粒子在磁场中的运动</a:t>
            </a:r>
          </a:p>
        </p:txBody>
      </p:sp>
      <p:grpSp>
        <p:nvGrpSpPr>
          <p:cNvPr id="2" name="Group 24"/>
          <p:cNvGrpSpPr>
            <a:grpSpLocks/>
          </p:cNvGrpSpPr>
          <p:nvPr/>
        </p:nvGrpSpPr>
        <p:grpSpPr bwMode="auto">
          <a:xfrm>
            <a:off x="6228184" y="3555008"/>
            <a:ext cx="2162175" cy="2347913"/>
            <a:chOff x="4031" y="2069"/>
            <a:chExt cx="1362" cy="1479"/>
          </a:xfrm>
        </p:grpSpPr>
        <p:grpSp>
          <p:nvGrpSpPr>
            <p:cNvPr id="9250" name="Group 25"/>
            <p:cNvGrpSpPr>
              <a:grpSpLocks/>
            </p:cNvGrpSpPr>
            <p:nvPr/>
          </p:nvGrpSpPr>
          <p:grpSpPr bwMode="auto">
            <a:xfrm>
              <a:off x="4031" y="2668"/>
              <a:ext cx="1344" cy="880"/>
              <a:chOff x="3981" y="2999"/>
              <a:chExt cx="1344" cy="880"/>
            </a:xfrm>
          </p:grpSpPr>
          <p:sp>
            <p:nvSpPr>
              <p:cNvPr id="9255" name="AutoShape 26"/>
              <p:cNvSpPr>
                <a:spLocks noChangeArrowheads="1"/>
              </p:cNvSpPr>
              <p:nvPr/>
            </p:nvSpPr>
            <p:spPr bwMode="auto">
              <a:xfrm rot="2730157">
                <a:off x="4389" y="2591"/>
                <a:ext cx="528" cy="1344"/>
              </a:xfrm>
              <a:prstGeom prst="can">
                <a:avLst>
                  <a:gd name="adj" fmla="val 63636"/>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56" name="Oval 27"/>
              <p:cNvSpPr>
                <a:spLocks noChangeArrowheads="1"/>
              </p:cNvSpPr>
              <p:nvPr/>
            </p:nvSpPr>
            <p:spPr bwMode="auto">
              <a:xfrm rot="2934235">
                <a:off x="4025" y="3472"/>
                <a:ext cx="512" cy="301"/>
              </a:xfrm>
              <a:prstGeom prst="ellipse">
                <a:avLst/>
              </a:prstGeom>
              <a:noFill/>
              <a:ln w="19050">
                <a:solidFill>
                  <a:schemeClr val="bg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9232" name="Object 28"/>
            <p:cNvGraphicFramePr>
              <a:graphicFrameLocks/>
            </p:cNvGraphicFramePr>
            <p:nvPr/>
          </p:nvGraphicFramePr>
          <p:xfrm>
            <a:off x="4270" y="2501"/>
            <a:ext cx="247" cy="231"/>
          </p:xfrm>
          <a:graphic>
            <a:graphicData uri="http://schemas.openxmlformats.org/presentationml/2006/ole">
              <mc:AlternateContent xmlns:mc="http://schemas.openxmlformats.org/markup-compatibility/2006">
                <mc:Choice xmlns:v="urn:schemas-microsoft-com:vml" Requires="v">
                  <p:oleObj spid="_x0000_s272798" name="Equation" r:id="rId28" imgW="393480" imgH="368280" progId="Equation.3">
                    <p:embed/>
                  </p:oleObj>
                </mc:Choice>
                <mc:Fallback>
                  <p:oleObj name="Equation" r:id="rId28" imgW="393480" imgH="368280" progId="Equation.3">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70" y="2501"/>
                          <a:ext cx="2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51" name="Group 29"/>
            <p:cNvGrpSpPr>
              <a:grpSpLocks/>
            </p:cNvGrpSpPr>
            <p:nvPr/>
          </p:nvGrpSpPr>
          <p:grpSpPr bwMode="auto">
            <a:xfrm>
              <a:off x="5057" y="2069"/>
              <a:ext cx="336" cy="528"/>
              <a:chOff x="5088" y="2304"/>
              <a:chExt cx="336" cy="528"/>
            </a:xfrm>
          </p:grpSpPr>
          <p:sp>
            <p:nvSpPr>
              <p:cNvPr id="9254" name="Line 30"/>
              <p:cNvSpPr>
                <a:spLocks noChangeShapeType="1"/>
              </p:cNvSpPr>
              <p:nvPr/>
            </p:nvSpPr>
            <p:spPr bwMode="auto">
              <a:xfrm flipV="1">
                <a:off x="5088" y="2496"/>
                <a:ext cx="336" cy="336"/>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6" name="Object 31"/>
              <p:cNvGraphicFramePr>
                <a:graphicFrameLocks/>
              </p:cNvGraphicFramePr>
              <p:nvPr/>
            </p:nvGraphicFramePr>
            <p:xfrm>
              <a:off x="5184" y="2304"/>
              <a:ext cx="127" cy="184"/>
            </p:xfrm>
            <a:graphic>
              <a:graphicData uri="http://schemas.openxmlformats.org/presentationml/2006/ole">
                <mc:AlternateContent xmlns:mc="http://schemas.openxmlformats.org/markup-compatibility/2006">
                  <mc:Choice xmlns:v="urn:schemas-microsoft-com:vml" Requires="v">
                    <p:oleObj spid="_x0000_s272799" name="Equation" r:id="rId30" imgW="203040" imgH="291960" progId="Equation.3">
                      <p:embed/>
                    </p:oleObj>
                  </mc:Choice>
                  <mc:Fallback>
                    <p:oleObj name="Equation" r:id="rId30" imgW="203040" imgH="291960" progId="Equation.3">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84" y="2304"/>
                            <a:ext cx="1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95488" name="Oval 32"/>
            <p:cNvSpPr>
              <a:spLocks noChangeArrowheads="1"/>
            </p:cNvSpPr>
            <p:nvPr/>
          </p:nvSpPr>
          <p:spPr bwMode="auto">
            <a:xfrm>
              <a:off x="4462" y="3029"/>
              <a:ext cx="144" cy="144"/>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latin typeface="Arial" charset="0"/>
              </a:endParaRPr>
            </a:p>
          </p:txBody>
        </p:sp>
        <p:sp>
          <p:nvSpPr>
            <p:cNvPr id="9253" name="Line 33"/>
            <p:cNvSpPr>
              <a:spLocks noChangeShapeType="1"/>
            </p:cNvSpPr>
            <p:nvPr/>
          </p:nvSpPr>
          <p:spPr bwMode="auto">
            <a:xfrm flipV="1">
              <a:off x="4558" y="2835"/>
              <a:ext cx="242" cy="24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33" name="Object 34"/>
            <p:cNvGraphicFramePr>
              <a:graphicFrameLocks/>
            </p:cNvGraphicFramePr>
            <p:nvPr/>
          </p:nvGraphicFramePr>
          <p:xfrm>
            <a:off x="4630" y="3076"/>
            <a:ext cx="145" cy="193"/>
          </p:xfrm>
          <a:graphic>
            <a:graphicData uri="http://schemas.openxmlformats.org/presentationml/2006/ole">
              <mc:AlternateContent xmlns:mc="http://schemas.openxmlformats.org/markup-compatibility/2006">
                <mc:Choice xmlns:v="urn:schemas-microsoft-com:vml" Requires="v">
                  <p:oleObj spid="_x0000_s272800" name="Equation" r:id="rId32" imgW="228600" imgH="304560" progId="Equation.3">
                    <p:embed/>
                  </p:oleObj>
                </mc:Choice>
                <mc:Fallback>
                  <p:oleObj name="Equation" r:id="rId32" imgW="228600" imgH="304560" progId="Equation.3">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30" y="3076"/>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35"/>
            <p:cNvGraphicFramePr>
              <a:graphicFrameLocks/>
            </p:cNvGraphicFramePr>
            <p:nvPr/>
          </p:nvGraphicFramePr>
          <p:xfrm>
            <a:off x="4927" y="2464"/>
            <a:ext cx="121" cy="143"/>
          </p:xfrm>
          <a:graphic>
            <a:graphicData uri="http://schemas.openxmlformats.org/presentationml/2006/ole">
              <mc:AlternateContent xmlns:mc="http://schemas.openxmlformats.org/markup-compatibility/2006">
                <mc:Choice xmlns:v="urn:schemas-microsoft-com:vml" Requires="v">
                  <p:oleObj spid="_x0000_s272801" name="Equation" r:id="rId34" imgW="190440" imgH="228600" progId="Equation.3">
                    <p:embed/>
                  </p:oleObj>
                </mc:Choice>
                <mc:Fallback>
                  <p:oleObj name="Equation" r:id="rId34" imgW="190440" imgH="228600" progId="Equation.3">
                    <p:embed/>
                    <p:pic>
                      <p:nvPicPr>
                        <p:cNvPr id="0" name=""/>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927" y="2464"/>
                          <a:ext cx="121"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5" name="Object 36"/>
            <p:cNvGraphicFramePr>
              <a:graphicFrameLocks/>
            </p:cNvGraphicFramePr>
            <p:nvPr/>
          </p:nvGraphicFramePr>
          <p:xfrm>
            <a:off x="4601" y="2707"/>
            <a:ext cx="145" cy="184"/>
          </p:xfrm>
          <a:graphic>
            <a:graphicData uri="http://schemas.openxmlformats.org/presentationml/2006/ole">
              <mc:AlternateContent xmlns:mc="http://schemas.openxmlformats.org/markup-compatibility/2006">
                <mc:Choice xmlns:v="urn:schemas-microsoft-com:vml" Requires="v">
                  <p:oleObj spid="_x0000_s272802" name="Equation" r:id="rId36" imgW="228600" imgH="291960" progId="Equation.3">
                    <p:embed/>
                  </p:oleObj>
                </mc:Choice>
                <mc:Fallback>
                  <p:oleObj name="Equation" r:id="rId36" imgW="228600" imgH="291960" progId="Equation.3">
                    <p:embed/>
                    <p:pic>
                      <p:nvPicPr>
                        <p:cNvPr id="0" name=""/>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01" y="2707"/>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95493" name="Arc 37"/>
          <p:cNvSpPr>
            <a:spLocks/>
          </p:cNvSpPr>
          <p:nvPr/>
        </p:nvSpPr>
        <p:spPr bwMode="auto">
          <a:xfrm rot="3266291">
            <a:off x="6305550" y="2895724"/>
            <a:ext cx="258763" cy="360363"/>
          </a:xfrm>
          <a:custGeom>
            <a:avLst/>
            <a:gdLst>
              <a:gd name="T0" fmla="*/ 0 w 16497"/>
              <a:gd name="T1" fmla="*/ 2147483647 h 21600"/>
              <a:gd name="T2" fmla="*/ 2147483647 w 16497"/>
              <a:gd name="T3" fmla="*/ 2147483647 h 21600"/>
              <a:gd name="T4" fmla="*/ 2147483647 w 16497"/>
              <a:gd name="T5" fmla="*/ 2147483647 h 21600"/>
              <a:gd name="T6" fmla="*/ 0 60000 65536"/>
              <a:gd name="T7" fmla="*/ 0 60000 65536"/>
              <a:gd name="T8" fmla="*/ 0 60000 65536"/>
              <a:gd name="T9" fmla="*/ 0 w 16497"/>
              <a:gd name="T10" fmla="*/ 0 h 21600"/>
              <a:gd name="T11" fmla="*/ 16497 w 16497"/>
              <a:gd name="T12" fmla="*/ 21600 h 21600"/>
            </a:gdLst>
            <a:ahLst/>
            <a:cxnLst>
              <a:cxn ang="T6">
                <a:pos x="T0" y="T1"/>
              </a:cxn>
              <a:cxn ang="T7">
                <a:pos x="T2" y="T3"/>
              </a:cxn>
              <a:cxn ang="T8">
                <a:pos x="T4" y="T5"/>
              </a:cxn>
            </a:cxnLst>
            <a:rect l="T9" t="T10" r="T11" b="T12"/>
            <a:pathLst>
              <a:path w="16497" h="21600" fill="none" extrusionOk="0">
                <a:moveTo>
                  <a:pt x="-1" y="46"/>
                </a:moveTo>
                <a:cubicBezTo>
                  <a:pt x="471" y="15"/>
                  <a:pt x="944" y="-1"/>
                  <a:pt x="1417" y="0"/>
                </a:cubicBezTo>
                <a:cubicBezTo>
                  <a:pt x="7051" y="0"/>
                  <a:pt x="12462" y="2201"/>
                  <a:pt x="16496" y="6135"/>
                </a:cubicBezTo>
              </a:path>
              <a:path w="16497" h="21600" stroke="0" extrusionOk="0">
                <a:moveTo>
                  <a:pt x="-1" y="46"/>
                </a:moveTo>
                <a:cubicBezTo>
                  <a:pt x="471" y="15"/>
                  <a:pt x="944" y="-1"/>
                  <a:pt x="1417" y="0"/>
                </a:cubicBezTo>
                <a:cubicBezTo>
                  <a:pt x="7051" y="0"/>
                  <a:pt x="12462" y="2201"/>
                  <a:pt x="16496" y="6135"/>
                </a:cubicBezTo>
                <a:lnTo>
                  <a:pt x="1417" y="2160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5495" name="Object 39"/>
          <p:cNvGraphicFramePr>
            <a:graphicFrameLocks noChangeAspect="1"/>
          </p:cNvGraphicFramePr>
          <p:nvPr>
            <p:extLst/>
          </p:nvPr>
        </p:nvGraphicFramePr>
        <p:xfrm>
          <a:off x="7624692" y="5102821"/>
          <a:ext cx="1323975" cy="357188"/>
        </p:xfrm>
        <a:graphic>
          <a:graphicData uri="http://schemas.openxmlformats.org/presentationml/2006/ole">
            <mc:AlternateContent xmlns:mc="http://schemas.openxmlformats.org/markup-compatibility/2006">
              <mc:Choice xmlns:v="urn:schemas-microsoft-com:vml" Requires="v">
                <p:oleObj spid="_x0000_s272803" name="公式" r:id="rId38" imgW="660240" imgH="177480" progId="Equation.3">
                  <p:embed/>
                </p:oleObj>
              </mc:Choice>
              <mc:Fallback>
                <p:oleObj name="公式" r:id="rId38" imgW="660240" imgH="1774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7624692" y="5102821"/>
                        <a:ext cx="13239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5496" name="Rectangle 40"/>
          <p:cNvSpPr>
            <a:spLocks noChangeArrowheads="1"/>
          </p:cNvSpPr>
          <p:nvPr/>
        </p:nvSpPr>
        <p:spPr bwMode="auto">
          <a:xfrm>
            <a:off x="683568" y="6158508"/>
            <a:ext cx="561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安培力是大量带电粒子洛伦兹力的叠加</a:t>
            </a:r>
          </a:p>
        </p:txBody>
      </p:sp>
      <p:sp>
        <p:nvSpPr>
          <p:cNvPr id="41" name="Rectangle 19"/>
          <p:cNvSpPr>
            <a:spLocks noChangeArrowheads="1"/>
          </p:cNvSpPr>
          <p:nvPr/>
        </p:nvSpPr>
        <p:spPr bwMode="auto">
          <a:xfrm>
            <a:off x="684213" y="1459632"/>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FFFF"/>
                </a:solidFill>
                <a:ea typeface="楷体_GB2312" pitchFamily="49" charset="-122"/>
              </a:rPr>
              <a:t>以速度</a:t>
            </a:r>
            <a:r>
              <a:rPr lang="en-US" altLang="zh-CN" b="1" i="1" dirty="0">
                <a:solidFill>
                  <a:schemeClr val="accent1">
                    <a:lumMod val="60000"/>
                    <a:lumOff val="40000"/>
                  </a:schemeClr>
                </a:solidFill>
                <a:ea typeface="楷体_GB2312" pitchFamily="49" charset="-122"/>
              </a:rPr>
              <a:t>v</a:t>
            </a:r>
            <a:r>
              <a:rPr lang="zh-CN" altLang="en-US" b="1" dirty="0">
                <a:solidFill>
                  <a:srgbClr val="FFFFFF"/>
                </a:solidFill>
                <a:ea typeface="楷体_GB2312" pitchFamily="49" charset="-122"/>
              </a:rPr>
              <a:t>运动的单个带电量</a:t>
            </a:r>
            <a:r>
              <a:rPr lang="en-US" altLang="zh-CN" b="1" i="1" dirty="0">
                <a:solidFill>
                  <a:schemeClr val="accent1">
                    <a:lumMod val="60000"/>
                    <a:lumOff val="40000"/>
                  </a:schemeClr>
                </a:solidFill>
                <a:ea typeface="楷体_GB2312" pitchFamily="49" charset="-122"/>
              </a:rPr>
              <a:t>q</a:t>
            </a:r>
            <a:r>
              <a:rPr lang="zh-CN" altLang="en-US" b="1" dirty="0">
                <a:solidFill>
                  <a:srgbClr val="FFFFFF"/>
                </a:solidFill>
                <a:ea typeface="楷体_GB2312" pitchFamily="49" charset="-122"/>
              </a:rPr>
              <a:t>的粒子在磁场中受到的磁场力</a:t>
            </a:r>
            <a:r>
              <a:rPr lang="en-US" altLang="zh-CN" b="1" i="1" dirty="0">
                <a:solidFill>
                  <a:schemeClr val="accent1">
                    <a:lumMod val="60000"/>
                    <a:lumOff val="40000"/>
                  </a:schemeClr>
                </a:solidFill>
                <a:ea typeface="楷体_GB2312" pitchFamily="49" charset="-122"/>
              </a:rPr>
              <a:t>f </a:t>
            </a:r>
          </a:p>
        </p:txBody>
      </p:sp>
      <p:graphicFrame>
        <p:nvGraphicFramePr>
          <p:cNvPr id="42" name="Object 24"/>
          <p:cNvGraphicFramePr>
            <a:graphicFrameLocks noChangeAspect="1"/>
          </p:cNvGraphicFramePr>
          <p:nvPr>
            <p:extLst/>
          </p:nvPr>
        </p:nvGraphicFramePr>
        <p:xfrm>
          <a:off x="6937225" y="5485407"/>
          <a:ext cx="2000250" cy="823913"/>
        </p:xfrm>
        <a:graphic>
          <a:graphicData uri="http://schemas.openxmlformats.org/presentationml/2006/ole">
            <mc:AlternateContent xmlns:mc="http://schemas.openxmlformats.org/markup-compatibility/2006">
              <mc:Choice xmlns:v="urn:schemas-microsoft-com:vml" Requires="v">
                <p:oleObj spid="_x0000_s272804" name="公式" r:id="rId40" imgW="952200" imgH="393480" progId="Equation.3">
                  <p:embed/>
                </p:oleObj>
              </mc:Choice>
              <mc:Fallback>
                <p:oleObj name="公式" r:id="rId40" imgW="952200" imgH="3934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937225" y="5485407"/>
                        <a:ext cx="20002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对象 42"/>
          <p:cNvGraphicFramePr>
            <a:graphicFrameLocks noChangeAspect="1"/>
          </p:cNvGraphicFramePr>
          <p:nvPr>
            <p:extLst/>
          </p:nvPr>
        </p:nvGraphicFramePr>
        <p:xfrm>
          <a:off x="6091628" y="6165574"/>
          <a:ext cx="2784096" cy="431588"/>
        </p:xfrm>
        <a:graphic>
          <a:graphicData uri="http://schemas.openxmlformats.org/presentationml/2006/ole">
            <mc:AlternateContent xmlns:mc="http://schemas.openxmlformats.org/markup-compatibility/2006">
              <mc:Choice xmlns:v="urn:schemas-microsoft-com:vml" Requires="v">
                <p:oleObj spid="_x0000_s272805" name="Equation" r:id="rId42" imgW="1307880" imgH="203040" progId="Equation.DSMT4">
                  <p:embed/>
                </p:oleObj>
              </mc:Choice>
              <mc:Fallback>
                <p:oleObj name="Equation" r:id="rId42" imgW="1307880" imgH="203040" progId="Equation.DSMT4">
                  <p:embed/>
                  <p:pic>
                    <p:nvPicPr>
                      <p:cNvPr id="0" name=""/>
                      <p:cNvPicPr/>
                      <p:nvPr/>
                    </p:nvPicPr>
                    <p:blipFill>
                      <a:blip r:embed="rId43"/>
                      <a:stretch>
                        <a:fillRect/>
                      </a:stretch>
                    </p:blipFill>
                    <p:spPr>
                      <a:xfrm>
                        <a:off x="6091628" y="6165574"/>
                        <a:ext cx="2784096" cy="431588"/>
                      </a:xfrm>
                      <a:prstGeom prst="rect">
                        <a:avLst/>
                      </a:prstGeom>
                    </p:spPr>
                  </p:pic>
                </p:oleObj>
              </mc:Fallback>
            </mc:AlternateContent>
          </a:graphicData>
        </a:graphic>
      </p:graphicFrame>
    </p:spTree>
    <p:extLst>
      <p:ext uri="{BB962C8B-B14F-4D97-AF65-F5344CB8AC3E}">
        <p14:creationId xmlns:p14="http://schemas.microsoft.com/office/powerpoint/2010/main" val="6965740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95479"/>
                                        </p:tgtEl>
                                        <p:attrNameLst>
                                          <p:attrName>style.visibility</p:attrName>
                                        </p:attrNameLst>
                                      </p:cBhvr>
                                      <p:to>
                                        <p:strVal val="visible"/>
                                      </p:to>
                                    </p:set>
                                    <p:animEffect transition="in" filter="wipe(left)">
                                      <p:cBhvr>
                                        <p:cTn id="7" dur="500"/>
                                        <p:tgtEl>
                                          <p:spTgt spid="219547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95458"/>
                                        </p:tgtEl>
                                        <p:attrNameLst>
                                          <p:attrName>style.visibility</p:attrName>
                                        </p:attrNameLst>
                                      </p:cBhvr>
                                      <p:to>
                                        <p:strVal val="visible"/>
                                      </p:to>
                                    </p:set>
                                    <p:animEffect transition="in" filter="wipe(left)">
                                      <p:cBhvr>
                                        <p:cTn id="11" dur="500"/>
                                        <p:tgtEl>
                                          <p:spTgt spid="21954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20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95461"/>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195462"/>
                                        </p:tgtEl>
                                        <p:attrNameLst>
                                          <p:attrName>style.visibility</p:attrName>
                                        </p:attrNameLst>
                                      </p:cBhvr>
                                      <p:to>
                                        <p:strVal val="visible"/>
                                      </p:to>
                                    </p:se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195464"/>
                                        </p:tgtEl>
                                        <p:attrNameLst>
                                          <p:attrName>style.visibility</p:attrName>
                                        </p:attrNameLst>
                                      </p:cBhvr>
                                      <p:to>
                                        <p:strVal val="visible"/>
                                      </p:to>
                                    </p:set>
                                    <p:animEffect transition="in" filter="wipe(left)">
                                      <p:cBhvr>
                                        <p:cTn id="27" dur="500"/>
                                        <p:tgtEl>
                                          <p:spTgt spid="2195464"/>
                                        </p:tgtEl>
                                      </p:cBhvr>
                                    </p:animEffec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499"/>
                                          </p:stCondLst>
                                        </p:cTn>
                                        <p:tgtEl>
                                          <p:spTgt spid="2195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95463"/>
                                        </p:tgtEl>
                                        <p:attrNameLst>
                                          <p:attrName>style.visibility</p:attrName>
                                        </p:attrNameLst>
                                      </p:cBhvr>
                                      <p:to>
                                        <p:strVal val="visible"/>
                                      </p:to>
                                    </p:set>
                                    <p:animEffect transition="in" filter="wipe(left)">
                                      <p:cBhvr>
                                        <p:cTn id="35" dur="500"/>
                                        <p:tgtEl>
                                          <p:spTgt spid="2195463"/>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2195465"/>
                                        </p:tgtEl>
                                        <p:attrNameLst>
                                          <p:attrName>style.visibility</p:attrName>
                                        </p:attrNameLst>
                                      </p:cBhvr>
                                      <p:to>
                                        <p:strVal val="visible"/>
                                      </p:to>
                                    </p:set>
                                  </p:child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2195459"/>
                                        </p:tgtEl>
                                        <p:attrNameLst>
                                          <p:attrName>style.visibility</p:attrName>
                                        </p:attrNameLst>
                                      </p:cBhvr>
                                      <p:to>
                                        <p:strVal val="visible"/>
                                      </p:to>
                                    </p:set>
                                    <p:animEffect transition="in" filter="box(out)">
                                      <p:cBhvr>
                                        <p:cTn id="42" dur="500"/>
                                        <p:tgtEl>
                                          <p:spTgt spid="219545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95493"/>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nodeType="afterEffect">
                                  <p:stCondLst>
                                    <p:cond delay="0"/>
                                  </p:stCondLst>
                                  <p:childTnLst>
                                    <p:set>
                                      <p:cBhvr>
                                        <p:cTn id="49" dur="1" fill="hold">
                                          <p:stCondLst>
                                            <p:cond delay="0"/>
                                          </p:stCondLst>
                                        </p:cTn>
                                        <p:tgtEl>
                                          <p:spTgt spid="2195470"/>
                                        </p:tgtEl>
                                        <p:attrNameLst>
                                          <p:attrName>style.visibility</p:attrName>
                                        </p:attrNameLst>
                                      </p:cBhvr>
                                      <p:to>
                                        <p:strVal val="visible"/>
                                      </p:to>
                                    </p:set>
                                    <p:animEffect transition="in" filter="wipe(left)">
                                      <p:cBhvr>
                                        <p:cTn id="50" dur="500"/>
                                        <p:tgtEl>
                                          <p:spTgt spid="21954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95460"/>
                                        </p:tgtEl>
                                        <p:attrNameLst>
                                          <p:attrName>style.visibility</p:attrName>
                                        </p:attrNameLst>
                                      </p:cBhvr>
                                      <p:to>
                                        <p:strVal val="visible"/>
                                      </p:to>
                                    </p:set>
                                    <p:animEffect transition="in" filter="wipe(left)">
                                      <p:cBhvr>
                                        <p:cTn id="55" dur="500"/>
                                        <p:tgtEl>
                                          <p:spTgt spid="2195460"/>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2195467"/>
                                        </p:tgtEl>
                                        <p:attrNameLst>
                                          <p:attrName>style.visibility</p:attrName>
                                        </p:attrNameLst>
                                      </p:cBhvr>
                                      <p:to>
                                        <p:strVal val="visible"/>
                                      </p:to>
                                    </p:set>
                                    <p:animEffect transition="in" filter="wipe(down)">
                                      <p:cBhvr>
                                        <p:cTn id="59" dur="500"/>
                                        <p:tgtEl>
                                          <p:spTgt spid="2195467"/>
                                        </p:tgtEl>
                                      </p:cBhvr>
                                    </p:animEffect>
                                  </p:childTnLst>
                                </p:cTn>
                              </p:par>
                            </p:childTnLst>
                          </p:cTn>
                        </p:par>
                        <p:par>
                          <p:cTn id="60" fill="hold">
                            <p:stCondLst>
                              <p:cond delay="1000"/>
                            </p:stCondLst>
                            <p:childTnLst>
                              <p:par>
                                <p:cTn id="61" presetID="1" presetClass="entr" presetSubtype="0" fill="hold" nodeType="afterEffect">
                                  <p:stCondLst>
                                    <p:cond delay="0"/>
                                  </p:stCondLst>
                                  <p:childTnLst>
                                    <p:set>
                                      <p:cBhvr>
                                        <p:cTn id="62" dur="1" fill="hold">
                                          <p:stCondLst>
                                            <p:cond delay="499"/>
                                          </p:stCondLst>
                                        </p:cTn>
                                        <p:tgtEl>
                                          <p:spTgt spid="21954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95469"/>
                                        </p:tgtEl>
                                        <p:attrNameLst>
                                          <p:attrName>style.visibility</p:attrName>
                                        </p:attrNameLst>
                                      </p:cBhvr>
                                      <p:to>
                                        <p:strVal val="visible"/>
                                      </p:to>
                                    </p:set>
                                    <p:animEffect transition="in" filter="wipe(left)">
                                      <p:cBhvr>
                                        <p:cTn id="67" dur="500"/>
                                        <p:tgtEl>
                                          <p:spTgt spid="219546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95471"/>
                                        </p:tgtEl>
                                        <p:attrNameLst>
                                          <p:attrName>style.visibility</p:attrName>
                                        </p:attrNameLst>
                                      </p:cBhvr>
                                      <p:to>
                                        <p:strVal val="visible"/>
                                      </p:to>
                                    </p:set>
                                    <p:animEffect transition="in" filter="wipe(left)">
                                      <p:cBhvr>
                                        <p:cTn id="72" dur="500"/>
                                        <p:tgtEl>
                                          <p:spTgt spid="21954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95475"/>
                                        </p:tgtEl>
                                        <p:attrNameLst>
                                          <p:attrName>style.visibility</p:attrName>
                                        </p:attrNameLst>
                                      </p:cBhvr>
                                      <p:to>
                                        <p:strVal val="visible"/>
                                      </p:to>
                                    </p:set>
                                    <p:animEffect transition="in" filter="wipe(left)">
                                      <p:cBhvr>
                                        <p:cTn id="77" dur="500"/>
                                        <p:tgtEl>
                                          <p:spTgt spid="219547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95472"/>
                                        </p:tgtEl>
                                        <p:attrNameLst>
                                          <p:attrName>style.visibility</p:attrName>
                                        </p:attrNameLst>
                                      </p:cBhvr>
                                      <p:to>
                                        <p:strVal val="visible"/>
                                      </p:to>
                                    </p:set>
                                    <p:animEffect transition="in" filter="wipe(left)">
                                      <p:cBhvr>
                                        <p:cTn id="82" dur="500"/>
                                        <p:tgtEl>
                                          <p:spTgt spid="219547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195495"/>
                                        </p:tgtEl>
                                        <p:attrNameLst>
                                          <p:attrName>style.visibility</p:attrName>
                                        </p:attrNameLst>
                                      </p:cBhvr>
                                      <p:to>
                                        <p:strVal val="visible"/>
                                      </p:to>
                                    </p:set>
                                    <p:animEffect transition="in" filter="wipe(left)">
                                      <p:cBhvr>
                                        <p:cTn id="91" dur="500"/>
                                        <p:tgtEl>
                                          <p:spTgt spid="2195495"/>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left)">
                                      <p:cBhvr>
                                        <p:cTn id="102" dur="500"/>
                                        <p:tgtEl>
                                          <p:spTgt spid="4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195476"/>
                                        </p:tgtEl>
                                        <p:attrNameLst>
                                          <p:attrName>style.visibility</p:attrName>
                                        </p:attrNameLst>
                                      </p:cBhvr>
                                      <p:to>
                                        <p:strVal val="visible"/>
                                      </p:to>
                                    </p:set>
                                    <p:animEffect transition="in" filter="wipe(left)">
                                      <p:cBhvr>
                                        <p:cTn id="107" dur="500"/>
                                        <p:tgtEl>
                                          <p:spTgt spid="219547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195477"/>
                                        </p:tgtEl>
                                        <p:attrNameLst>
                                          <p:attrName>style.visibility</p:attrName>
                                        </p:attrNameLst>
                                      </p:cBhvr>
                                      <p:to>
                                        <p:strVal val="visible"/>
                                      </p:to>
                                    </p:set>
                                    <p:animEffect transition="in" filter="wipe(left)">
                                      <p:cBhvr>
                                        <p:cTn id="112" dur="500"/>
                                        <p:tgtEl>
                                          <p:spTgt spid="219547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195478"/>
                                        </p:tgtEl>
                                        <p:attrNameLst>
                                          <p:attrName>style.visibility</p:attrName>
                                        </p:attrNameLst>
                                      </p:cBhvr>
                                      <p:to>
                                        <p:strVal val="visible"/>
                                      </p:to>
                                    </p:set>
                                    <p:animEffect transition="in" filter="wipe(left)">
                                      <p:cBhvr>
                                        <p:cTn id="117" dur="500"/>
                                        <p:tgtEl>
                                          <p:spTgt spid="21954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195473"/>
                                        </p:tgtEl>
                                        <p:attrNameLst>
                                          <p:attrName>style.visibility</p:attrName>
                                        </p:attrNameLst>
                                      </p:cBhvr>
                                      <p:to>
                                        <p:strVal val="visible"/>
                                      </p:to>
                                    </p:set>
                                    <p:animEffect transition="in" filter="wipe(left)">
                                      <p:cBhvr>
                                        <p:cTn id="122" dur="500"/>
                                        <p:tgtEl>
                                          <p:spTgt spid="219547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2195474"/>
                                        </p:tgtEl>
                                        <p:attrNameLst>
                                          <p:attrName>style.visibility</p:attrName>
                                        </p:attrNameLst>
                                      </p:cBhvr>
                                      <p:to>
                                        <p:strVal val="visible"/>
                                      </p:to>
                                    </p:set>
                                    <p:animEffect transition="in" filter="wipe(left)">
                                      <p:cBhvr>
                                        <p:cTn id="127" dur="500"/>
                                        <p:tgtEl>
                                          <p:spTgt spid="219547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195496"/>
                                        </p:tgtEl>
                                        <p:attrNameLst>
                                          <p:attrName>style.visibility</p:attrName>
                                        </p:attrNameLst>
                                      </p:cBhvr>
                                      <p:to>
                                        <p:strVal val="visible"/>
                                      </p:to>
                                    </p:set>
                                    <p:animEffect transition="in" filter="wipe(left)">
                                      <p:cBhvr>
                                        <p:cTn id="132" dur="500"/>
                                        <p:tgtEl>
                                          <p:spTgt spid="2195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5458" grpId="0" autoUpdateAnimBg="0"/>
      <p:bldP spid="2195459" grpId="0" animBg="1"/>
      <p:bldP spid="2195460" grpId="0" autoUpdateAnimBg="0"/>
      <p:bldP spid="2195461" grpId="0" animBg="1"/>
      <p:bldP spid="2195463" grpId="0" animBg="1"/>
      <p:bldP spid="2195464" grpId="0" animBg="1"/>
      <p:bldP spid="2195467" grpId="0" animBg="1"/>
      <p:bldP spid="2195472" grpId="0" autoUpdateAnimBg="0"/>
      <p:bldP spid="2195473" grpId="0" animBg="1"/>
      <p:bldP spid="2195479" grpId="0" autoUpdateAnimBg="0"/>
      <p:bldP spid="2195493" grpId="0" animBg="1"/>
      <p:bldP spid="2195496" grpId="0" autoUpdateAnimBg="0"/>
      <p:bldP spid="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6482" name="Text Box 2"/>
          <p:cNvSpPr txBox="1">
            <a:spLocks noChangeArrowheads="1"/>
          </p:cNvSpPr>
          <p:nvPr/>
        </p:nvSpPr>
        <p:spPr bwMode="auto">
          <a:xfrm>
            <a:off x="993899" y="297234"/>
            <a:ext cx="585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(1) </a:t>
            </a:r>
            <a:r>
              <a:rPr kumimoji="1" lang="zh-CN" altLang="en-US" sz="2400" b="1" dirty="0">
                <a:solidFill>
                  <a:schemeClr val="bg1"/>
                </a:solidFill>
                <a:latin typeface="楷体_GB2312" pitchFamily="49" charset="-122"/>
                <a:ea typeface="楷体_GB2312" pitchFamily="49" charset="-122"/>
              </a:rPr>
              <a:t>洛伦兹力始终与电荷运动方向</a:t>
            </a:r>
            <a:r>
              <a:rPr kumimoji="1" lang="zh-CN" altLang="en-US" sz="2400" b="1" dirty="0">
                <a:solidFill>
                  <a:schemeClr val="accent1">
                    <a:lumMod val="60000"/>
                    <a:lumOff val="40000"/>
                  </a:schemeClr>
                </a:solidFill>
                <a:latin typeface="楷体_GB2312" pitchFamily="49" charset="-122"/>
                <a:ea typeface="楷体_GB2312" pitchFamily="49" charset="-122"/>
              </a:rPr>
              <a:t>垂直</a:t>
            </a:r>
            <a:r>
              <a:rPr kumimoji="1" lang="zh-CN" altLang="en-US" sz="2400" b="1" dirty="0">
                <a:solidFill>
                  <a:schemeClr val="bg1"/>
                </a:solidFill>
                <a:latin typeface="楷体_GB2312" pitchFamily="49" charset="-122"/>
                <a:ea typeface="楷体_GB2312" pitchFamily="49" charset="-122"/>
              </a:rPr>
              <a:t>，故</a:t>
            </a:r>
          </a:p>
        </p:txBody>
      </p:sp>
      <p:sp>
        <p:nvSpPr>
          <p:cNvPr id="2196483" name="Text Box 3"/>
          <p:cNvSpPr txBox="1">
            <a:spLocks noChangeArrowheads="1"/>
          </p:cNvSpPr>
          <p:nvPr/>
        </p:nvSpPr>
        <p:spPr bwMode="auto">
          <a:xfrm>
            <a:off x="107504" y="287338"/>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FFFF00"/>
                </a:solidFill>
                <a:latin typeface="宋体" panose="02010600030101010101" pitchFamily="2" charset="-122"/>
              </a:rPr>
              <a:t>讨论</a:t>
            </a:r>
          </a:p>
        </p:txBody>
      </p:sp>
      <p:sp>
        <p:nvSpPr>
          <p:cNvPr id="2196484" name="Text Box 4"/>
          <p:cNvSpPr txBox="1">
            <a:spLocks noChangeArrowheads="1"/>
          </p:cNvSpPr>
          <p:nvPr/>
        </p:nvSpPr>
        <p:spPr bwMode="auto">
          <a:xfrm>
            <a:off x="1403648" y="800472"/>
            <a:ext cx="720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chemeClr val="bg1"/>
                </a:solidFill>
                <a:latin typeface="楷体_GB2312" pitchFamily="49" charset="-122"/>
                <a:ea typeface="楷体_GB2312" pitchFamily="49" charset="-122"/>
              </a:rPr>
              <a:t>只改变</a:t>
            </a:r>
            <a:r>
              <a:rPr kumimoji="1" lang="zh-CN" altLang="en-US" sz="2400" b="1" dirty="0">
                <a:solidFill>
                  <a:schemeClr val="bg1"/>
                </a:solidFill>
                <a:latin typeface="楷体_GB2312" pitchFamily="49" charset="-122"/>
                <a:ea typeface="楷体_GB2312" pitchFamily="49" charset="-122"/>
              </a:rPr>
              <a:t>运动电荷</a:t>
            </a:r>
            <a:r>
              <a:rPr kumimoji="1" lang="zh-CN" altLang="en-US" sz="2400" b="1" dirty="0" smtClean="0">
                <a:solidFill>
                  <a:schemeClr val="bg1"/>
                </a:solidFill>
                <a:latin typeface="楷体_GB2312" pitchFamily="49" charset="-122"/>
                <a:ea typeface="楷体_GB2312" pitchFamily="49" charset="-122"/>
              </a:rPr>
              <a:t>的运动方向，不改变运动电荷的速度大小，对</a:t>
            </a:r>
            <a:r>
              <a:rPr kumimoji="1" lang="zh-CN" altLang="en-US" sz="2400" b="1" dirty="0">
                <a:solidFill>
                  <a:schemeClr val="bg1"/>
                </a:solidFill>
                <a:latin typeface="楷体_GB2312" pitchFamily="49" charset="-122"/>
                <a:ea typeface="楷体_GB2312" pitchFamily="49" charset="-122"/>
              </a:rPr>
              <a:t>电荷不作功</a:t>
            </a:r>
          </a:p>
        </p:txBody>
      </p:sp>
      <p:graphicFrame>
        <p:nvGraphicFramePr>
          <p:cNvPr id="2196485" name="Object 5"/>
          <p:cNvGraphicFramePr>
            <a:graphicFrameLocks/>
          </p:cNvGraphicFramePr>
          <p:nvPr>
            <p:extLst/>
          </p:nvPr>
        </p:nvGraphicFramePr>
        <p:xfrm>
          <a:off x="6807324" y="297234"/>
          <a:ext cx="279400" cy="442913"/>
        </p:xfrm>
        <a:graphic>
          <a:graphicData uri="http://schemas.openxmlformats.org/presentationml/2006/ole">
            <mc:AlternateContent xmlns:mc="http://schemas.openxmlformats.org/markup-compatibility/2006">
              <mc:Choice xmlns:v="urn:schemas-microsoft-com:vml" Requires="v">
                <p:oleObj spid="_x0000_s273690" name="Equation" r:id="rId3" imgW="279360" imgH="444240" progId="Equation.3">
                  <p:embed/>
                </p:oleObj>
              </mc:Choice>
              <mc:Fallback>
                <p:oleObj name="Equation" r:id="rId3" imgW="279360" imgH="444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324" y="297234"/>
                        <a:ext cx="2794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6486" name="Text Box 6"/>
          <p:cNvSpPr txBox="1">
            <a:spLocks noChangeArrowheads="1"/>
          </p:cNvSpPr>
          <p:nvPr/>
        </p:nvSpPr>
        <p:spPr bwMode="auto">
          <a:xfrm>
            <a:off x="1006953" y="1668090"/>
            <a:ext cx="643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a:solidFill>
                  <a:schemeClr val="bg1"/>
                </a:solidFill>
                <a:latin typeface="楷体_GB2312" pitchFamily="49" charset="-122"/>
                <a:ea typeface="楷体_GB2312" pitchFamily="49" charset="-122"/>
              </a:rPr>
              <a:t>在一般情况下，空间中电场和磁场同时存在</a:t>
            </a:r>
          </a:p>
        </p:txBody>
      </p:sp>
      <p:graphicFrame>
        <p:nvGraphicFramePr>
          <p:cNvPr id="2196487" name="Object 7"/>
          <p:cNvGraphicFramePr>
            <a:graphicFrameLocks/>
          </p:cNvGraphicFramePr>
          <p:nvPr>
            <p:extLst/>
          </p:nvPr>
        </p:nvGraphicFramePr>
        <p:xfrm>
          <a:off x="1732441" y="2354461"/>
          <a:ext cx="1652587" cy="458787"/>
        </p:xfrm>
        <a:graphic>
          <a:graphicData uri="http://schemas.openxmlformats.org/presentationml/2006/ole">
            <mc:AlternateContent xmlns:mc="http://schemas.openxmlformats.org/markup-compatibility/2006">
              <mc:Choice xmlns:v="urn:schemas-microsoft-com:vml" Requires="v">
                <p:oleObj spid="_x0000_s273691" name="Equation" r:id="rId5" imgW="1650960" imgH="457200" progId="Equation.3">
                  <p:embed/>
                </p:oleObj>
              </mc:Choice>
              <mc:Fallback>
                <p:oleObj name="Equation" r:id="rId5" imgW="1650960" imgH="4572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2441" y="2354461"/>
                        <a:ext cx="1652587"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6488" name="Object 8"/>
          <p:cNvGraphicFramePr>
            <a:graphicFrameLocks/>
          </p:cNvGraphicFramePr>
          <p:nvPr>
            <p:extLst/>
          </p:nvPr>
        </p:nvGraphicFramePr>
        <p:xfrm>
          <a:off x="3431066" y="2354461"/>
          <a:ext cx="1993900" cy="431800"/>
        </p:xfrm>
        <a:graphic>
          <a:graphicData uri="http://schemas.openxmlformats.org/presentationml/2006/ole">
            <mc:AlternateContent xmlns:mc="http://schemas.openxmlformats.org/markup-compatibility/2006">
              <mc:Choice xmlns:v="urn:schemas-microsoft-com:vml" Requires="v">
                <p:oleObj spid="_x0000_s273692" name="Equation" r:id="rId7" imgW="1993680" imgH="431640" progId="Equation.3">
                  <p:embed/>
                </p:oleObj>
              </mc:Choice>
              <mc:Fallback>
                <p:oleObj name="Equation" r:id="rId7" imgW="1993680" imgH="43164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1066" y="2354461"/>
                        <a:ext cx="1993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6489" name="Object 9"/>
          <p:cNvGraphicFramePr>
            <a:graphicFrameLocks/>
          </p:cNvGraphicFramePr>
          <p:nvPr>
            <p:extLst/>
          </p:nvPr>
        </p:nvGraphicFramePr>
        <p:xfrm>
          <a:off x="5580112" y="2403673"/>
          <a:ext cx="1155700" cy="393700"/>
        </p:xfrm>
        <a:graphic>
          <a:graphicData uri="http://schemas.openxmlformats.org/presentationml/2006/ole">
            <mc:AlternateContent xmlns:mc="http://schemas.openxmlformats.org/markup-compatibility/2006">
              <mc:Choice xmlns:v="urn:schemas-microsoft-com:vml" Requires="v">
                <p:oleObj spid="_x0000_s273693" name="Equation" r:id="rId9" imgW="1155600" imgH="393480" progId="Equation.3">
                  <p:embed/>
                </p:oleObj>
              </mc:Choice>
              <mc:Fallback>
                <p:oleObj name="Equation" r:id="rId9" imgW="1155600" imgH="3934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2403673"/>
                        <a:ext cx="1155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6490" name="Rectangle 10"/>
          <p:cNvSpPr>
            <a:spLocks noChangeArrowheads="1"/>
          </p:cNvSpPr>
          <p:nvPr/>
        </p:nvSpPr>
        <p:spPr bwMode="auto">
          <a:xfrm>
            <a:off x="1599091" y="2243336"/>
            <a:ext cx="5368925" cy="6096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6" name="Group 2"/>
          <p:cNvGrpSpPr>
            <a:grpSpLocks/>
          </p:cNvGrpSpPr>
          <p:nvPr/>
        </p:nvGrpSpPr>
        <p:grpSpPr bwMode="auto">
          <a:xfrm>
            <a:off x="6230938" y="3935735"/>
            <a:ext cx="2301875" cy="2300288"/>
            <a:chOff x="1927" y="574"/>
            <a:chExt cx="1450" cy="1449"/>
          </a:xfrm>
        </p:grpSpPr>
        <p:grpSp>
          <p:nvGrpSpPr>
            <p:cNvPr id="37" name="Group 3"/>
            <p:cNvGrpSpPr>
              <a:grpSpLocks/>
            </p:cNvGrpSpPr>
            <p:nvPr/>
          </p:nvGrpSpPr>
          <p:grpSpPr bwMode="auto">
            <a:xfrm>
              <a:off x="1927" y="574"/>
              <a:ext cx="173" cy="181"/>
              <a:chOff x="2112" y="3120"/>
              <a:chExt cx="144" cy="192"/>
            </a:xfrm>
          </p:grpSpPr>
          <p:sp>
            <p:nvSpPr>
              <p:cNvPr id="83" name="Line 4"/>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5"/>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6"/>
            <p:cNvGrpSpPr>
              <a:grpSpLocks/>
            </p:cNvGrpSpPr>
            <p:nvPr/>
          </p:nvGrpSpPr>
          <p:grpSpPr bwMode="auto">
            <a:xfrm>
              <a:off x="2352" y="574"/>
              <a:ext cx="173" cy="181"/>
              <a:chOff x="2112" y="3120"/>
              <a:chExt cx="144" cy="192"/>
            </a:xfrm>
          </p:grpSpPr>
          <p:sp>
            <p:nvSpPr>
              <p:cNvPr id="81" name="Line 7"/>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8"/>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9"/>
            <p:cNvGrpSpPr>
              <a:grpSpLocks/>
            </p:cNvGrpSpPr>
            <p:nvPr/>
          </p:nvGrpSpPr>
          <p:grpSpPr bwMode="auto">
            <a:xfrm>
              <a:off x="2777" y="574"/>
              <a:ext cx="173" cy="181"/>
              <a:chOff x="2112" y="3120"/>
              <a:chExt cx="144" cy="192"/>
            </a:xfrm>
          </p:grpSpPr>
          <p:sp>
            <p:nvSpPr>
              <p:cNvPr id="79" name="Line 10"/>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11"/>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12"/>
            <p:cNvGrpSpPr>
              <a:grpSpLocks/>
            </p:cNvGrpSpPr>
            <p:nvPr/>
          </p:nvGrpSpPr>
          <p:grpSpPr bwMode="auto">
            <a:xfrm>
              <a:off x="3204" y="574"/>
              <a:ext cx="173" cy="181"/>
              <a:chOff x="2112" y="3120"/>
              <a:chExt cx="144" cy="192"/>
            </a:xfrm>
          </p:grpSpPr>
          <p:sp>
            <p:nvSpPr>
              <p:cNvPr id="77" name="Line 13"/>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4"/>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15"/>
            <p:cNvGrpSpPr>
              <a:grpSpLocks/>
            </p:cNvGrpSpPr>
            <p:nvPr/>
          </p:nvGrpSpPr>
          <p:grpSpPr bwMode="auto">
            <a:xfrm>
              <a:off x="1927" y="1842"/>
              <a:ext cx="173" cy="181"/>
              <a:chOff x="2112" y="3120"/>
              <a:chExt cx="144" cy="192"/>
            </a:xfrm>
          </p:grpSpPr>
          <p:sp>
            <p:nvSpPr>
              <p:cNvPr id="75" name="Line 16"/>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17"/>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18"/>
            <p:cNvGrpSpPr>
              <a:grpSpLocks/>
            </p:cNvGrpSpPr>
            <p:nvPr/>
          </p:nvGrpSpPr>
          <p:grpSpPr bwMode="auto">
            <a:xfrm>
              <a:off x="3204" y="1842"/>
              <a:ext cx="173" cy="181"/>
              <a:chOff x="2112" y="3120"/>
              <a:chExt cx="144" cy="192"/>
            </a:xfrm>
          </p:grpSpPr>
          <p:sp>
            <p:nvSpPr>
              <p:cNvPr id="73" name="Line 19"/>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0"/>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 name="Group 21"/>
            <p:cNvGrpSpPr>
              <a:grpSpLocks/>
            </p:cNvGrpSpPr>
            <p:nvPr/>
          </p:nvGrpSpPr>
          <p:grpSpPr bwMode="auto">
            <a:xfrm>
              <a:off x="2356" y="1842"/>
              <a:ext cx="173" cy="181"/>
              <a:chOff x="2112" y="3120"/>
              <a:chExt cx="144" cy="192"/>
            </a:xfrm>
          </p:grpSpPr>
          <p:sp>
            <p:nvSpPr>
              <p:cNvPr id="71" name="Line 22"/>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23"/>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 name="Group 24"/>
            <p:cNvGrpSpPr>
              <a:grpSpLocks/>
            </p:cNvGrpSpPr>
            <p:nvPr/>
          </p:nvGrpSpPr>
          <p:grpSpPr bwMode="auto">
            <a:xfrm>
              <a:off x="2780" y="1842"/>
              <a:ext cx="173" cy="181"/>
              <a:chOff x="2112" y="3120"/>
              <a:chExt cx="144" cy="192"/>
            </a:xfrm>
          </p:grpSpPr>
          <p:sp>
            <p:nvSpPr>
              <p:cNvPr id="69" name="Line 25"/>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26"/>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27"/>
            <p:cNvGrpSpPr>
              <a:grpSpLocks/>
            </p:cNvGrpSpPr>
            <p:nvPr/>
          </p:nvGrpSpPr>
          <p:grpSpPr bwMode="auto">
            <a:xfrm>
              <a:off x="1927" y="996"/>
              <a:ext cx="173" cy="181"/>
              <a:chOff x="2112" y="3120"/>
              <a:chExt cx="144" cy="192"/>
            </a:xfrm>
          </p:grpSpPr>
          <p:sp>
            <p:nvSpPr>
              <p:cNvPr id="67" name="Line 28"/>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9"/>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6" name="Group 30"/>
            <p:cNvGrpSpPr>
              <a:grpSpLocks/>
            </p:cNvGrpSpPr>
            <p:nvPr/>
          </p:nvGrpSpPr>
          <p:grpSpPr bwMode="auto">
            <a:xfrm>
              <a:off x="2352" y="996"/>
              <a:ext cx="173" cy="181"/>
              <a:chOff x="2112" y="3120"/>
              <a:chExt cx="144" cy="192"/>
            </a:xfrm>
          </p:grpSpPr>
          <p:sp>
            <p:nvSpPr>
              <p:cNvPr id="65" name="Line 31"/>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2"/>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7" name="Group 33"/>
            <p:cNvGrpSpPr>
              <a:grpSpLocks/>
            </p:cNvGrpSpPr>
            <p:nvPr/>
          </p:nvGrpSpPr>
          <p:grpSpPr bwMode="auto">
            <a:xfrm>
              <a:off x="2778" y="996"/>
              <a:ext cx="173" cy="181"/>
              <a:chOff x="2112" y="3120"/>
              <a:chExt cx="144" cy="192"/>
            </a:xfrm>
          </p:grpSpPr>
          <p:sp>
            <p:nvSpPr>
              <p:cNvPr id="63" name="Line 34"/>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5"/>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8" name="Group 36"/>
            <p:cNvGrpSpPr>
              <a:grpSpLocks/>
            </p:cNvGrpSpPr>
            <p:nvPr/>
          </p:nvGrpSpPr>
          <p:grpSpPr bwMode="auto">
            <a:xfrm>
              <a:off x="3204" y="996"/>
              <a:ext cx="173" cy="181"/>
              <a:chOff x="2112" y="3120"/>
              <a:chExt cx="144" cy="192"/>
            </a:xfrm>
          </p:grpSpPr>
          <p:sp>
            <p:nvSpPr>
              <p:cNvPr id="61" name="Line 37"/>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8"/>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39"/>
            <p:cNvGrpSpPr>
              <a:grpSpLocks/>
            </p:cNvGrpSpPr>
            <p:nvPr/>
          </p:nvGrpSpPr>
          <p:grpSpPr bwMode="auto">
            <a:xfrm>
              <a:off x="1927" y="1419"/>
              <a:ext cx="173" cy="181"/>
              <a:chOff x="2112" y="3120"/>
              <a:chExt cx="144" cy="192"/>
            </a:xfrm>
          </p:grpSpPr>
          <p:sp>
            <p:nvSpPr>
              <p:cNvPr id="59" name="Line 40"/>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1"/>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 name="Group 42"/>
            <p:cNvGrpSpPr>
              <a:grpSpLocks/>
            </p:cNvGrpSpPr>
            <p:nvPr/>
          </p:nvGrpSpPr>
          <p:grpSpPr bwMode="auto">
            <a:xfrm>
              <a:off x="2352" y="1419"/>
              <a:ext cx="173" cy="181"/>
              <a:chOff x="2112" y="3120"/>
              <a:chExt cx="144" cy="192"/>
            </a:xfrm>
          </p:grpSpPr>
          <p:sp>
            <p:nvSpPr>
              <p:cNvPr id="57" name="Line 43"/>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4"/>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 name="Group 45"/>
            <p:cNvGrpSpPr>
              <a:grpSpLocks/>
            </p:cNvGrpSpPr>
            <p:nvPr/>
          </p:nvGrpSpPr>
          <p:grpSpPr bwMode="auto">
            <a:xfrm>
              <a:off x="2778" y="1419"/>
              <a:ext cx="173" cy="181"/>
              <a:chOff x="2112" y="3120"/>
              <a:chExt cx="144" cy="192"/>
            </a:xfrm>
          </p:grpSpPr>
          <p:sp>
            <p:nvSpPr>
              <p:cNvPr id="55" name="Line 46"/>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7"/>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 name="Group 48"/>
            <p:cNvGrpSpPr>
              <a:grpSpLocks/>
            </p:cNvGrpSpPr>
            <p:nvPr/>
          </p:nvGrpSpPr>
          <p:grpSpPr bwMode="auto">
            <a:xfrm>
              <a:off x="3204" y="1419"/>
              <a:ext cx="173" cy="181"/>
              <a:chOff x="2112" y="3120"/>
              <a:chExt cx="144" cy="192"/>
            </a:xfrm>
          </p:grpSpPr>
          <p:sp>
            <p:nvSpPr>
              <p:cNvPr id="53" name="Line 49"/>
              <p:cNvSpPr>
                <a:spLocks noChangeShapeType="1"/>
              </p:cNvSpPr>
              <p:nvPr/>
            </p:nvSpPr>
            <p:spPr bwMode="auto">
              <a:xfrm>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50"/>
              <p:cNvSpPr>
                <a:spLocks noChangeShapeType="1"/>
              </p:cNvSpPr>
              <p:nvPr/>
            </p:nvSpPr>
            <p:spPr bwMode="auto">
              <a:xfrm flipH="1">
                <a:off x="2112" y="3120"/>
                <a:ext cx="144" cy="192"/>
              </a:xfrm>
              <a:prstGeom prst="line">
                <a:avLst/>
              </a:prstGeom>
              <a:noFill/>
              <a:ln w="19050">
                <a:solidFill>
                  <a:srgbClr val="00CC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5" name="Text Box 51"/>
          <p:cNvSpPr txBox="1">
            <a:spLocks noChangeArrowheads="1"/>
          </p:cNvSpPr>
          <p:nvPr/>
        </p:nvSpPr>
        <p:spPr bwMode="auto">
          <a:xfrm>
            <a:off x="246063" y="3073723"/>
            <a:ext cx="6630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Times New Roman" panose="02020603050405020304" pitchFamily="18" charset="0"/>
              </a:rPr>
              <a:t>二、带电粒子在磁场中的运动</a:t>
            </a:r>
          </a:p>
        </p:txBody>
      </p:sp>
      <p:sp>
        <p:nvSpPr>
          <p:cNvPr id="86" name="Text Box 52"/>
          <p:cNvSpPr txBox="1">
            <a:spLocks noChangeArrowheads="1"/>
          </p:cNvSpPr>
          <p:nvPr/>
        </p:nvSpPr>
        <p:spPr bwMode="auto">
          <a:xfrm>
            <a:off x="585788" y="4123060"/>
            <a:ext cx="44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rPr>
              <a:t>•</a:t>
            </a:r>
            <a:r>
              <a:rPr kumimoji="1" lang="en-US" altLang="zh-CN" sz="2400" b="1">
                <a:solidFill>
                  <a:srgbClr val="FFFF00"/>
                </a:solidFill>
                <a:latin typeface="宋体" panose="02010600030101010101" pitchFamily="2" charset="-122"/>
              </a:rPr>
              <a:t> </a:t>
            </a:r>
          </a:p>
        </p:txBody>
      </p:sp>
      <p:graphicFrame>
        <p:nvGraphicFramePr>
          <p:cNvPr id="87" name="Object 53"/>
          <p:cNvGraphicFramePr>
            <a:graphicFrameLocks/>
          </p:cNvGraphicFramePr>
          <p:nvPr>
            <p:extLst/>
          </p:nvPr>
        </p:nvGraphicFramePr>
        <p:xfrm>
          <a:off x="900113" y="4161160"/>
          <a:ext cx="863600" cy="355600"/>
        </p:xfrm>
        <a:graphic>
          <a:graphicData uri="http://schemas.openxmlformats.org/presentationml/2006/ole">
            <mc:AlternateContent xmlns:mc="http://schemas.openxmlformats.org/markup-compatibility/2006">
              <mc:Choice xmlns:v="urn:schemas-microsoft-com:vml" Requires="v">
                <p:oleObj spid="_x0000_s273694" name="Equation" r:id="rId11" imgW="863280" imgH="355320" progId="Equation.3">
                  <p:embed/>
                </p:oleObj>
              </mc:Choice>
              <mc:Fallback>
                <p:oleObj name="Equation" r:id="rId11" imgW="863280" imgH="35532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4161160"/>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54"/>
          <p:cNvGraphicFramePr>
            <a:graphicFrameLocks noChangeAspect="1"/>
          </p:cNvGraphicFramePr>
          <p:nvPr>
            <p:extLst/>
          </p:nvPr>
        </p:nvGraphicFramePr>
        <p:xfrm>
          <a:off x="6365875" y="4223073"/>
          <a:ext cx="295275" cy="341312"/>
        </p:xfrm>
        <a:graphic>
          <a:graphicData uri="http://schemas.openxmlformats.org/presentationml/2006/ole">
            <mc:AlternateContent xmlns:mc="http://schemas.openxmlformats.org/markup-compatibility/2006">
              <mc:Choice xmlns:v="urn:schemas-microsoft-com:vml" Requires="v">
                <p:oleObj spid="_x0000_s273695" name="Equation" r:id="rId13" imgW="279360" imgH="342720" progId="Equation.3">
                  <p:embed/>
                </p:oleObj>
              </mc:Choice>
              <mc:Fallback>
                <p:oleObj name="Equation" r:id="rId13" imgW="279360" imgH="3427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65875" y="4223073"/>
                        <a:ext cx="2952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 name="Oval 55"/>
          <p:cNvSpPr>
            <a:spLocks noChangeArrowheads="1"/>
          </p:cNvSpPr>
          <p:nvPr/>
        </p:nvSpPr>
        <p:spPr bwMode="auto">
          <a:xfrm>
            <a:off x="6543675" y="4267523"/>
            <a:ext cx="1676400" cy="167640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Oval 56"/>
          <p:cNvSpPr>
            <a:spLocks noChangeArrowheads="1"/>
          </p:cNvSpPr>
          <p:nvPr/>
        </p:nvSpPr>
        <p:spPr bwMode="auto">
          <a:xfrm>
            <a:off x="7991475" y="4572323"/>
            <a:ext cx="228600" cy="228600"/>
          </a:xfrm>
          <a:prstGeom prst="ellipse">
            <a:avLst/>
          </a:prstGeom>
          <a:gradFill rotWithShape="0">
            <a:gsLst>
              <a:gs pos="0">
                <a:srgbClr val="FF9900"/>
              </a:gs>
              <a:gs pos="100000">
                <a:srgbClr val="764700"/>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 name="Line 57"/>
          <p:cNvSpPr>
            <a:spLocks noChangeShapeType="1"/>
          </p:cNvSpPr>
          <p:nvPr/>
        </p:nvSpPr>
        <p:spPr bwMode="auto">
          <a:xfrm flipH="1">
            <a:off x="7467600" y="4724723"/>
            <a:ext cx="600075" cy="4000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 name="Object 58"/>
          <p:cNvGraphicFramePr>
            <a:graphicFrameLocks noChangeAspect="1"/>
          </p:cNvGraphicFramePr>
          <p:nvPr>
            <p:extLst/>
          </p:nvPr>
        </p:nvGraphicFramePr>
        <p:xfrm>
          <a:off x="7308850" y="4610423"/>
          <a:ext cx="349250" cy="523875"/>
        </p:xfrm>
        <a:graphic>
          <a:graphicData uri="http://schemas.openxmlformats.org/presentationml/2006/ole">
            <mc:AlternateContent xmlns:mc="http://schemas.openxmlformats.org/markup-compatibility/2006">
              <mc:Choice xmlns:v="urn:schemas-microsoft-com:vml" Requires="v">
                <p:oleObj spid="_x0000_s273696" name="Equation" r:id="rId15" imgW="279360" imgH="444240" progId="Equation.3">
                  <p:embed/>
                </p:oleObj>
              </mc:Choice>
              <mc:Fallback>
                <p:oleObj name="Equation" r:id="rId15" imgW="279360" imgH="4442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08850" y="4610423"/>
                        <a:ext cx="3492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Line 59"/>
          <p:cNvSpPr>
            <a:spLocks noChangeShapeType="1"/>
          </p:cNvSpPr>
          <p:nvPr/>
        </p:nvSpPr>
        <p:spPr bwMode="auto">
          <a:xfrm flipH="1" flipV="1">
            <a:off x="7762875" y="4115123"/>
            <a:ext cx="304800" cy="45720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4" name="Object 60"/>
          <p:cNvGraphicFramePr>
            <a:graphicFrameLocks/>
          </p:cNvGraphicFramePr>
          <p:nvPr>
            <p:extLst/>
          </p:nvPr>
        </p:nvGraphicFramePr>
        <p:xfrm>
          <a:off x="8270875" y="4419923"/>
          <a:ext cx="230188" cy="306387"/>
        </p:xfrm>
        <a:graphic>
          <a:graphicData uri="http://schemas.openxmlformats.org/presentationml/2006/ole">
            <mc:AlternateContent xmlns:mc="http://schemas.openxmlformats.org/markup-compatibility/2006">
              <mc:Choice xmlns:v="urn:schemas-microsoft-com:vml" Requires="v">
                <p:oleObj spid="_x0000_s273697" name="Equation" r:id="rId17" imgW="228600" imgH="304560" progId="Equation.3">
                  <p:embed/>
                </p:oleObj>
              </mc:Choice>
              <mc:Fallback>
                <p:oleObj name="Equation" r:id="rId17" imgW="228600" imgH="30456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75" y="4419923"/>
                        <a:ext cx="2301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61"/>
          <p:cNvGraphicFramePr>
            <a:graphicFrameLocks noChangeAspect="1"/>
          </p:cNvGraphicFramePr>
          <p:nvPr>
            <p:extLst/>
          </p:nvPr>
        </p:nvGraphicFramePr>
        <p:xfrm>
          <a:off x="1104900" y="4346898"/>
          <a:ext cx="2182813" cy="838200"/>
        </p:xfrm>
        <a:graphic>
          <a:graphicData uri="http://schemas.openxmlformats.org/presentationml/2006/ole">
            <mc:AlternateContent xmlns:mc="http://schemas.openxmlformats.org/markup-compatibility/2006">
              <mc:Choice xmlns:v="urn:schemas-microsoft-com:vml" Requires="v">
                <p:oleObj spid="_x0000_s273698" name="公式" r:id="rId19" imgW="1091880" imgH="419040" progId="Equation.3">
                  <p:embed/>
                </p:oleObj>
              </mc:Choice>
              <mc:Fallback>
                <p:oleObj name="公式" r:id="rId19" imgW="1091880" imgH="4190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4900" y="4346898"/>
                        <a:ext cx="21828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62"/>
          <p:cNvGraphicFramePr>
            <a:graphicFrameLocks noChangeAspect="1"/>
          </p:cNvGraphicFramePr>
          <p:nvPr>
            <p:extLst/>
          </p:nvPr>
        </p:nvGraphicFramePr>
        <p:xfrm>
          <a:off x="4198938" y="4429448"/>
          <a:ext cx="1065212" cy="838200"/>
        </p:xfrm>
        <a:graphic>
          <a:graphicData uri="http://schemas.openxmlformats.org/presentationml/2006/ole">
            <mc:AlternateContent xmlns:mc="http://schemas.openxmlformats.org/markup-compatibility/2006">
              <mc:Choice xmlns:v="urn:schemas-microsoft-com:vml" Requires="v">
                <p:oleObj spid="_x0000_s273699" name="公式" r:id="rId21" imgW="533160" imgH="419040" progId="Equation.3">
                  <p:embed/>
                </p:oleObj>
              </mc:Choice>
              <mc:Fallback>
                <p:oleObj name="公式" r:id="rId21" imgW="533160" imgH="419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98938" y="4429448"/>
                        <a:ext cx="10652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AutoShape 63"/>
          <p:cNvSpPr>
            <a:spLocks noChangeArrowheads="1"/>
          </p:cNvSpPr>
          <p:nvPr/>
        </p:nvSpPr>
        <p:spPr bwMode="auto">
          <a:xfrm>
            <a:off x="3505200" y="4672335"/>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98" name="Object 64"/>
          <p:cNvGraphicFramePr>
            <a:graphicFrameLocks noChangeAspect="1"/>
          </p:cNvGraphicFramePr>
          <p:nvPr>
            <p:extLst/>
          </p:nvPr>
        </p:nvGraphicFramePr>
        <p:xfrm>
          <a:off x="1220788" y="5686748"/>
          <a:ext cx="2055812" cy="838200"/>
        </p:xfrm>
        <a:graphic>
          <a:graphicData uri="http://schemas.openxmlformats.org/presentationml/2006/ole">
            <mc:AlternateContent xmlns:mc="http://schemas.openxmlformats.org/markup-compatibility/2006">
              <mc:Choice xmlns:v="urn:schemas-microsoft-com:vml" Requires="v">
                <p:oleObj spid="_x0000_s273700" name="公式" r:id="rId23" imgW="1028520" imgH="419040" progId="Equation.3">
                  <p:embed/>
                </p:oleObj>
              </mc:Choice>
              <mc:Fallback>
                <p:oleObj name="公式" r:id="rId23" imgW="102852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20788" y="5686748"/>
                        <a:ext cx="20558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65"/>
          <p:cNvGraphicFramePr>
            <a:graphicFrameLocks noChangeAspect="1"/>
          </p:cNvGraphicFramePr>
          <p:nvPr>
            <p:extLst/>
          </p:nvPr>
        </p:nvGraphicFramePr>
        <p:xfrm>
          <a:off x="4211638" y="5707385"/>
          <a:ext cx="1143000" cy="787400"/>
        </p:xfrm>
        <a:graphic>
          <a:graphicData uri="http://schemas.openxmlformats.org/presentationml/2006/ole">
            <mc:AlternateContent xmlns:mc="http://schemas.openxmlformats.org/markup-compatibility/2006">
              <mc:Choice xmlns:v="urn:schemas-microsoft-com:vml" Requires="v">
                <p:oleObj spid="_x0000_s273701" name="公式" r:id="rId25" imgW="571320" imgH="393480" progId="Equation.3">
                  <p:embed/>
                </p:oleObj>
              </mc:Choice>
              <mc:Fallback>
                <p:oleObj name="公式" r:id="rId25" imgW="571320" imgH="393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11638" y="5707385"/>
                        <a:ext cx="1143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 name="Text Box 66"/>
          <p:cNvSpPr txBox="1">
            <a:spLocks noChangeArrowheads="1"/>
          </p:cNvSpPr>
          <p:nvPr/>
        </p:nvSpPr>
        <p:spPr bwMode="auto">
          <a:xfrm>
            <a:off x="511175" y="520256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粒子回转周期与频率</a:t>
            </a:r>
          </a:p>
        </p:txBody>
      </p:sp>
      <p:graphicFrame>
        <p:nvGraphicFramePr>
          <p:cNvPr id="101" name="Object 67"/>
          <p:cNvGraphicFramePr>
            <a:graphicFrameLocks noChangeAspect="1"/>
          </p:cNvGraphicFramePr>
          <p:nvPr>
            <p:extLst/>
          </p:nvPr>
        </p:nvGraphicFramePr>
        <p:xfrm>
          <a:off x="7924800" y="3886523"/>
          <a:ext cx="246063" cy="304800"/>
        </p:xfrm>
        <a:graphic>
          <a:graphicData uri="http://schemas.openxmlformats.org/presentationml/2006/ole">
            <mc:AlternateContent xmlns:mc="http://schemas.openxmlformats.org/markup-compatibility/2006">
              <mc:Choice xmlns:v="urn:schemas-microsoft-com:vml" Requires="v">
                <p:oleObj spid="_x0000_s273702" name="Equation" r:id="rId27" imgW="228600" imgH="291960" progId="Equation.3">
                  <p:embed/>
                </p:oleObj>
              </mc:Choice>
              <mc:Fallback>
                <p:oleObj name="Equation" r:id="rId27" imgW="228600" imgH="29196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924800" y="3886523"/>
                        <a:ext cx="246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 name="AutoShape 68"/>
          <p:cNvSpPr>
            <a:spLocks noChangeArrowheads="1"/>
          </p:cNvSpPr>
          <p:nvPr/>
        </p:nvSpPr>
        <p:spPr bwMode="auto">
          <a:xfrm>
            <a:off x="3505200" y="5920110"/>
            <a:ext cx="609600" cy="304800"/>
          </a:xfrm>
          <a:prstGeom prst="rightArrow">
            <a:avLst>
              <a:gd name="adj1" fmla="val 50000"/>
              <a:gd name="adj2" fmla="val 5000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101"/>
          <p:cNvSpPr>
            <a:spLocks noChangeAspect="1" noChangeArrowheads="1"/>
          </p:cNvSpPr>
          <p:nvPr/>
        </p:nvSpPr>
        <p:spPr bwMode="auto">
          <a:xfrm>
            <a:off x="6900863" y="4364360"/>
            <a:ext cx="1298575" cy="1298575"/>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Oval 102"/>
          <p:cNvSpPr>
            <a:spLocks noChangeArrowheads="1"/>
          </p:cNvSpPr>
          <p:nvPr/>
        </p:nvSpPr>
        <p:spPr bwMode="auto">
          <a:xfrm>
            <a:off x="7110413" y="4454848"/>
            <a:ext cx="1081087" cy="1081087"/>
          </a:xfrm>
          <a:prstGeom prst="ellipse">
            <a:avLst/>
          </a:prstGeom>
          <a:noFill/>
          <a:ln w="28575">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103"/>
          <p:cNvSpPr>
            <a:spLocks noChangeAspect="1" noChangeArrowheads="1"/>
          </p:cNvSpPr>
          <p:nvPr/>
        </p:nvSpPr>
        <p:spPr bwMode="auto">
          <a:xfrm>
            <a:off x="7310438" y="4526285"/>
            <a:ext cx="863600" cy="863600"/>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Text Box 104"/>
          <p:cNvSpPr txBox="1">
            <a:spLocks noChangeArrowheads="1"/>
          </p:cNvSpPr>
          <p:nvPr/>
        </p:nvSpPr>
        <p:spPr bwMode="auto">
          <a:xfrm>
            <a:off x="323850" y="3635698"/>
            <a:ext cx="439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1.  </a:t>
            </a:r>
            <a:r>
              <a:rPr kumimoji="1" lang="zh-CN" altLang="en-US" sz="2400" b="1">
                <a:solidFill>
                  <a:srgbClr val="66FFFF"/>
                </a:solidFill>
                <a:latin typeface="Times New Roman" panose="02020603050405020304" pitchFamily="18" charset="0"/>
                <a:ea typeface="仿宋_GB2312" pitchFamily="49" charset="-122"/>
              </a:rPr>
              <a:t>在均匀磁场中的运动</a:t>
            </a:r>
          </a:p>
        </p:txBody>
      </p:sp>
      <p:graphicFrame>
        <p:nvGraphicFramePr>
          <p:cNvPr id="107" name="Object 19"/>
          <p:cNvGraphicFramePr>
            <a:graphicFrameLocks noChangeAspect="1"/>
          </p:cNvGraphicFramePr>
          <p:nvPr>
            <p:extLst/>
          </p:nvPr>
        </p:nvGraphicFramePr>
        <p:xfrm>
          <a:off x="7019925" y="3068960"/>
          <a:ext cx="1817688" cy="574675"/>
        </p:xfrm>
        <a:graphic>
          <a:graphicData uri="http://schemas.openxmlformats.org/presentationml/2006/ole">
            <mc:AlternateContent xmlns:mc="http://schemas.openxmlformats.org/markup-compatibility/2006">
              <mc:Choice xmlns:v="urn:schemas-microsoft-com:vml" Requires="v">
                <p:oleObj spid="_x0000_s273703" name="公式" r:id="rId29" imgW="761760" imgH="241200" progId="Equation.3">
                  <p:embed/>
                </p:oleObj>
              </mc:Choice>
              <mc:Fallback>
                <p:oleObj name="公式" r:id="rId29" imgW="761760" imgH="2412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019925" y="3068960"/>
                        <a:ext cx="1817688" cy="574675"/>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 name="Text Box 6"/>
          <p:cNvSpPr txBox="1">
            <a:spLocks noChangeArrowheads="1"/>
          </p:cNvSpPr>
          <p:nvPr/>
        </p:nvSpPr>
        <p:spPr bwMode="auto">
          <a:xfrm>
            <a:off x="7014054" y="2138711"/>
            <a:ext cx="21137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楷体_GB2312" pitchFamily="49" charset="-122"/>
                <a:ea typeface="楷体_GB2312" pitchFamily="49" charset="-122"/>
              </a:rPr>
              <a:t>普遍情况下的洛伦兹力公式</a:t>
            </a:r>
            <a:endParaRPr kumimoji="1" lang="zh-CN" altLang="en-US" sz="2400" b="1" dirty="0">
              <a:solidFill>
                <a:schemeClr val="accent1">
                  <a:lumMod val="60000"/>
                  <a:lumOff val="40000"/>
                </a:schemeClr>
              </a:solidFill>
              <a:latin typeface="楷体_GB2312" pitchFamily="49" charset="-122"/>
              <a:ea typeface="楷体_GB2312" pitchFamily="49" charset="-122"/>
            </a:endParaRPr>
          </a:p>
        </p:txBody>
      </p:sp>
    </p:spTree>
    <p:extLst>
      <p:ext uri="{BB962C8B-B14F-4D97-AF65-F5344CB8AC3E}">
        <p14:creationId xmlns:p14="http://schemas.microsoft.com/office/powerpoint/2010/main" val="79836437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6483"/>
                                        </p:tgtEl>
                                        <p:attrNameLst>
                                          <p:attrName>style.visibility</p:attrName>
                                        </p:attrNameLst>
                                      </p:cBhvr>
                                      <p:to>
                                        <p:strVal val="visible"/>
                                      </p:to>
                                    </p:set>
                                    <p:animEffect transition="in" filter="wipe(left)">
                                      <p:cBhvr>
                                        <p:cTn id="7" dur="500"/>
                                        <p:tgtEl>
                                          <p:spTgt spid="219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6482"/>
                                        </p:tgtEl>
                                        <p:attrNameLst>
                                          <p:attrName>style.visibility</p:attrName>
                                        </p:attrNameLst>
                                      </p:cBhvr>
                                      <p:to>
                                        <p:strVal val="visible"/>
                                      </p:to>
                                    </p:set>
                                    <p:animEffect transition="in" filter="wipe(left)">
                                      <p:cBhvr>
                                        <p:cTn id="12" dur="500"/>
                                        <p:tgtEl>
                                          <p:spTgt spid="219648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96485"/>
                                        </p:tgtEl>
                                        <p:attrNameLst>
                                          <p:attrName>style.visibility</p:attrName>
                                        </p:attrNameLst>
                                      </p:cBhvr>
                                      <p:to>
                                        <p:strVal val="visible"/>
                                      </p:to>
                                    </p:set>
                                    <p:animEffect transition="in" filter="wipe(left)">
                                      <p:cBhvr>
                                        <p:cTn id="16" dur="500"/>
                                        <p:tgtEl>
                                          <p:spTgt spid="219648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96484"/>
                                        </p:tgtEl>
                                        <p:attrNameLst>
                                          <p:attrName>style.visibility</p:attrName>
                                        </p:attrNameLst>
                                      </p:cBhvr>
                                      <p:to>
                                        <p:strVal val="visible"/>
                                      </p:to>
                                    </p:set>
                                    <p:animEffect transition="in" filter="wipe(left)">
                                      <p:cBhvr>
                                        <p:cTn id="20" dur="500"/>
                                        <p:tgtEl>
                                          <p:spTgt spid="21964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96486"/>
                                        </p:tgtEl>
                                        <p:attrNameLst>
                                          <p:attrName>style.visibility</p:attrName>
                                        </p:attrNameLst>
                                      </p:cBhvr>
                                      <p:to>
                                        <p:strVal val="visible"/>
                                      </p:to>
                                    </p:set>
                                    <p:animEffect transition="in" filter="wipe(left)">
                                      <p:cBhvr>
                                        <p:cTn id="25" dur="500"/>
                                        <p:tgtEl>
                                          <p:spTgt spid="21964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196487"/>
                                        </p:tgtEl>
                                        <p:attrNameLst>
                                          <p:attrName>style.visibility</p:attrName>
                                        </p:attrNameLst>
                                      </p:cBhvr>
                                      <p:to>
                                        <p:strVal val="visible"/>
                                      </p:to>
                                    </p:set>
                                    <p:animEffect transition="in" filter="wipe(left)">
                                      <p:cBhvr>
                                        <p:cTn id="30" dur="500"/>
                                        <p:tgtEl>
                                          <p:spTgt spid="21964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96488"/>
                                        </p:tgtEl>
                                        <p:attrNameLst>
                                          <p:attrName>style.visibility</p:attrName>
                                        </p:attrNameLst>
                                      </p:cBhvr>
                                      <p:to>
                                        <p:strVal val="visible"/>
                                      </p:to>
                                    </p:set>
                                    <p:animEffect transition="in" filter="wipe(left)">
                                      <p:cBhvr>
                                        <p:cTn id="35" dur="500"/>
                                        <p:tgtEl>
                                          <p:spTgt spid="219648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196489"/>
                                        </p:tgtEl>
                                        <p:attrNameLst>
                                          <p:attrName>style.visibility</p:attrName>
                                        </p:attrNameLst>
                                      </p:cBhvr>
                                      <p:to>
                                        <p:strVal val="visible"/>
                                      </p:to>
                                    </p:set>
                                    <p:animEffect transition="in" filter="wipe(left)">
                                      <p:cBhvr>
                                        <p:cTn id="40" dur="500"/>
                                        <p:tgtEl>
                                          <p:spTgt spid="219648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8"/>
                                        </p:tgtEl>
                                        <p:attrNameLst>
                                          <p:attrName>style.visibility</p:attrName>
                                        </p:attrNameLst>
                                      </p:cBhvr>
                                      <p:to>
                                        <p:strVal val="visible"/>
                                      </p:to>
                                    </p:set>
                                    <p:animEffect transition="in" filter="wipe(left)">
                                      <p:cBhvr>
                                        <p:cTn id="45" dur="500"/>
                                        <p:tgtEl>
                                          <p:spTgt spid="10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96490"/>
                                        </p:tgtEl>
                                        <p:attrNameLst>
                                          <p:attrName>style.visibility</p:attrName>
                                        </p:attrNameLst>
                                      </p:cBhvr>
                                      <p:to>
                                        <p:strVal val="visible"/>
                                      </p:to>
                                    </p:set>
                                    <p:animEffect transition="in" filter="wipe(left)">
                                      <p:cBhvr>
                                        <p:cTn id="50" dur="500"/>
                                        <p:tgtEl>
                                          <p:spTgt spid="21964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wipe(left)">
                                      <p:cBhvr>
                                        <p:cTn id="55" dur="500"/>
                                        <p:tgtEl>
                                          <p:spTgt spid="8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6"/>
                                        </p:tgtEl>
                                        <p:attrNameLst>
                                          <p:attrName>style.visibility</p:attrName>
                                        </p:attrNameLst>
                                      </p:cBhvr>
                                      <p:to>
                                        <p:strVal val="visible"/>
                                      </p:to>
                                    </p:set>
                                    <p:animEffect transition="in" filter="wipe(left)">
                                      <p:cBhvr>
                                        <p:cTn id="60" dur="500"/>
                                        <p:tgtEl>
                                          <p:spTgt spid="10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left)">
                                      <p:cBhvr>
                                        <p:cTn id="65" dur="500"/>
                                        <p:tgtEl>
                                          <p:spTgt spid="8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87"/>
                                        </p:tgtEl>
                                        <p:attrNameLst>
                                          <p:attrName>style.visibility</p:attrName>
                                        </p:attrNameLst>
                                      </p:cBhvr>
                                      <p:to>
                                        <p:strVal val="visible"/>
                                      </p:to>
                                    </p:set>
                                    <p:animEffect transition="in" filter="wipe(left)">
                                      <p:cBhvr>
                                        <p:cTn id="69" dur="500"/>
                                        <p:tgtEl>
                                          <p:spTgt spid="87"/>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8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90"/>
                                        </p:tgtEl>
                                        <p:attrNameLst>
                                          <p:attrName>style.visibility</p:attrName>
                                        </p:attrNameLst>
                                      </p:cBhvr>
                                      <p:to>
                                        <p:strVal val="visible"/>
                                      </p:to>
                                    </p:se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499"/>
                                          </p:stCondLst>
                                        </p:cTn>
                                        <p:tgtEl>
                                          <p:spTgt spid="94"/>
                                        </p:tgtEl>
                                        <p:attrNameLst>
                                          <p:attrName>style.visibility</p:attrName>
                                        </p:attrNameLst>
                                      </p:cBhvr>
                                      <p:to>
                                        <p:strVal val="visible"/>
                                      </p:to>
                                    </p:set>
                                  </p:childTnLst>
                                </p:cTn>
                              </p:par>
                            </p:childTnLst>
                          </p:cTn>
                        </p:par>
                        <p:par>
                          <p:cTn id="85" fill="hold">
                            <p:stCondLst>
                              <p:cond delay="1000"/>
                            </p:stCondLst>
                            <p:childTnLst>
                              <p:par>
                                <p:cTn id="86" presetID="22" presetClass="entr" presetSubtype="4" fill="hold" grpId="0" nodeType="after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wipe(down)">
                                      <p:cBhvr>
                                        <p:cTn id="88" dur="500"/>
                                        <p:tgtEl>
                                          <p:spTgt spid="93"/>
                                        </p:tgtEl>
                                      </p:cBhvr>
                                    </p:animEffect>
                                  </p:childTnLst>
                                </p:cTn>
                              </p:par>
                            </p:childTnLst>
                          </p:cTn>
                        </p:par>
                        <p:par>
                          <p:cTn id="89" fill="hold">
                            <p:stCondLst>
                              <p:cond delay="1500"/>
                            </p:stCondLst>
                            <p:childTnLst>
                              <p:par>
                                <p:cTn id="90" presetID="1" presetClass="entr" presetSubtype="0" fill="hold" nodeType="afterEffect">
                                  <p:stCondLst>
                                    <p:cond delay="0"/>
                                  </p:stCondLst>
                                  <p:childTnLst>
                                    <p:set>
                                      <p:cBhvr>
                                        <p:cTn id="91" dur="1" fill="hold">
                                          <p:stCondLst>
                                            <p:cond delay="499"/>
                                          </p:stCondLst>
                                        </p:cTn>
                                        <p:tgtEl>
                                          <p:spTgt spid="10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left)">
                                      <p:cBhvr>
                                        <p:cTn id="96" dur="500"/>
                                        <p:tgtEl>
                                          <p:spTgt spid="91"/>
                                        </p:tgtEl>
                                      </p:cBhvr>
                                    </p:animEffect>
                                  </p:childTnLst>
                                </p:cTn>
                              </p:par>
                            </p:childTnLst>
                          </p:cTn>
                        </p:par>
                        <p:par>
                          <p:cTn id="97" fill="hold">
                            <p:stCondLst>
                              <p:cond delay="500"/>
                            </p:stCondLst>
                            <p:childTnLst>
                              <p:par>
                                <p:cTn id="98" presetID="1" presetClass="entr" presetSubtype="0" fill="hold" nodeType="afterEffect">
                                  <p:stCondLst>
                                    <p:cond delay="0"/>
                                  </p:stCondLst>
                                  <p:childTnLst>
                                    <p:set>
                                      <p:cBhvr>
                                        <p:cTn id="99" dur="1" fill="hold">
                                          <p:stCondLst>
                                            <p:cond delay="499"/>
                                          </p:stCondLst>
                                        </p:cTn>
                                        <p:tgtEl>
                                          <p:spTgt spid="9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6" presetClass="entr" presetSubtype="42" fill="hold" grpId="0" nodeType="clickEffect">
                                  <p:stCondLst>
                                    <p:cond delay="0"/>
                                  </p:stCondLst>
                                  <p:childTnLst>
                                    <p:set>
                                      <p:cBhvr>
                                        <p:cTn id="103" dur="1" fill="hold">
                                          <p:stCondLst>
                                            <p:cond delay="0"/>
                                          </p:stCondLst>
                                        </p:cTn>
                                        <p:tgtEl>
                                          <p:spTgt spid="89"/>
                                        </p:tgtEl>
                                        <p:attrNameLst>
                                          <p:attrName>style.visibility</p:attrName>
                                        </p:attrNameLst>
                                      </p:cBhvr>
                                      <p:to>
                                        <p:strVal val="visible"/>
                                      </p:to>
                                    </p:set>
                                    <p:animEffect transition="in" filter="barn(outHorizontal)">
                                      <p:cBhvr>
                                        <p:cTn id="104" dur="500"/>
                                        <p:tgtEl>
                                          <p:spTgt spid="8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95"/>
                                        </p:tgtEl>
                                        <p:attrNameLst>
                                          <p:attrName>style.visibility</p:attrName>
                                        </p:attrNameLst>
                                      </p:cBhvr>
                                      <p:to>
                                        <p:strVal val="visible"/>
                                      </p:to>
                                    </p:set>
                                    <p:animEffect transition="in" filter="wipe(down)">
                                      <p:cBhvr>
                                        <p:cTn id="109" dur="500"/>
                                        <p:tgtEl>
                                          <p:spTgt spid="9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left)">
                                      <p:cBhvr>
                                        <p:cTn id="114" dur="500"/>
                                        <p:tgtEl>
                                          <p:spTgt spid="97"/>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96"/>
                                        </p:tgtEl>
                                        <p:attrNameLst>
                                          <p:attrName>style.visibility</p:attrName>
                                        </p:attrNameLst>
                                      </p:cBhvr>
                                      <p:to>
                                        <p:strVal val="visible"/>
                                      </p:to>
                                    </p:set>
                                    <p:animEffect transition="in" filter="wipe(left)">
                                      <p:cBhvr>
                                        <p:cTn id="118" dur="500"/>
                                        <p:tgtEl>
                                          <p:spTgt spid="9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00"/>
                                        </p:tgtEl>
                                        <p:attrNameLst>
                                          <p:attrName>style.visibility</p:attrName>
                                        </p:attrNameLst>
                                      </p:cBhvr>
                                      <p:to>
                                        <p:strVal val="visible"/>
                                      </p:to>
                                    </p:set>
                                    <p:animEffect transition="in" filter="wipe(left)">
                                      <p:cBhvr>
                                        <p:cTn id="123" dur="500"/>
                                        <p:tgtEl>
                                          <p:spTgt spid="10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98"/>
                                        </p:tgtEl>
                                        <p:attrNameLst>
                                          <p:attrName>style.visibility</p:attrName>
                                        </p:attrNameLst>
                                      </p:cBhvr>
                                      <p:to>
                                        <p:strVal val="visible"/>
                                      </p:to>
                                    </p:set>
                                    <p:animEffect transition="in" filter="wipe(down)">
                                      <p:cBhvr>
                                        <p:cTn id="128" dur="500"/>
                                        <p:tgtEl>
                                          <p:spTgt spid="9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02"/>
                                        </p:tgtEl>
                                        <p:attrNameLst>
                                          <p:attrName>style.visibility</p:attrName>
                                        </p:attrNameLst>
                                      </p:cBhvr>
                                      <p:to>
                                        <p:strVal val="visible"/>
                                      </p:to>
                                    </p:set>
                                    <p:animEffect transition="in" filter="wipe(left)">
                                      <p:cBhvr>
                                        <p:cTn id="133" dur="500"/>
                                        <p:tgtEl>
                                          <p:spTgt spid="102"/>
                                        </p:tgtEl>
                                      </p:cBhvr>
                                    </p:animEffect>
                                  </p:childTnLst>
                                </p:cTn>
                              </p:par>
                            </p:childTnLst>
                          </p:cTn>
                        </p:par>
                        <p:par>
                          <p:cTn id="134" fill="hold">
                            <p:stCondLst>
                              <p:cond delay="500"/>
                            </p:stCondLst>
                            <p:childTnLst>
                              <p:par>
                                <p:cTn id="135" presetID="22" presetClass="entr" presetSubtype="8" fill="hold" nodeType="afterEffect">
                                  <p:stCondLst>
                                    <p:cond delay="0"/>
                                  </p:stCondLst>
                                  <p:childTnLst>
                                    <p:set>
                                      <p:cBhvr>
                                        <p:cTn id="136" dur="1" fill="hold">
                                          <p:stCondLst>
                                            <p:cond delay="0"/>
                                          </p:stCondLst>
                                        </p:cTn>
                                        <p:tgtEl>
                                          <p:spTgt spid="99"/>
                                        </p:tgtEl>
                                        <p:attrNameLst>
                                          <p:attrName>style.visibility</p:attrName>
                                        </p:attrNameLst>
                                      </p:cBhvr>
                                      <p:to>
                                        <p:strVal val="visible"/>
                                      </p:to>
                                    </p:set>
                                    <p:animEffect transition="in" filter="wipe(left)">
                                      <p:cBhvr>
                                        <p:cTn id="137" dur="500"/>
                                        <p:tgtEl>
                                          <p:spTgt spid="99"/>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03"/>
                                        </p:tgtEl>
                                        <p:attrNameLst>
                                          <p:attrName>style.visibility</p:attrName>
                                        </p:attrNameLst>
                                      </p:cBhvr>
                                      <p:to>
                                        <p:strVal val="visible"/>
                                      </p:to>
                                    </p:set>
                                  </p:childTnLst>
                                </p:cTn>
                              </p:par>
                            </p:childTnLst>
                          </p:cTn>
                        </p:par>
                        <p:par>
                          <p:cTn id="142" fill="hold">
                            <p:stCondLst>
                              <p:cond delay="0"/>
                            </p:stCondLst>
                            <p:childTnLst>
                              <p:par>
                                <p:cTn id="143" presetID="1" presetClass="entr" presetSubtype="0" fill="hold" grpId="0" nodeType="afterEffect">
                                  <p:stCondLst>
                                    <p:cond delay="0"/>
                                  </p:stCondLst>
                                  <p:childTnLst>
                                    <p:set>
                                      <p:cBhvr>
                                        <p:cTn id="144" dur="1" fill="hold">
                                          <p:stCondLst>
                                            <p:cond delay="0"/>
                                          </p:stCondLst>
                                        </p:cTn>
                                        <p:tgtEl>
                                          <p:spTgt spid="104"/>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6482" grpId="0" autoUpdateAnimBg="0"/>
      <p:bldP spid="2196483" grpId="0" autoUpdateAnimBg="0"/>
      <p:bldP spid="2196484" grpId="0" autoUpdateAnimBg="0"/>
      <p:bldP spid="2196486" grpId="0" autoUpdateAnimBg="0"/>
      <p:bldP spid="2196490" grpId="0" animBg="1"/>
      <p:bldP spid="85" grpId="0" autoUpdateAnimBg="0"/>
      <p:bldP spid="86" grpId="0" autoUpdateAnimBg="0"/>
      <p:bldP spid="89" grpId="0" animBg="1"/>
      <p:bldP spid="90" grpId="0" animBg="1"/>
      <p:bldP spid="91" grpId="0" animBg="1"/>
      <p:bldP spid="93" grpId="0" animBg="1"/>
      <p:bldP spid="97" grpId="0" animBg="1"/>
      <p:bldP spid="100" grpId="0" autoUpdateAnimBg="0"/>
      <p:bldP spid="102" grpId="0" animBg="1"/>
      <p:bldP spid="103" grpId="0" animBg="1"/>
      <p:bldP spid="104" grpId="0" animBg="1"/>
      <p:bldP spid="105" grpId="0" animBg="1"/>
      <p:bldP spid="106" grpId="0" autoUpdateAnimBg="0"/>
      <p:bldP spid="1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9602" name="Object 14"/>
          <p:cNvGraphicFramePr>
            <a:graphicFrameLocks noChangeAspect="1"/>
          </p:cNvGraphicFramePr>
          <p:nvPr>
            <p:extLst/>
          </p:nvPr>
        </p:nvGraphicFramePr>
        <p:xfrm>
          <a:off x="2819415" y="346223"/>
          <a:ext cx="1992855" cy="982663"/>
        </p:xfrm>
        <a:graphic>
          <a:graphicData uri="http://schemas.openxmlformats.org/presentationml/2006/ole">
            <mc:AlternateContent xmlns:mc="http://schemas.openxmlformats.org/markup-compatibility/2006">
              <mc:Choice xmlns:v="urn:schemas-microsoft-com:vml" Requires="v">
                <p:oleObj spid="_x0000_s274634" name="公式" r:id="rId4" imgW="571320" imgH="393480" progId="Equation.3">
                  <p:embed/>
                </p:oleObj>
              </mc:Choice>
              <mc:Fallback>
                <p:oleObj name="公式" r:id="rId4" imgW="57132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15" y="346223"/>
                        <a:ext cx="1992855" cy="982663"/>
                      </a:xfrm>
                      <a:prstGeom prst="rect">
                        <a:avLst/>
                      </a:prstGeom>
                      <a:noFill/>
                      <a:ln w="22225">
                        <a:solidFill>
                          <a:srgbClr val="00FF00"/>
                        </a:solidFill>
                        <a:miter lim="800000"/>
                        <a:headEnd/>
                        <a:tailEnd/>
                      </a:ln>
                      <a:effectLst/>
                    </p:spPr>
                  </p:pic>
                </p:oleObj>
              </mc:Fallback>
            </mc:AlternateContent>
          </a:graphicData>
        </a:graphic>
      </p:graphicFrame>
      <p:sp>
        <p:nvSpPr>
          <p:cNvPr id="449604" name="AutoShape 68"/>
          <p:cNvSpPr>
            <a:spLocks noChangeArrowheads="1"/>
          </p:cNvSpPr>
          <p:nvPr/>
        </p:nvSpPr>
        <p:spPr bwMode="auto">
          <a:xfrm>
            <a:off x="5251364" y="332656"/>
            <a:ext cx="2960859" cy="1019648"/>
          </a:xfrm>
          <a:prstGeom prst="wedgeRectCallout">
            <a:avLst>
              <a:gd name="adj1" fmla="val -65377"/>
              <a:gd name="adj2" fmla="val 4534"/>
            </a:avLst>
          </a:prstGeom>
          <a:solidFill>
            <a:schemeClr val="accent1"/>
          </a:solidFill>
          <a:ln w="9525">
            <a:solidFill>
              <a:schemeClr val="tx1"/>
            </a:solidFill>
            <a:miter lim="800000"/>
            <a:headEnd/>
            <a:tailEnd/>
          </a:ln>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i="1" dirty="0" smtClean="0">
                <a:ea typeface="楷体_GB2312" panose="02010609030101010101" pitchFamily="49" charset="-122"/>
              </a:rPr>
              <a:t>与粒子速度无关</a:t>
            </a:r>
            <a:r>
              <a:rPr lang="en-US" altLang="zh-CN" sz="2200" i="1" dirty="0" smtClean="0">
                <a:ea typeface="楷体_GB2312" panose="02010609030101010101" pitchFamily="49" charset="-122"/>
              </a:rPr>
              <a:t> </a:t>
            </a:r>
          </a:p>
          <a:p>
            <a:pPr algn="ctr" eaLnBrk="1" hangingPunct="1"/>
            <a:r>
              <a:rPr lang="zh-CN" altLang="en-US" sz="2200" i="1" dirty="0" smtClean="0">
                <a:ea typeface="楷体_GB2312" panose="02010609030101010101" pitchFamily="49" charset="-122"/>
              </a:rPr>
              <a:t>回旋加速器的</a:t>
            </a:r>
            <a:endParaRPr lang="en-US" altLang="zh-CN" sz="2200" i="1" dirty="0" smtClean="0">
              <a:ea typeface="楷体_GB2312" panose="02010609030101010101" pitchFamily="49" charset="-122"/>
            </a:endParaRPr>
          </a:p>
          <a:p>
            <a:pPr algn="ctr" eaLnBrk="1" hangingPunct="1"/>
            <a:r>
              <a:rPr lang="zh-CN" altLang="en-US" sz="2200" i="1" dirty="0" smtClean="0">
                <a:ea typeface="楷体_GB2312" panose="02010609030101010101" pitchFamily="49" charset="-122"/>
              </a:rPr>
              <a:t>基本原理</a:t>
            </a:r>
            <a:endParaRPr lang="zh-CN" altLang="en-US" sz="2200" i="1" dirty="0">
              <a:ea typeface="楷体_GB2312" panose="02010609030101010101" pitchFamily="49" charset="-122"/>
            </a:endParaRPr>
          </a:p>
        </p:txBody>
      </p:sp>
      <p:pic>
        <p:nvPicPr>
          <p:cNvPr id="37961" name="回旋加速器.avi">
            <a:hlinkClick r:id="" action="ppaction://ole?verb=0"/>
            <a:hlinkHover r:id="" action="ppaction://ole?verb=0"/>
          </p:cNvPr>
          <p:cNvPicPr>
            <a:picLocks noRot="1" noChangeAspect="1" noChangeArrowheads="1"/>
          </p:cNvPicPr>
          <p:nvPr>
            <a:videoFile r:link="rId2"/>
          </p:nvPr>
        </p:nvPicPr>
        <p:blipFill>
          <a:blip r:embed="rId6">
            <a:extLst>
              <a:ext uri="{28A0092B-C50C-407E-A947-70E740481C1C}">
                <a14:useLocalDpi xmlns:a14="http://schemas.microsoft.com/office/drawing/2010/main" val="0"/>
              </a:ext>
            </a:extLst>
          </a:blip>
          <a:srcRect/>
          <a:stretch>
            <a:fillRect/>
          </a:stretch>
        </p:blipFill>
        <p:spPr bwMode="auto">
          <a:xfrm>
            <a:off x="5148263" y="1484784"/>
            <a:ext cx="3167062" cy="2319337"/>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37962" name="Rectangle 74"/>
          <p:cNvSpPr>
            <a:spLocks noChangeArrowheads="1"/>
          </p:cNvSpPr>
          <p:nvPr/>
        </p:nvSpPr>
        <p:spPr bwMode="auto">
          <a:xfrm>
            <a:off x="250825" y="1489223"/>
            <a:ext cx="2362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dirty="0">
                <a:solidFill>
                  <a:schemeClr val="accent1">
                    <a:lumMod val="60000"/>
                    <a:lumOff val="40000"/>
                  </a:schemeClr>
                </a:solidFill>
                <a:latin typeface="+mn-ea"/>
                <a:ea typeface="+mn-ea"/>
              </a:rPr>
              <a:t>回旋加速器</a:t>
            </a:r>
          </a:p>
        </p:txBody>
      </p:sp>
      <p:sp>
        <p:nvSpPr>
          <p:cNvPr id="37963" name="Text Box 75"/>
          <p:cNvSpPr txBox="1">
            <a:spLocks noChangeArrowheads="1"/>
          </p:cNvSpPr>
          <p:nvPr/>
        </p:nvSpPr>
        <p:spPr bwMode="auto">
          <a:xfrm>
            <a:off x="395288" y="1849586"/>
            <a:ext cx="43910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spcBef>
                <a:spcPct val="50000"/>
              </a:spcBef>
            </a:pPr>
            <a:r>
              <a:rPr lang="zh-CN" altLang="en-US" sz="2200">
                <a:solidFill>
                  <a:schemeClr val="bg1"/>
                </a:solidFill>
                <a:ea typeface="楷体_GB2312" panose="02010609030101010101" pitchFamily="49" charset="-122"/>
              </a:rPr>
              <a:t>   其结构为金属双 </a:t>
            </a:r>
            <a:r>
              <a:rPr lang="en-US" altLang="zh-CN" sz="2200" b="0" i="1">
                <a:solidFill>
                  <a:schemeClr val="bg1"/>
                </a:solidFill>
                <a:ea typeface="楷体_GB2312" panose="02010609030101010101" pitchFamily="49" charset="-122"/>
              </a:rPr>
              <a:t>D </a:t>
            </a:r>
            <a:r>
              <a:rPr lang="zh-CN" altLang="en-US" sz="2200">
                <a:solidFill>
                  <a:schemeClr val="bg1"/>
                </a:solidFill>
                <a:ea typeface="楷体_GB2312" panose="02010609030101010101" pitchFamily="49" charset="-122"/>
              </a:rPr>
              <a:t>形盒，在其上加有磁场和交变的电场。</a:t>
            </a:r>
          </a:p>
        </p:txBody>
      </p:sp>
      <p:sp>
        <p:nvSpPr>
          <p:cNvPr id="37965" name="Rectangle 77"/>
          <p:cNvSpPr>
            <a:spLocks noChangeArrowheads="1"/>
          </p:cNvSpPr>
          <p:nvPr/>
        </p:nvSpPr>
        <p:spPr bwMode="auto">
          <a:xfrm>
            <a:off x="360363" y="2852886"/>
            <a:ext cx="4140200" cy="360045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8"/>
          <p:cNvGrpSpPr>
            <a:grpSpLocks/>
          </p:cNvGrpSpPr>
          <p:nvPr/>
        </p:nvGrpSpPr>
        <p:grpSpPr bwMode="auto">
          <a:xfrm>
            <a:off x="2095500" y="4392761"/>
            <a:ext cx="201613" cy="195262"/>
            <a:chOff x="3600" y="383"/>
            <a:chExt cx="193" cy="193"/>
          </a:xfrm>
        </p:grpSpPr>
        <p:sp>
          <p:nvSpPr>
            <p:cNvPr id="3248" name="Oval 79"/>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49" name="Line 80"/>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0" name="Line 81"/>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970" name="Line 82"/>
          <p:cNvSpPr>
            <a:spLocks noChangeShapeType="1"/>
          </p:cNvSpPr>
          <p:nvPr/>
        </p:nvSpPr>
        <p:spPr bwMode="auto">
          <a:xfrm flipH="1">
            <a:off x="1995488" y="4489598"/>
            <a:ext cx="10001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1" name="Arc 83"/>
          <p:cNvSpPr>
            <a:spLocks/>
          </p:cNvSpPr>
          <p:nvPr/>
        </p:nvSpPr>
        <p:spPr bwMode="auto">
          <a:xfrm flipH="1">
            <a:off x="1844675" y="4488011"/>
            <a:ext cx="153988" cy="293687"/>
          </a:xfrm>
          <a:custGeom>
            <a:avLst/>
            <a:gdLst>
              <a:gd name="T0" fmla="*/ 14878 w 21901"/>
              <a:gd name="T1" fmla="*/ 0 h 43200"/>
              <a:gd name="T2" fmla="*/ 0 w 21901"/>
              <a:gd name="T3" fmla="*/ 1996480 h 43200"/>
              <a:gd name="T4" fmla="*/ 14878 w 21901"/>
              <a:gd name="T5" fmla="*/ 998291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2" name="Line 84"/>
          <p:cNvSpPr>
            <a:spLocks noChangeShapeType="1"/>
          </p:cNvSpPr>
          <p:nvPr/>
        </p:nvSpPr>
        <p:spPr bwMode="auto">
          <a:xfrm>
            <a:off x="1995488" y="4775348"/>
            <a:ext cx="400050"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3" name="Arc 85"/>
          <p:cNvSpPr>
            <a:spLocks/>
          </p:cNvSpPr>
          <p:nvPr/>
        </p:nvSpPr>
        <p:spPr bwMode="auto">
          <a:xfrm>
            <a:off x="2395538" y="4238773"/>
            <a:ext cx="279400" cy="536575"/>
          </a:xfrm>
          <a:custGeom>
            <a:avLst/>
            <a:gdLst>
              <a:gd name="T0" fmla="*/ 48988 w 21901"/>
              <a:gd name="T1" fmla="*/ 0 h 43200"/>
              <a:gd name="T2" fmla="*/ 0 w 21901"/>
              <a:gd name="T3" fmla="*/ 6664337 h 43200"/>
              <a:gd name="T4" fmla="*/ 48988 w 21901"/>
              <a:gd name="T5" fmla="*/ 3332330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4" name="Line 86"/>
          <p:cNvSpPr>
            <a:spLocks noChangeShapeType="1"/>
          </p:cNvSpPr>
          <p:nvPr/>
        </p:nvSpPr>
        <p:spPr bwMode="auto">
          <a:xfrm>
            <a:off x="1995488" y="4246711"/>
            <a:ext cx="400050" cy="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5" name="Arc 87"/>
          <p:cNvSpPr>
            <a:spLocks/>
          </p:cNvSpPr>
          <p:nvPr/>
        </p:nvSpPr>
        <p:spPr bwMode="auto">
          <a:xfrm flipH="1">
            <a:off x="1617663" y="4246711"/>
            <a:ext cx="381000" cy="730250"/>
          </a:xfrm>
          <a:custGeom>
            <a:avLst/>
            <a:gdLst>
              <a:gd name="T0" fmla="*/ 91088 w 21901"/>
              <a:gd name="T1" fmla="*/ 0 h 43200"/>
              <a:gd name="T2" fmla="*/ 0 w 21901"/>
              <a:gd name="T3" fmla="*/ 12343524 h 43200"/>
              <a:gd name="T4" fmla="*/ 91088 w 21901"/>
              <a:gd name="T5" fmla="*/ 6172049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6" name="Line 88"/>
          <p:cNvSpPr>
            <a:spLocks noChangeShapeType="1"/>
          </p:cNvSpPr>
          <p:nvPr/>
        </p:nvSpPr>
        <p:spPr bwMode="auto">
          <a:xfrm>
            <a:off x="1995488" y="4976961"/>
            <a:ext cx="55086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7" name="Arc 89"/>
          <p:cNvSpPr>
            <a:spLocks/>
          </p:cNvSpPr>
          <p:nvPr/>
        </p:nvSpPr>
        <p:spPr bwMode="auto">
          <a:xfrm>
            <a:off x="2395538" y="4051448"/>
            <a:ext cx="481012" cy="925513"/>
          </a:xfrm>
          <a:custGeom>
            <a:avLst/>
            <a:gdLst>
              <a:gd name="T0" fmla="*/ 145197 w 21901"/>
              <a:gd name="T1" fmla="*/ 0 h 43200"/>
              <a:gd name="T2" fmla="*/ 0 w 21901"/>
              <a:gd name="T3" fmla="*/ 19827186 h 43200"/>
              <a:gd name="T4" fmla="*/ 145197 w 21901"/>
              <a:gd name="T5" fmla="*/ 9914064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78" name="Line 90"/>
          <p:cNvSpPr>
            <a:spLocks noChangeShapeType="1"/>
          </p:cNvSpPr>
          <p:nvPr/>
        </p:nvSpPr>
        <p:spPr bwMode="auto">
          <a:xfrm>
            <a:off x="1897063" y="4051448"/>
            <a:ext cx="498475" cy="635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9" name="Arc 91"/>
          <p:cNvSpPr>
            <a:spLocks/>
          </p:cNvSpPr>
          <p:nvPr/>
        </p:nvSpPr>
        <p:spPr bwMode="auto">
          <a:xfrm flipH="1">
            <a:off x="1393825" y="4051448"/>
            <a:ext cx="600075" cy="1119188"/>
          </a:xfrm>
          <a:custGeom>
            <a:avLst/>
            <a:gdLst>
              <a:gd name="T0" fmla="*/ 221399 w 22526"/>
              <a:gd name="T1" fmla="*/ 6036 h 43200"/>
              <a:gd name="T2" fmla="*/ 0 w 22526"/>
              <a:gd name="T3" fmla="*/ 28981531 h 43200"/>
              <a:gd name="T4" fmla="*/ 657136 w 22526"/>
              <a:gd name="T5" fmla="*/ 14497476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0" name="Line 92"/>
          <p:cNvSpPr>
            <a:spLocks noChangeShapeType="1"/>
          </p:cNvSpPr>
          <p:nvPr/>
        </p:nvSpPr>
        <p:spPr bwMode="auto">
          <a:xfrm>
            <a:off x="1995488" y="5170636"/>
            <a:ext cx="698500"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93"/>
          <p:cNvSpPr>
            <a:spLocks noChangeShapeType="1"/>
          </p:cNvSpPr>
          <p:nvPr/>
        </p:nvSpPr>
        <p:spPr bwMode="auto">
          <a:xfrm>
            <a:off x="1995488" y="5365898"/>
            <a:ext cx="798512"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94"/>
          <p:cNvSpPr>
            <a:spLocks noChangeShapeType="1"/>
          </p:cNvSpPr>
          <p:nvPr/>
        </p:nvSpPr>
        <p:spPr bwMode="auto">
          <a:xfrm>
            <a:off x="1995488" y="5559573"/>
            <a:ext cx="998537" cy="0"/>
          </a:xfrm>
          <a:prstGeom prst="line">
            <a:avLst/>
          </a:prstGeom>
          <a:noFill/>
          <a:ln w="19050">
            <a:solidFill>
              <a:schemeClr val="accent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Arc 95"/>
          <p:cNvSpPr>
            <a:spLocks/>
          </p:cNvSpPr>
          <p:nvPr/>
        </p:nvSpPr>
        <p:spPr bwMode="auto">
          <a:xfrm>
            <a:off x="2395538" y="3857773"/>
            <a:ext cx="681037" cy="1308100"/>
          </a:xfrm>
          <a:custGeom>
            <a:avLst/>
            <a:gdLst>
              <a:gd name="T0" fmla="*/ 291060 w 21901"/>
              <a:gd name="T1" fmla="*/ 0 h 43200"/>
              <a:gd name="T2" fmla="*/ 0 w 21901"/>
              <a:gd name="T3" fmla="*/ 39607543 h 43200"/>
              <a:gd name="T4" fmla="*/ 291060 w 21901"/>
              <a:gd name="T5" fmla="*/ 19804695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4" name="Line 96"/>
          <p:cNvSpPr>
            <a:spLocks noChangeShapeType="1"/>
          </p:cNvSpPr>
          <p:nvPr/>
        </p:nvSpPr>
        <p:spPr bwMode="auto">
          <a:xfrm>
            <a:off x="1746250" y="3857773"/>
            <a:ext cx="649288" cy="635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5" name="Line 97"/>
          <p:cNvSpPr>
            <a:spLocks noChangeShapeType="1"/>
          </p:cNvSpPr>
          <p:nvPr/>
        </p:nvSpPr>
        <p:spPr bwMode="auto">
          <a:xfrm>
            <a:off x="1597025" y="3660923"/>
            <a:ext cx="798513" cy="7938"/>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6" name="Arc 98"/>
          <p:cNvSpPr>
            <a:spLocks/>
          </p:cNvSpPr>
          <p:nvPr/>
        </p:nvSpPr>
        <p:spPr bwMode="auto">
          <a:xfrm flipH="1">
            <a:off x="1187450" y="3857773"/>
            <a:ext cx="809625" cy="1508125"/>
          </a:xfrm>
          <a:custGeom>
            <a:avLst/>
            <a:gdLst>
              <a:gd name="T0" fmla="*/ 403051 w 22526"/>
              <a:gd name="T1" fmla="*/ 10962 h 43200"/>
              <a:gd name="T2" fmla="*/ 0 w 22526"/>
              <a:gd name="T3" fmla="*/ 52624729 h 43200"/>
              <a:gd name="T4" fmla="*/ 1196215 w 22526"/>
              <a:gd name="T5" fmla="*/ 26324565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7" name="Arc 99"/>
          <p:cNvSpPr>
            <a:spLocks/>
          </p:cNvSpPr>
          <p:nvPr/>
        </p:nvSpPr>
        <p:spPr bwMode="auto">
          <a:xfrm>
            <a:off x="2397125" y="3660923"/>
            <a:ext cx="885825" cy="1698625"/>
          </a:xfrm>
          <a:custGeom>
            <a:avLst/>
            <a:gdLst>
              <a:gd name="T0" fmla="*/ 492399 w 21901"/>
              <a:gd name="T1" fmla="*/ 0 h 43200"/>
              <a:gd name="T2" fmla="*/ 0 w 21901"/>
              <a:gd name="T3" fmla="*/ 66786864 h 43200"/>
              <a:gd name="T4" fmla="*/ 492399 w 21901"/>
              <a:gd name="T5" fmla="*/ 33395005 h 43200"/>
              <a:gd name="T6" fmla="*/ 0 60000 65536"/>
              <a:gd name="T7" fmla="*/ 0 60000 65536"/>
              <a:gd name="T8" fmla="*/ 0 60000 65536"/>
              <a:gd name="T9" fmla="*/ 0 w 21901"/>
              <a:gd name="T10" fmla="*/ 0 h 43200"/>
              <a:gd name="T11" fmla="*/ 21901 w 21901"/>
              <a:gd name="T12" fmla="*/ 43200 h 43200"/>
            </a:gdLst>
            <a:ahLst/>
            <a:cxnLst>
              <a:cxn ang="T6">
                <a:pos x="T0" y="T1"/>
              </a:cxn>
              <a:cxn ang="T7">
                <a:pos x="T2" y="T3"/>
              </a:cxn>
              <a:cxn ang="T8">
                <a:pos x="T4" y="T5"/>
              </a:cxn>
            </a:cxnLst>
            <a:rect l="T9" t="T10" r="T11" b="T12"/>
            <a:pathLst>
              <a:path w="21901" h="43200" fill="none" extrusionOk="0">
                <a:moveTo>
                  <a:pt x="300" y="0"/>
                </a:moveTo>
                <a:cubicBezTo>
                  <a:pt x="12230" y="0"/>
                  <a:pt x="21901" y="9670"/>
                  <a:pt x="21901" y="21600"/>
                </a:cubicBezTo>
                <a:cubicBezTo>
                  <a:pt x="21901" y="33529"/>
                  <a:pt x="12230" y="43200"/>
                  <a:pt x="301" y="43200"/>
                </a:cubicBezTo>
                <a:cubicBezTo>
                  <a:pt x="200" y="43200"/>
                  <a:pt x="100" y="43199"/>
                  <a:pt x="0" y="43197"/>
                </a:cubicBezTo>
              </a:path>
              <a:path w="21901" h="43200" stroke="0" extrusionOk="0">
                <a:moveTo>
                  <a:pt x="300" y="0"/>
                </a:moveTo>
                <a:cubicBezTo>
                  <a:pt x="12230" y="0"/>
                  <a:pt x="21901" y="9670"/>
                  <a:pt x="21901" y="21600"/>
                </a:cubicBezTo>
                <a:cubicBezTo>
                  <a:pt x="21901" y="33529"/>
                  <a:pt x="12230" y="43200"/>
                  <a:pt x="301" y="43200"/>
                </a:cubicBezTo>
                <a:cubicBezTo>
                  <a:pt x="200" y="43200"/>
                  <a:pt x="100" y="43199"/>
                  <a:pt x="0" y="43197"/>
                </a:cubicBezTo>
                <a:lnTo>
                  <a:pt x="301"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8" name="Arc 100"/>
          <p:cNvSpPr>
            <a:spLocks/>
          </p:cNvSpPr>
          <p:nvPr/>
        </p:nvSpPr>
        <p:spPr bwMode="auto">
          <a:xfrm flipH="1">
            <a:off x="987425" y="3660923"/>
            <a:ext cx="1019175" cy="1898650"/>
          </a:xfrm>
          <a:custGeom>
            <a:avLst/>
            <a:gdLst>
              <a:gd name="T0" fmla="*/ 638670 w 22526"/>
              <a:gd name="T1" fmla="*/ 17404 h 43200"/>
              <a:gd name="T2" fmla="*/ 0 w 22526"/>
              <a:gd name="T3" fmla="*/ 83407467 h 43200"/>
              <a:gd name="T4" fmla="*/ 1895559 w 22526"/>
              <a:gd name="T5" fmla="*/ 41723049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89" name="Arc 101"/>
          <p:cNvSpPr>
            <a:spLocks/>
          </p:cNvSpPr>
          <p:nvPr/>
        </p:nvSpPr>
        <p:spPr bwMode="auto">
          <a:xfrm>
            <a:off x="2379663" y="3467248"/>
            <a:ext cx="1103312" cy="2087563"/>
          </a:xfrm>
          <a:custGeom>
            <a:avLst/>
            <a:gdLst>
              <a:gd name="T0" fmla="*/ 0 w 22215"/>
              <a:gd name="T1" fmla="*/ 21021 h 43200"/>
              <a:gd name="T2" fmla="*/ 774528 w 22215"/>
              <a:gd name="T3" fmla="*/ 100873061 h 43200"/>
              <a:gd name="T4" fmla="*/ 1516973 w 22215"/>
              <a:gd name="T5" fmla="*/ 50438899 h 43200"/>
              <a:gd name="T6" fmla="*/ 0 60000 65536"/>
              <a:gd name="T7" fmla="*/ 0 60000 65536"/>
              <a:gd name="T8" fmla="*/ 0 60000 65536"/>
              <a:gd name="T9" fmla="*/ 0 w 22215"/>
              <a:gd name="T10" fmla="*/ 0 h 43200"/>
              <a:gd name="T11" fmla="*/ 22215 w 22215"/>
              <a:gd name="T12" fmla="*/ 43200 h 43200"/>
            </a:gdLst>
            <a:ahLst/>
            <a:cxnLst>
              <a:cxn ang="T6">
                <a:pos x="T0" y="T1"/>
              </a:cxn>
              <a:cxn ang="T7">
                <a:pos x="T2" y="T3"/>
              </a:cxn>
              <a:cxn ang="T8">
                <a:pos x="T4" y="T5"/>
              </a:cxn>
            </a:cxnLst>
            <a:rect l="T9" t="T10" r="T11" b="T12"/>
            <a:pathLst>
              <a:path w="22215" h="43200" fill="none" extrusionOk="0">
                <a:moveTo>
                  <a:pt x="-1" y="8"/>
                </a:moveTo>
                <a:cubicBezTo>
                  <a:pt x="204" y="2"/>
                  <a:pt x="409" y="-1"/>
                  <a:pt x="615" y="0"/>
                </a:cubicBezTo>
                <a:cubicBezTo>
                  <a:pt x="12544" y="0"/>
                  <a:pt x="22215" y="9670"/>
                  <a:pt x="22215" y="21600"/>
                </a:cubicBezTo>
                <a:cubicBezTo>
                  <a:pt x="22215" y="33529"/>
                  <a:pt x="12544" y="43200"/>
                  <a:pt x="615" y="43200"/>
                </a:cubicBezTo>
                <a:cubicBezTo>
                  <a:pt x="514" y="43200"/>
                  <a:pt x="414" y="43199"/>
                  <a:pt x="314" y="43197"/>
                </a:cubicBezTo>
              </a:path>
              <a:path w="22215" h="43200" stroke="0" extrusionOk="0">
                <a:moveTo>
                  <a:pt x="-1" y="8"/>
                </a:moveTo>
                <a:cubicBezTo>
                  <a:pt x="204" y="2"/>
                  <a:pt x="409" y="-1"/>
                  <a:pt x="615" y="0"/>
                </a:cubicBezTo>
                <a:cubicBezTo>
                  <a:pt x="12544" y="0"/>
                  <a:pt x="22215" y="9670"/>
                  <a:pt x="22215" y="21600"/>
                </a:cubicBezTo>
                <a:cubicBezTo>
                  <a:pt x="22215" y="33529"/>
                  <a:pt x="12544" y="43200"/>
                  <a:pt x="615" y="43200"/>
                </a:cubicBezTo>
                <a:cubicBezTo>
                  <a:pt x="514" y="43200"/>
                  <a:pt x="414" y="43199"/>
                  <a:pt x="314" y="43197"/>
                </a:cubicBezTo>
                <a:lnTo>
                  <a:pt x="615"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90" name="Line 102"/>
          <p:cNvSpPr>
            <a:spLocks noChangeShapeType="1"/>
          </p:cNvSpPr>
          <p:nvPr/>
        </p:nvSpPr>
        <p:spPr bwMode="auto">
          <a:xfrm>
            <a:off x="1446213" y="3465661"/>
            <a:ext cx="949325" cy="0"/>
          </a:xfrm>
          <a:prstGeom prst="line">
            <a:avLst/>
          </a:prstGeom>
          <a:noFill/>
          <a:ln w="19050">
            <a:solidFill>
              <a:schemeClr val="accent1"/>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1" name="Arc 103"/>
          <p:cNvSpPr>
            <a:spLocks/>
          </p:cNvSpPr>
          <p:nvPr/>
        </p:nvSpPr>
        <p:spPr bwMode="auto">
          <a:xfrm flipH="1">
            <a:off x="788988" y="3465661"/>
            <a:ext cx="1225550" cy="2290762"/>
          </a:xfrm>
          <a:custGeom>
            <a:avLst/>
            <a:gdLst>
              <a:gd name="T0" fmla="*/ 923542 w 22526"/>
              <a:gd name="T1" fmla="*/ 25294 h 43200"/>
              <a:gd name="T2" fmla="*/ 0 w 22526"/>
              <a:gd name="T3" fmla="*/ 121415698 h 43200"/>
              <a:gd name="T4" fmla="*/ 2740975 w 22526"/>
              <a:gd name="T5" fmla="*/ 60736006 h 43200"/>
              <a:gd name="T6" fmla="*/ 0 60000 65536"/>
              <a:gd name="T7" fmla="*/ 0 60000 65536"/>
              <a:gd name="T8" fmla="*/ 0 60000 65536"/>
              <a:gd name="T9" fmla="*/ 0 w 22526"/>
              <a:gd name="T10" fmla="*/ 0 h 43200"/>
              <a:gd name="T11" fmla="*/ 22526 w 22526"/>
              <a:gd name="T12" fmla="*/ 43200 h 43200"/>
            </a:gdLst>
            <a:ahLst/>
            <a:cxnLst>
              <a:cxn ang="T6">
                <a:pos x="T0" y="T1"/>
              </a:cxn>
              <a:cxn ang="T7">
                <a:pos x="T2" y="T3"/>
              </a:cxn>
              <a:cxn ang="T8">
                <a:pos x="T4" y="T5"/>
              </a:cxn>
            </a:cxnLst>
            <a:rect l="T9" t="T10" r="T11" b="T12"/>
            <a:pathLst>
              <a:path w="22526" h="43200" fill="none"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path>
              <a:path w="22526" h="43200" stroke="0" extrusionOk="0">
                <a:moveTo>
                  <a:pt x="311" y="8"/>
                </a:moveTo>
                <a:cubicBezTo>
                  <a:pt x="516" y="2"/>
                  <a:pt x="721" y="-1"/>
                  <a:pt x="926" y="0"/>
                </a:cubicBezTo>
                <a:cubicBezTo>
                  <a:pt x="12855" y="0"/>
                  <a:pt x="22526" y="9670"/>
                  <a:pt x="22526" y="21600"/>
                </a:cubicBezTo>
                <a:cubicBezTo>
                  <a:pt x="22526" y="33529"/>
                  <a:pt x="12855" y="43200"/>
                  <a:pt x="926" y="43200"/>
                </a:cubicBezTo>
                <a:cubicBezTo>
                  <a:pt x="617" y="43200"/>
                  <a:pt x="308" y="43193"/>
                  <a:pt x="-1" y="43180"/>
                </a:cubicBezTo>
                <a:lnTo>
                  <a:pt x="926" y="21600"/>
                </a:lnTo>
                <a:close/>
              </a:path>
            </a:pathLst>
          </a:custGeom>
          <a:noFill/>
          <a:ln w="19050">
            <a:solidFill>
              <a:schemeClr val="accent2"/>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992" name="Line 104"/>
          <p:cNvSpPr>
            <a:spLocks noChangeShapeType="1"/>
          </p:cNvSpPr>
          <p:nvPr/>
        </p:nvSpPr>
        <p:spPr bwMode="auto">
          <a:xfrm>
            <a:off x="1995488" y="5756423"/>
            <a:ext cx="600075" cy="0"/>
          </a:xfrm>
          <a:prstGeom prst="line">
            <a:avLst/>
          </a:prstGeom>
          <a:noFill/>
          <a:ln w="19050">
            <a:solidFill>
              <a:schemeClr val="accent2"/>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93" name="Freeform 105"/>
          <p:cNvSpPr>
            <a:spLocks/>
          </p:cNvSpPr>
          <p:nvPr/>
        </p:nvSpPr>
        <p:spPr bwMode="auto">
          <a:xfrm>
            <a:off x="2595563" y="5756423"/>
            <a:ext cx="1797050" cy="681038"/>
          </a:xfrm>
          <a:custGeom>
            <a:avLst/>
            <a:gdLst>
              <a:gd name="T0" fmla="*/ 0 w 1728"/>
              <a:gd name="T1" fmla="*/ 0 h 672"/>
              <a:gd name="T2" fmla="*/ 349426 w 1728"/>
              <a:gd name="T3" fmla="*/ 48646 h 672"/>
              <a:gd name="T4" fmla="*/ 798689 w 1728"/>
              <a:gd name="T5" fmla="*/ 243228 h 672"/>
              <a:gd name="T6" fmla="*/ 1797050 w 1728"/>
              <a:gd name="T7" fmla="*/ 681038 h 672"/>
              <a:gd name="T8" fmla="*/ 0 60000 65536"/>
              <a:gd name="T9" fmla="*/ 0 60000 65536"/>
              <a:gd name="T10" fmla="*/ 0 60000 65536"/>
              <a:gd name="T11" fmla="*/ 0 60000 65536"/>
              <a:gd name="T12" fmla="*/ 0 w 1728"/>
              <a:gd name="T13" fmla="*/ 0 h 672"/>
              <a:gd name="T14" fmla="*/ 1728 w 1728"/>
              <a:gd name="T15" fmla="*/ 672 h 672"/>
            </a:gdLst>
            <a:ahLst/>
            <a:cxnLst>
              <a:cxn ang="T8">
                <a:pos x="T0" y="T1"/>
              </a:cxn>
              <a:cxn ang="T9">
                <a:pos x="T2" y="T3"/>
              </a:cxn>
              <a:cxn ang="T10">
                <a:pos x="T4" y="T5"/>
              </a:cxn>
              <a:cxn ang="T11">
                <a:pos x="T6" y="T7"/>
              </a:cxn>
            </a:cxnLst>
            <a:rect l="T12" t="T13" r="T14" b="T15"/>
            <a:pathLst>
              <a:path w="1728" h="672">
                <a:moveTo>
                  <a:pt x="0" y="0"/>
                </a:moveTo>
                <a:lnTo>
                  <a:pt x="336" y="48"/>
                </a:lnTo>
                <a:lnTo>
                  <a:pt x="768" y="240"/>
                </a:lnTo>
                <a:lnTo>
                  <a:pt x="1728" y="672"/>
                </a:lnTo>
              </a:path>
            </a:pathLst>
          </a:custGeom>
          <a:noFill/>
          <a:ln w="19050" cap="flat" cmpd="sng">
            <a:solidFill>
              <a:schemeClr val="tx1"/>
            </a:solidFill>
            <a:prstDash val="solid"/>
            <a:round/>
            <a:headEnd type="none" w="med" len="me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106"/>
          <p:cNvGrpSpPr>
            <a:grpSpLocks/>
          </p:cNvGrpSpPr>
          <p:nvPr/>
        </p:nvGrpSpPr>
        <p:grpSpPr bwMode="auto">
          <a:xfrm>
            <a:off x="2944813" y="5951686"/>
            <a:ext cx="198437" cy="242887"/>
            <a:chOff x="3264" y="3552"/>
            <a:chExt cx="192" cy="240"/>
          </a:xfrm>
        </p:grpSpPr>
        <p:sp>
          <p:nvSpPr>
            <p:cNvPr id="3246" name="Line 107"/>
            <p:cNvSpPr>
              <a:spLocks noChangeShapeType="1"/>
            </p:cNvSpPr>
            <p:nvPr/>
          </p:nvSpPr>
          <p:spPr bwMode="auto">
            <a:xfrm>
              <a:off x="3264" y="3552"/>
              <a:ext cx="192" cy="96"/>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7" name="Line 108"/>
            <p:cNvSpPr>
              <a:spLocks noChangeShapeType="1"/>
            </p:cNvSpPr>
            <p:nvPr/>
          </p:nvSpPr>
          <p:spPr bwMode="auto">
            <a:xfrm flipH="1">
              <a:off x="3264" y="3600"/>
              <a:ext cx="96"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09"/>
          <p:cNvGrpSpPr>
            <a:grpSpLocks/>
          </p:cNvGrpSpPr>
          <p:nvPr/>
        </p:nvGrpSpPr>
        <p:grpSpPr bwMode="auto">
          <a:xfrm flipH="1">
            <a:off x="3492500" y="3418036"/>
            <a:ext cx="850900" cy="193675"/>
            <a:chOff x="4128" y="720"/>
            <a:chExt cx="816" cy="192"/>
          </a:xfrm>
        </p:grpSpPr>
        <p:grpSp>
          <p:nvGrpSpPr>
            <p:cNvPr id="3242" name="Group 110"/>
            <p:cNvGrpSpPr>
              <a:grpSpLocks/>
            </p:cNvGrpSpPr>
            <p:nvPr/>
          </p:nvGrpSpPr>
          <p:grpSpPr bwMode="auto">
            <a:xfrm>
              <a:off x="4752" y="720"/>
              <a:ext cx="192" cy="192"/>
              <a:chOff x="4128" y="672"/>
              <a:chExt cx="192" cy="192"/>
            </a:xfrm>
          </p:grpSpPr>
          <p:sp>
            <p:nvSpPr>
              <p:cNvPr id="3244" name="Line 11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5" name="Line 11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43" name="Line 11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114"/>
          <p:cNvGrpSpPr>
            <a:grpSpLocks/>
          </p:cNvGrpSpPr>
          <p:nvPr/>
        </p:nvGrpSpPr>
        <p:grpSpPr bwMode="auto">
          <a:xfrm flipH="1">
            <a:off x="3492500" y="3418036"/>
            <a:ext cx="850900" cy="193675"/>
            <a:chOff x="4128" y="720"/>
            <a:chExt cx="816" cy="192"/>
          </a:xfrm>
        </p:grpSpPr>
        <p:grpSp>
          <p:nvGrpSpPr>
            <p:cNvPr id="3238" name="Group 115"/>
            <p:cNvGrpSpPr>
              <a:grpSpLocks/>
            </p:cNvGrpSpPr>
            <p:nvPr/>
          </p:nvGrpSpPr>
          <p:grpSpPr bwMode="auto">
            <a:xfrm>
              <a:off x="4752" y="720"/>
              <a:ext cx="192" cy="192"/>
              <a:chOff x="4128" y="672"/>
              <a:chExt cx="192" cy="192"/>
            </a:xfrm>
          </p:grpSpPr>
          <p:sp>
            <p:nvSpPr>
              <p:cNvPr id="3240" name="Line 11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1" name="Line 11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9" name="Line 11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119"/>
          <p:cNvGrpSpPr>
            <a:grpSpLocks/>
          </p:cNvGrpSpPr>
          <p:nvPr/>
        </p:nvGrpSpPr>
        <p:grpSpPr bwMode="auto">
          <a:xfrm>
            <a:off x="3492500" y="3418036"/>
            <a:ext cx="850900" cy="193675"/>
            <a:chOff x="4128" y="720"/>
            <a:chExt cx="816" cy="192"/>
          </a:xfrm>
        </p:grpSpPr>
        <p:grpSp>
          <p:nvGrpSpPr>
            <p:cNvPr id="3234" name="Group 120"/>
            <p:cNvGrpSpPr>
              <a:grpSpLocks/>
            </p:cNvGrpSpPr>
            <p:nvPr/>
          </p:nvGrpSpPr>
          <p:grpSpPr bwMode="auto">
            <a:xfrm>
              <a:off x="4752" y="720"/>
              <a:ext cx="192" cy="192"/>
              <a:chOff x="4128" y="672"/>
              <a:chExt cx="192" cy="192"/>
            </a:xfrm>
          </p:grpSpPr>
          <p:sp>
            <p:nvSpPr>
              <p:cNvPr id="3236" name="Line 12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7" name="Line 12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5" name="Line 12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24"/>
          <p:cNvGrpSpPr>
            <a:grpSpLocks/>
          </p:cNvGrpSpPr>
          <p:nvPr/>
        </p:nvGrpSpPr>
        <p:grpSpPr bwMode="auto">
          <a:xfrm>
            <a:off x="3492500" y="3418036"/>
            <a:ext cx="850900" cy="193675"/>
            <a:chOff x="4128" y="720"/>
            <a:chExt cx="816" cy="192"/>
          </a:xfrm>
        </p:grpSpPr>
        <p:grpSp>
          <p:nvGrpSpPr>
            <p:cNvPr id="3230" name="Group 125"/>
            <p:cNvGrpSpPr>
              <a:grpSpLocks/>
            </p:cNvGrpSpPr>
            <p:nvPr/>
          </p:nvGrpSpPr>
          <p:grpSpPr bwMode="auto">
            <a:xfrm>
              <a:off x="4752" y="720"/>
              <a:ext cx="192" cy="192"/>
              <a:chOff x="4128" y="672"/>
              <a:chExt cx="192" cy="192"/>
            </a:xfrm>
          </p:grpSpPr>
          <p:sp>
            <p:nvSpPr>
              <p:cNvPr id="3232" name="Line 12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33" name="Line 12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31" name="Line 12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29"/>
          <p:cNvGrpSpPr>
            <a:grpSpLocks/>
          </p:cNvGrpSpPr>
          <p:nvPr/>
        </p:nvGrpSpPr>
        <p:grpSpPr bwMode="auto">
          <a:xfrm flipH="1">
            <a:off x="3492500" y="3418036"/>
            <a:ext cx="850900" cy="193675"/>
            <a:chOff x="4128" y="720"/>
            <a:chExt cx="816" cy="192"/>
          </a:xfrm>
        </p:grpSpPr>
        <p:grpSp>
          <p:nvGrpSpPr>
            <p:cNvPr id="3226" name="Group 130"/>
            <p:cNvGrpSpPr>
              <a:grpSpLocks/>
            </p:cNvGrpSpPr>
            <p:nvPr/>
          </p:nvGrpSpPr>
          <p:grpSpPr bwMode="auto">
            <a:xfrm>
              <a:off x="4752" y="720"/>
              <a:ext cx="192" cy="192"/>
              <a:chOff x="4128" y="672"/>
              <a:chExt cx="192" cy="192"/>
            </a:xfrm>
          </p:grpSpPr>
          <p:sp>
            <p:nvSpPr>
              <p:cNvPr id="3228" name="Line 13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9" name="Line 13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27" name="Line 13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134"/>
          <p:cNvGrpSpPr>
            <a:grpSpLocks/>
          </p:cNvGrpSpPr>
          <p:nvPr/>
        </p:nvGrpSpPr>
        <p:grpSpPr bwMode="auto">
          <a:xfrm>
            <a:off x="3492500" y="3418036"/>
            <a:ext cx="850900" cy="193675"/>
            <a:chOff x="4128" y="720"/>
            <a:chExt cx="816" cy="192"/>
          </a:xfrm>
        </p:grpSpPr>
        <p:grpSp>
          <p:nvGrpSpPr>
            <p:cNvPr id="3222" name="Group 135"/>
            <p:cNvGrpSpPr>
              <a:grpSpLocks/>
            </p:cNvGrpSpPr>
            <p:nvPr/>
          </p:nvGrpSpPr>
          <p:grpSpPr bwMode="auto">
            <a:xfrm>
              <a:off x="4752" y="720"/>
              <a:ext cx="192" cy="192"/>
              <a:chOff x="4128" y="672"/>
              <a:chExt cx="192" cy="192"/>
            </a:xfrm>
          </p:grpSpPr>
          <p:sp>
            <p:nvSpPr>
              <p:cNvPr id="3224" name="Line 13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5" name="Line 13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23" name="Line 13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 name="Group 139"/>
          <p:cNvGrpSpPr>
            <a:grpSpLocks/>
          </p:cNvGrpSpPr>
          <p:nvPr/>
        </p:nvGrpSpPr>
        <p:grpSpPr bwMode="auto">
          <a:xfrm flipH="1">
            <a:off x="3492500" y="3418036"/>
            <a:ext cx="850900" cy="193675"/>
            <a:chOff x="4128" y="720"/>
            <a:chExt cx="816" cy="192"/>
          </a:xfrm>
        </p:grpSpPr>
        <p:grpSp>
          <p:nvGrpSpPr>
            <p:cNvPr id="3218" name="Group 140"/>
            <p:cNvGrpSpPr>
              <a:grpSpLocks/>
            </p:cNvGrpSpPr>
            <p:nvPr/>
          </p:nvGrpSpPr>
          <p:grpSpPr bwMode="auto">
            <a:xfrm>
              <a:off x="4752" y="720"/>
              <a:ext cx="192" cy="192"/>
              <a:chOff x="4128" y="672"/>
              <a:chExt cx="192" cy="192"/>
            </a:xfrm>
          </p:grpSpPr>
          <p:sp>
            <p:nvSpPr>
              <p:cNvPr id="3220" name="Line 14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21" name="Line 14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9" name="Line 14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144"/>
          <p:cNvGrpSpPr>
            <a:grpSpLocks/>
          </p:cNvGrpSpPr>
          <p:nvPr/>
        </p:nvGrpSpPr>
        <p:grpSpPr bwMode="auto">
          <a:xfrm>
            <a:off x="3492500" y="3418036"/>
            <a:ext cx="850900" cy="193675"/>
            <a:chOff x="4128" y="720"/>
            <a:chExt cx="816" cy="192"/>
          </a:xfrm>
        </p:grpSpPr>
        <p:grpSp>
          <p:nvGrpSpPr>
            <p:cNvPr id="3214" name="Group 145"/>
            <p:cNvGrpSpPr>
              <a:grpSpLocks/>
            </p:cNvGrpSpPr>
            <p:nvPr/>
          </p:nvGrpSpPr>
          <p:grpSpPr bwMode="auto">
            <a:xfrm>
              <a:off x="4752" y="720"/>
              <a:ext cx="192" cy="192"/>
              <a:chOff x="4128" y="672"/>
              <a:chExt cx="192" cy="192"/>
            </a:xfrm>
          </p:grpSpPr>
          <p:sp>
            <p:nvSpPr>
              <p:cNvPr id="3216" name="Line 14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7" name="Line 14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5" name="Line 14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 name="Group 149"/>
          <p:cNvGrpSpPr>
            <a:grpSpLocks/>
          </p:cNvGrpSpPr>
          <p:nvPr/>
        </p:nvGrpSpPr>
        <p:grpSpPr bwMode="auto">
          <a:xfrm flipH="1">
            <a:off x="3492500" y="3418036"/>
            <a:ext cx="850900" cy="193675"/>
            <a:chOff x="4128" y="720"/>
            <a:chExt cx="816" cy="192"/>
          </a:xfrm>
        </p:grpSpPr>
        <p:grpSp>
          <p:nvGrpSpPr>
            <p:cNvPr id="3210" name="Group 150"/>
            <p:cNvGrpSpPr>
              <a:grpSpLocks/>
            </p:cNvGrpSpPr>
            <p:nvPr/>
          </p:nvGrpSpPr>
          <p:grpSpPr bwMode="auto">
            <a:xfrm>
              <a:off x="4752" y="720"/>
              <a:ext cx="192" cy="192"/>
              <a:chOff x="4128" y="672"/>
              <a:chExt cx="192" cy="192"/>
            </a:xfrm>
          </p:grpSpPr>
          <p:sp>
            <p:nvSpPr>
              <p:cNvPr id="3212" name="Line 15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3" name="Line 15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11" name="Line 15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3" name="Group 154"/>
          <p:cNvGrpSpPr>
            <a:grpSpLocks/>
          </p:cNvGrpSpPr>
          <p:nvPr/>
        </p:nvGrpSpPr>
        <p:grpSpPr bwMode="auto">
          <a:xfrm>
            <a:off x="3492500" y="3418036"/>
            <a:ext cx="850900" cy="193675"/>
            <a:chOff x="4128" y="720"/>
            <a:chExt cx="816" cy="192"/>
          </a:xfrm>
        </p:grpSpPr>
        <p:grpSp>
          <p:nvGrpSpPr>
            <p:cNvPr id="3206" name="Group 155"/>
            <p:cNvGrpSpPr>
              <a:grpSpLocks/>
            </p:cNvGrpSpPr>
            <p:nvPr/>
          </p:nvGrpSpPr>
          <p:grpSpPr bwMode="auto">
            <a:xfrm>
              <a:off x="4752" y="720"/>
              <a:ext cx="192" cy="192"/>
              <a:chOff x="4128" y="672"/>
              <a:chExt cx="192" cy="192"/>
            </a:xfrm>
          </p:grpSpPr>
          <p:sp>
            <p:nvSpPr>
              <p:cNvPr id="3208" name="Line 15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9" name="Line 15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07" name="Line 15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159"/>
          <p:cNvGrpSpPr>
            <a:grpSpLocks/>
          </p:cNvGrpSpPr>
          <p:nvPr/>
        </p:nvGrpSpPr>
        <p:grpSpPr bwMode="auto">
          <a:xfrm flipH="1">
            <a:off x="3492500" y="3418036"/>
            <a:ext cx="850900" cy="193675"/>
            <a:chOff x="4128" y="720"/>
            <a:chExt cx="816" cy="192"/>
          </a:xfrm>
        </p:grpSpPr>
        <p:grpSp>
          <p:nvGrpSpPr>
            <p:cNvPr id="3202" name="Group 160"/>
            <p:cNvGrpSpPr>
              <a:grpSpLocks/>
            </p:cNvGrpSpPr>
            <p:nvPr/>
          </p:nvGrpSpPr>
          <p:grpSpPr bwMode="auto">
            <a:xfrm>
              <a:off x="4752" y="720"/>
              <a:ext cx="192" cy="192"/>
              <a:chOff x="4128" y="672"/>
              <a:chExt cx="192" cy="192"/>
            </a:xfrm>
          </p:grpSpPr>
          <p:sp>
            <p:nvSpPr>
              <p:cNvPr id="3204" name="Line 161"/>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5" name="Line 162"/>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03" name="Line 163"/>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7" name="Group 164"/>
          <p:cNvGrpSpPr>
            <a:grpSpLocks/>
          </p:cNvGrpSpPr>
          <p:nvPr/>
        </p:nvGrpSpPr>
        <p:grpSpPr bwMode="auto">
          <a:xfrm>
            <a:off x="3492500" y="3418036"/>
            <a:ext cx="850900" cy="193675"/>
            <a:chOff x="4128" y="720"/>
            <a:chExt cx="816" cy="192"/>
          </a:xfrm>
        </p:grpSpPr>
        <p:grpSp>
          <p:nvGrpSpPr>
            <p:cNvPr id="3198" name="Group 165"/>
            <p:cNvGrpSpPr>
              <a:grpSpLocks/>
            </p:cNvGrpSpPr>
            <p:nvPr/>
          </p:nvGrpSpPr>
          <p:grpSpPr bwMode="auto">
            <a:xfrm>
              <a:off x="4752" y="720"/>
              <a:ext cx="192" cy="192"/>
              <a:chOff x="4128" y="672"/>
              <a:chExt cx="192" cy="192"/>
            </a:xfrm>
          </p:grpSpPr>
          <p:sp>
            <p:nvSpPr>
              <p:cNvPr id="3200" name="Line 166"/>
              <p:cNvSpPr>
                <a:spLocks noChangeShapeType="1"/>
              </p:cNvSpPr>
              <p:nvPr/>
            </p:nvSpPr>
            <p:spPr bwMode="auto">
              <a:xfrm>
                <a:off x="4128" y="768"/>
                <a:ext cx="192" cy="0"/>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1" name="Line 167"/>
              <p:cNvSpPr>
                <a:spLocks noChangeShapeType="1"/>
              </p:cNvSpPr>
              <p:nvPr/>
            </p:nvSpPr>
            <p:spPr bwMode="auto">
              <a:xfrm>
                <a:off x="4224" y="672"/>
                <a:ext cx="0" cy="192"/>
              </a:xfrm>
              <a:prstGeom prst="line">
                <a:avLst/>
              </a:prstGeom>
              <a:noFill/>
              <a:ln w="19050">
                <a:solidFill>
                  <a:srgbClr val="FF3300"/>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99" name="Line 168"/>
            <p:cNvSpPr>
              <a:spLocks noChangeShapeType="1"/>
            </p:cNvSpPr>
            <p:nvPr/>
          </p:nvSpPr>
          <p:spPr bwMode="auto">
            <a:xfrm>
              <a:off x="4128" y="816"/>
              <a:ext cx="192" cy="0"/>
            </a:xfrm>
            <a:prstGeom prst="line">
              <a:avLst/>
            </a:prstGeom>
            <a:noFill/>
            <a:ln w="19050">
              <a:solidFill>
                <a:schemeClr val="accent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 name="Group 169"/>
          <p:cNvGrpSpPr>
            <a:grpSpLocks/>
          </p:cNvGrpSpPr>
          <p:nvPr/>
        </p:nvGrpSpPr>
        <p:grpSpPr bwMode="auto">
          <a:xfrm>
            <a:off x="1897063" y="4684861"/>
            <a:ext cx="198437" cy="195262"/>
            <a:chOff x="3600" y="383"/>
            <a:chExt cx="193" cy="193"/>
          </a:xfrm>
        </p:grpSpPr>
        <p:sp>
          <p:nvSpPr>
            <p:cNvPr id="3195" name="Oval 17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6" name="Line 17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7" name="Line 17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173"/>
          <p:cNvGrpSpPr>
            <a:grpSpLocks/>
          </p:cNvGrpSpPr>
          <p:nvPr/>
        </p:nvGrpSpPr>
        <p:grpSpPr bwMode="auto">
          <a:xfrm>
            <a:off x="2295525" y="4149873"/>
            <a:ext cx="200025" cy="195263"/>
            <a:chOff x="3600" y="383"/>
            <a:chExt cx="193" cy="193"/>
          </a:xfrm>
        </p:grpSpPr>
        <p:sp>
          <p:nvSpPr>
            <p:cNvPr id="3192" name="Oval 174"/>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3" name="Line 175"/>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4" name="Line 176"/>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 name="Group 177"/>
          <p:cNvGrpSpPr>
            <a:grpSpLocks/>
          </p:cNvGrpSpPr>
          <p:nvPr/>
        </p:nvGrpSpPr>
        <p:grpSpPr bwMode="auto">
          <a:xfrm>
            <a:off x="1897063" y="4878536"/>
            <a:ext cx="198437" cy="195262"/>
            <a:chOff x="3600" y="383"/>
            <a:chExt cx="193" cy="193"/>
          </a:xfrm>
        </p:grpSpPr>
        <p:sp>
          <p:nvSpPr>
            <p:cNvPr id="3189" name="Oval 178"/>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90" name="Line 179"/>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1" name="Line 180"/>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 name="Group 181"/>
          <p:cNvGrpSpPr>
            <a:grpSpLocks/>
          </p:cNvGrpSpPr>
          <p:nvPr/>
        </p:nvGrpSpPr>
        <p:grpSpPr bwMode="auto">
          <a:xfrm>
            <a:off x="1897063" y="5073798"/>
            <a:ext cx="198437" cy="195263"/>
            <a:chOff x="3600" y="383"/>
            <a:chExt cx="193" cy="193"/>
          </a:xfrm>
        </p:grpSpPr>
        <p:sp>
          <p:nvSpPr>
            <p:cNvPr id="3186" name="Oval 182"/>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7" name="Line 183"/>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8" name="Line 184"/>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 name="Group 185"/>
          <p:cNvGrpSpPr>
            <a:grpSpLocks/>
          </p:cNvGrpSpPr>
          <p:nvPr/>
        </p:nvGrpSpPr>
        <p:grpSpPr bwMode="auto">
          <a:xfrm>
            <a:off x="1897063" y="5267473"/>
            <a:ext cx="198437" cy="198438"/>
            <a:chOff x="3600" y="383"/>
            <a:chExt cx="193" cy="193"/>
          </a:xfrm>
        </p:grpSpPr>
        <p:sp>
          <p:nvSpPr>
            <p:cNvPr id="3183" name="Oval 186"/>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4" name="Line 187"/>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5" name="Line 188"/>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 name="Group 189"/>
          <p:cNvGrpSpPr>
            <a:grpSpLocks/>
          </p:cNvGrpSpPr>
          <p:nvPr/>
        </p:nvGrpSpPr>
        <p:grpSpPr bwMode="auto">
          <a:xfrm>
            <a:off x="1897063" y="5462736"/>
            <a:ext cx="198437" cy="196850"/>
            <a:chOff x="3600" y="383"/>
            <a:chExt cx="193" cy="193"/>
          </a:xfrm>
        </p:grpSpPr>
        <p:sp>
          <p:nvSpPr>
            <p:cNvPr id="3180" name="Oval 19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81" name="Line 19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2" name="Line 19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5" name="Group 193"/>
          <p:cNvGrpSpPr>
            <a:grpSpLocks/>
          </p:cNvGrpSpPr>
          <p:nvPr/>
        </p:nvGrpSpPr>
        <p:grpSpPr bwMode="auto">
          <a:xfrm>
            <a:off x="1897063" y="5659586"/>
            <a:ext cx="198437" cy="195262"/>
            <a:chOff x="3600" y="383"/>
            <a:chExt cx="193" cy="193"/>
          </a:xfrm>
        </p:grpSpPr>
        <p:sp>
          <p:nvSpPr>
            <p:cNvPr id="3177" name="Oval 194"/>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8" name="Line 195"/>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 name="Line 196"/>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4" name="Group 197"/>
          <p:cNvGrpSpPr>
            <a:grpSpLocks/>
          </p:cNvGrpSpPr>
          <p:nvPr/>
        </p:nvGrpSpPr>
        <p:grpSpPr bwMode="auto">
          <a:xfrm>
            <a:off x="2295525" y="3954611"/>
            <a:ext cx="200025" cy="195262"/>
            <a:chOff x="3600" y="383"/>
            <a:chExt cx="193" cy="193"/>
          </a:xfrm>
        </p:grpSpPr>
        <p:sp>
          <p:nvSpPr>
            <p:cNvPr id="3174" name="Oval 198"/>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 name="Line 199"/>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 name="Line 200"/>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5" name="Group 201"/>
          <p:cNvGrpSpPr>
            <a:grpSpLocks/>
          </p:cNvGrpSpPr>
          <p:nvPr/>
        </p:nvGrpSpPr>
        <p:grpSpPr bwMode="auto">
          <a:xfrm>
            <a:off x="2295525" y="3757761"/>
            <a:ext cx="200025" cy="198437"/>
            <a:chOff x="3600" y="383"/>
            <a:chExt cx="193" cy="193"/>
          </a:xfrm>
        </p:grpSpPr>
        <p:sp>
          <p:nvSpPr>
            <p:cNvPr id="3171" name="Oval 202"/>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2" name="Line 203"/>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3" name="Line 204"/>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6" name="Group 205"/>
          <p:cNvGrpSpPr>
            <a:grpSpLocks/>
          </p:cNvGrpSpPr>
          <p:nvPr/>
        </p:nvGrpSpPr>
        <p:grpSpPr bwMode="auto">
          <a:xfrm>
            <a:off x="2295525" y="3564086"/>
            <a:ext cx="200025" cy="195262"/>
            <a:chOff x="3600" y="383"/>
            <a:chExt cx="193" cy="193"/>
          </a:xfrm>
        </p:grpSpPr>
        <p:sp>
          <p:nvSpPr>
            <p:cNvPr id="3168" name="Oval 206"/>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9" name="Line 207"/>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0" name="Line 208"/>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7" name="Group 209"/>
          <p:cNvGrpSpPr>
            <a:grpSpLocks/>
          </p:cNvGrpSpPr>
          <p:nvPr/>
        </p:nvGrpSpPr>
        <p:grpSpPr bwMode="auto">
          <a:xfrm>
            <a:off x="2295525" y="3368823"/>
            <a:ext cx="200025" cy="195263"/>
            <a:chOff x="3600" y="383"/>
            <a:chExt cx="193" cy="193"/>
          </a:xfrm>
        </p:grpSpPr>
        <p:sp>
          <p:nvSpPr>
            <p:cNvPr id="3165" name="Oval 210"/>
            <p:cNvSpPr>
              <a:spLocks noChangeArrowheads="1"/>
            </p:cNvSpPr>
            <p:nvPr/>
          </p:nvSpPr>
          <p:spPr bwMode="auto">
            <a:xfrm>
              <a:off x="3600" y="384"/>
              <a:ext cx="192" cy="192"/>
            </a:xfrm>
            <a:prstGeom prst="ellipse">
              <a:avLst/>
            </a:prstGeom>
            <a:gradFill rotWithShape="0">
              <a:gsLst>
                <a:gs pos="0">
                  <a:srgbClr val="FF3300"/>
                </a:gs>
                <a:gs pos="100000">
                  <a:srgbClr val="761800"/>
                </a:gs>
              </a:gsLst>
              <a:path path="shape">
                <a:fillToRect l="50000" t="50000" r="50000" b="50000"/>
              </a:path>
            </a:gradFill>
            <a:ln w="9525">
              <a:solidFill>
                <a:schemeClr val="tx1"/>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66" name="Line 211"/>
            <p:cNvSpPr>
              <a:spLocks noChangeShapeType="1"/>
            </p:cNvSpPr>
            <p:nvPr/>
          </p:nvSpPr>
          <p:spPr bwMode="auto">
            <a:xfrm>
              <a:off x="3600" y="478"/>
              <a:ext cx="19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7" name="Line 212"/>
            <p:cNvSpPr>
              <a:spLocks noChangeShapeType="1"/>
            </p:cNvSpPr>
            <p:nvPr/>
          </p:nvSpPr>
          <p:spPr bwMode="auto">
            <a:xfrm>
              <a:off x="3695" y="383"/>
              <a:ext cx="0" cy="19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8" name="Group 213"/>
          <p:cNvGrpSpPr>
            <a:grpSpLocks/>
          </p:cNvGrpSpPr>
          <p:nvPr/>
        </p:nvGrpSpPr>
        <p:grpSpPr bwMode="auto">
          <a:xfrm>
            <a:off x="635000" y="2979886"/>
            <a:ext cx="3643313" cy="3165475"/>
            <a:chOff x="88" y="1968"/>
            <a:chExt cx="2295" cy="1994"/>
          </a:xfrm>
        </p:grpSpPr>
        <p:grpSp>
          <p:nvGrpSpPr>
            <p:cNvPr id="3144" name="Group 214"/>
            <p:cNvGrpSpPr>
              <a:grpSpLocks/>
            </p:cNvGrpSpPr>
            <p:nvPr/>
          </p:nvGrpSpPr>
          <p:grpSpPr bwMode="auto">
            <a:xfrm>
              <a:off x="88" y="1968"/>
              <a:ext cx="2295" cy="1994"/>
              <a:chOff x="88" y="1968"/>
              <a:chExt cx="2295" cy="1994"/>
            </a:xfrm>
          </p:grpSpPr>
          <p:grpSp>
            <p:nvGrpSpPr>
              <p:cNvPr id="3147" name="Group 215"/>
              <p:cNvGrpSpPr>
                <a:grpSpLocks/>
              </p:cNvGrpSpPr>
              <p:nvPr/>
            </p:nvGrpSpPr>
            <p:grpSpPr bwMode="auto">
              <a:xfrm>
                <a:off x="88" y="1968"/>
                <a:ext cx="2295" cy="1994"/>
                <a:chOff x="88" y="1968"/>
                <a:chExt cx="2295" cy="1994"/>
              </a:xfrm>
            </p:grpSpPr>
            <p:sp>
              <p:nvSpPr>
                <p:cNvPr id="3150" name="Freeform 216"/>
                <p:cNvSpPr>
                  <a:spLocks/>
                </p:cNvSpPr>
                <p:nvPr/>
              </p:nvSpPr>
              <p:spPr bwMode="auto">
                <a:xfrm>
                  <a:off x="1197" y="3686"/>
                  <a:ext cx="566" cy="276"/>
                </a:xfrm>
                <a:custGeom>
                  <a:avLst/>
                  <a:gdLst>
                    <a:gd name="T0" fmla="*/ 0 w 864"/>
                    <a:gd name="T1" fmla="*/ 123 h 432"/>
                    <a:gd name="T2" fmla="*/ 157 w 864"/>
                    <a:gd name="T3" fmla="*/ 153 h 432"/>
                    <a:gd name="T4" fmla="*/ 346 w 864"/>
                    <a:gd name="T5" fmla="*/ 215 h 432"/>
                    <a:gd name="T6" fmla="*/ 472 w 864"/>
                    <a:gd name="T7" fmla="*/ 276 h 432"/>
                    <a:gd name="T8" fmla="*/ 566 w 864"/>
                    <a:gd name="T9" fmla="*/ 61 h 432"/>
                    <a:gd name="T10" fmla="*/ 440 w 864"/>
                    <a:gd name="T11" fmla="*/ 0 h 432"/>
                    <a:gd name="T12" fmla="*/ 0 60000 65536"/>
                    <a:gd name="T13" fmla="*/ 0 60000 65536"/>
                    <a:gd name="T14" fmla="*/ 0 60000 65536"/>
                    <a:gd name="T15" fmla="*/ 0 60000 65536"/>
                    <a:gd name="T16" fmla="*/ 0 60000 65536"/>
                    <a:gd name="T17" fmla="*/ 0 60000 65536"/>
                    <a:gd name="T18" fmla="*/ 0 w 864"/>
                    <a:gd name="T19" fmla="*/ 0 h 432"/>
                    <a:gd name="T20" fmla="*/ 864 w 864"/>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864" h="432">
                      <a:moveTo>
                        <a:pt x="0" y="192"/>
                      </a:moveTo>
                      <a:lnTo>
                        <a:pt x="240" y="240"/>
                      </a:lnTo>
                      <a:lnTo>
                        <a:pt x="528" y="336"/>
                      </a:lnTo>
                      <a:lnTo>
                        <a:pt x="720" y="432"/>
                      </a:lnTo>
                      <a:lnTo>
                        <a:pt x="864" y="96"/>
                      </a:lnTo>
                      <a:lnTo>
                        <a:pt x="672" y="0"/>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51" name="Group 217"/>
                <p:cNvGrpSpPr>
                  <a:grpSpLocks/>
                </p:cNvGrpSpPr>
                <p:nvPr/>
              </p:nvGrpSpPr>
              <p:grpSpPr bwMode="auto">
                <a:xfrm>
                  <a:off x="88" y="1968"/>
                  <a:ext cx="2295" cy="1841"/>
                  <a:chOff x="88" y="1968"/>
                  <a:chExt cx="2295" cy="1841"/>
                </a:xfrm>
              </p:grpSpPr>
              <p:sp>
                <p:nvSpPr>
                  <p:cNvPr id="3152" name="Oval 218"/>
                  <p:cNvSpPr>
                    <a:spLocks noChangeArrowheads="1"/>
                  </p:cNvSpPr>
                  <p:nvPr/>
                </p:nvSpPr>
                <p:spPr bwMode="auto">
                  <a:xfrm>
                    <a:off x="1906" y="2152"/>
                    <a:ext cx="32" cy="31"/>
                  </a:xfrm>
                  <a:prstGeom prst="ellipse">
                    <a:avLst/>
                  </a:pr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53" name="Oval 219"/>
                  <p:cNvSpPr>
                    <a:spLocks noChangeArrowheads="1"/>
                  </p:cNvSpPr>
                  <p:nvPr/>
                </p:nvSpPr>
                <p:spPr bwMode="auto">
                  <a:xfrm>
                    <a:off x="2352" y="2112"/>
                    <a:ext cx="31" cy="31"/>
                  </a:xfrm>
                  <a:prstGeom prst="ellipse">
                    <a:avLst/>
                  </a:pr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154" name="Group 220"/>
                  <p:cNvGrpSpPr>
                    <a:grpSpLocks/>
                  </p:cNvGrpSpPr>
                  <p:nvPr/>
                </p:nvGrpSpPr>
                <p:grpSpPr bwMode="auto">
                  <a:xfrm>
                    <a:off x="88" y="1968"/>
                    <a:ext cx="2264" cy="1841"/>
                    <a:chOff x="96" y="1968"/>
                    <a:chExt cx="2264" cy="1841"/>
                  </a:xfrm>
                </p:grpSpPr>
                <p:grpSp>
                  <p:nvGrpSpPr>
                    <p:cNvPr id="3155" name="Group 221"/>
                    <p:cNvGrpSpPr>
                      <a:grpSpLocks/>
                    </p:cNvGrpSpPr>
                    <p:nvPr/>
                  </p:nvGrpSpPr>
                  <p:grpSpPr bwMode="auto">
                    <a:xfrm>
                      <a:off x="96" y="1968"/>
                      <a:ext cx="2264" cy="1841"/>
                      <a:chOff x="96" y="1968"/>
                      <a:chExt cx="2264" cy="1841"/>
                    </a:xfrm>
                  </p:grpSpPr>
                  <p:grpSp>
                    <p:nvGrpSpPr>
                      <p:cNvPr id="3157" name="Group 222"/>
                      <p:cNvGrpSpPr>
                        <a:grpSpLocks/>
                      </p:cNvGrpSpPr>
                      <p:nvPr/>
                    </p:nvGrpSpPr>
                    <p:grpSpPr bwMode="auto">
                      <a:xfrm rot="-5400000">
                        <a:off x="-308" y="2555"/>
                        <a:ext cx="1658" cy="849"/>
                        <a:chOff x="1584" y="913"/>
                        <a:chExt cx="2593" cy="1296"/>
                      </a:xfrm>
                    </p:grpSpPr>
                    <p:sp>
                      <p:nvSpPr>
                        <p:cNvPr id="3163" name="Arc 223"/>
                        <p:cNvSpPr>
                          <a:spLocks/>
                        </p:cNvSpPr>
                        <p:nvPr/>
                      </p:nvSpPr>
                      <p:spPr bwMode="auto">
                        <a:xfrm>
                          <a:off x="1585" y="913"/>
                          <a:ext cx="2592" cy="1296"/>
                        </a:xfrm>
                        <a:custGeom>
                          <a:avLst/>
                          <a:gdLst>
                            <a:gd name="T0" fmla="*/ 0 w 43200"/>
                            <a:gd name="T1" fmla="*/ 78 h 21600"/>
                            <a:gd name="T2" fmla="*/ 156 w 43200"/>
                            <a:gd name="T3" fmla="*/ 78 h 21600"/>
                            <a:gd name="T4" fmla="*/ 78 w 43200"/>
                            <a:gd name="T5" fmla="*/ 78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4" name="Line 224"/>
                        <p:cNvSpPr>
                          <a:spLocks noChangeShapeType="1"/>
                        </p:cNvSpPr>
                        <p:nvPr/>
                      </p:nvSpPr>
                      <p:spPr bwMode="auto">
                        <a:xfrm flipH="1">
                          <a:off x="1584" y="2208"/>
                          <a:ext cx="259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158" name="Group 225"/>
                      <p:cNvGrpSpPr>
                        <a:grpSpLocks/>
                      </p:cNvGrpSpPr>
                      <p:nvPr/>
                    </p:nvGrpSpPr>
                    <p:grpSpPr bwMode="auto">
                      <a:xfrm rot="16200000" flipV="1">
                        <a:off x="793" y="2555"/>
                        <a:ext cx="1658" cy="849"/>
                        <a:chOff x="1584" y="913"/>
                        <a:chExt cx="2593" cy="1296"/>
                      </a:xfrm>
                    </p:grpSpPr>
                    <p:sp>
                      <p:nvSpPr>
                        <p:cNvPr id="3161" name="Arc 226"/>
                        <p:cNvSpPr>
                          <a:spLocks/>
                        </p:cNvSpPr>
                        <p:nvPr/>
                      </p:nvSpPr>
                      <p:spPr bwMode="auto">
                        <a:xfrm>
                          <a:off x="1585" y="913"/>
                          <a:ext cx="2592" cy="1296"/>
                        </a:xfrm>
                        <a:custGeom>
                          <a:avLst/>
                          <a:gdLst>
                            <a:gd name="T0" fmla="*/ 0 w 43200"/>
                            <a:gd name="T1" fmla="*/ 78 h 21600"/>
                            <a:gd name="T2" fmla="*/ 156 w 43200"/>
                            <a:gd name="T3" fmla="*/ 78 h 21600"/>
                            <a:gd name="T4" fmla="*/ 78 w 43200"/>
                            <a:gd name="T5" fmla="*/ 78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19050">
                          <a:solidFill>
                            <a:schemeClr val="tx1"/>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2" name="Line 227"/>
                        <p:cNvSpPr>
                          <a:spLocks noChangeShapeType="1"/>
                        </p:cNvSpPr>
                        <p:nvPr/>
                      </p:nvSpPr>
                      <p:spPr bwMode="auto">
                        <a:xfrm flipH="1">
                          <a:off x="1584" y="2208"/>
                          <a:ext cx="2592" cy="0"/>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59" name="Freeform 228"/>
                      <p:cNvSpPr>
                        <a:spLocks/>
                      </p:cNvSpPr>
                      <p:nvPr/>
                    </p:nvSpPr>
                    <p:spPr bwMode="auto">
                      <a:xfrm>
                        <a:off x="1228" y="2091"/>
                        <a:ext cx="692" cy="61"/>
                      </a:xfrm>
                      <a:custGeom>
                        <a:avLst/>
                        <a:gdLst>
                          <a:gd name="T0" fmla="*/ 0 w 1056"/>
                          <a:gd name="T1" fmla="*/ 61 h 96"/>
                          <a:gd name="T2" fmla="*/ 0 w 1056"/>
                          <a:gd name="T3" fmla="*/ 0 h 96"/>
                          <a:gd name="T4" fmla="*/ 692 w 1056"/>
                          <a:gd name="T5" fmla="*/ 0 h 96"/>
                          <a:gd name="T6" fmla="*/ 692 w 1056"/>
                          <a:gd name="T7" fmla="*/ 61 h 96"/>
                          <a:gd name="T8" fmla="*/ 0 60000 65536"/>
                          <a:gd name="T9" fmla="*/ 0 60000 65536"/>
                          <a:gd name="T10" fmla="*/ 0 60000 65536"/>
                          <a:gd name="T11" fmla="*/ 0 60000 65536"/>
                          <a:gd name="T12" fmla="*/ 0 w 1056"/>
                          <a:gd name="T13" fmla="*/ 0 h 96"/>
                          <a:gd name="T14" fmla="*/ 1056 w 1056"/>
                          <a:gd name="T15" fmla="*/ 96 h 96"/>
                        </a:gdLst>
                        <a:ahLst/>
                        <a:cxnLst>
                          <a:cxn ang="T8">
                            <a:pos x="T0" y="T1"/>
                          </a:cxn>
                          <a:cxn ang="T9">
                            <a:pos x="T2" y="T3"/>
                          </a:cxn>
                          <a:cxn ang="T10">
                            <a:pos x="T4" y="T5"/>
                          </a:cxn>
                          <a:cxn ang="T11">
                            <a:pos x="T6" y="T7"/>
                          </a:cxn>
                        </a:cxnLst>
                        <a:rect l="T12" t="T13" r="T14" b="T15"/>
                        <a:pathLst>
                          <a:path w="1056" h="96">
                            <a:moveTo>
                              <a:pt x="0" y="96"/>
                            </a:moveTo>
                            <a:lnTo>
                              <a:pt x="0" y="0"/>
                            </a:lnTo>
                            <a:lnTo>
                              <a:pt x="1056" y="0"/>
                            </a:lnTo>
                            <a:lnTo>
                              <a:pt x="1056" y="96"/>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60" name="Freeform 229"/>
                      <p:cNvSpPr>
                        <a:spLocks/>
                      </p:cNvSpPr>
                      <p:nvPr/>
                    </p:nvSpPr>
                    <p:spPr bwMode="auto">
                      <a:xfrm>
                        <a:off x="914" y="1968"/>
                        <a:ext cx="1446" cy="184"/>
                      </a:xfrm>
                      <a:custGeom>
                        <a:avLst/>
                        <a:gdLst>
                          <a:gd name="T0" fmla="*/ 0 w 2208"/>
                          <a:gd name="T1" fmla="*/ 184 h 288"/>
                          <a:gd name="T2" fmla="*/ 0 w 2208"/>
                          <a:gd name="T3" fmla="*/ 0 h 288"/>
                          <a:gd name="T4" fmla="*/ 1446 w 2208"/>
                          <a:gd name="T5" fmla="*/ 0 h 288"/>
                          <a:gd name="T6" fmla="*/ 1446 w 2208"/>
                          <a:gd name="T7" fmla="*/ 184 h 288"/>
                          <a:gd name="T8" fmla="*/ 0 60000 65536"/>
                          <a:gd name="T9" fmla="*/ 0 60000 65536"/>
                          <a:gd name="T10" fmla="*/ 0 60000 65536"/>
                          <a:gd name="T11" fmla="*/ 0 60000 65536"/>
                          <a:gd name="T12" fmla="*/ 0 w 2208"/>
                          <a:gd name="T13" fmla="*/ 0 h 288"/>
                          <a:gd name="T14" fmla="*/ 2208 w 2208"/>
                          <a:gd name="T15" fmla="*/ 288 h 288"/>
                        </a:gdLst>
                        <a:ahLst/>
                        <a:cxnLst>
                          <a:cxn ang="T8">
                            <a:pos x="T0" y="T1"/>
                          </a:cxn>
                          <a:cxn ang="T9">
                            <a:pos x="T2" y="T3"/>
                          </a:cxn>
                          <a:cxn ang="T10">
                            <a:pos x="T4" y="T5"/>
                          </a:cxn>
                          <a:cxn ang="T11">
                            <a:pos x="T6" y="T7"/>
                          </a:cxn>
                        </a:cxnLst>
                        <a:rect l="T12" t="T13" r="T14" b="T15"/>
                        <a:pathLst>
                          <a:path w="2208" h="288">
                            <a:moveTo>
                              <a:pt x="0" y="288"/>
                            </a:moveTo>
                            <a:lnTo>
                              <a:pt x="0" y="0"/>
                            </a:lnTo>
                            <a:lnTo>
                              <a:pt x="2208" y="0"/>
                            </a:lnTo>
                            <a:lnTo>
                              <a:pt x="2208" y="288"/>
                            </a:lnTo>
                          </a:path>
                        </a:pathLst>
                      </a:custGeom>
                      <a:noFill/>
                      <a:ln w="19050" cap="flat" cmpd="sng">
                        <a:solidFill>
                          <a:schemeClr val="tx1"/>
                        </a:solidFill>
                        <a:prstDash val="solid"/>
                        <a:round/>
                        <a:headEnd type="none"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156" name="Text Box 230"/>
                    <p:cNvSpPr txBox="1">
                      <a:spLocks noChangeArrowheads="1"/>
                    </p:cNvSpPr>
                    <p:nvPr/>
                  </p:nvSpPr>
                  <p:spPr bwMode="auto">
                    <a:xfrm>
                      <a:off x="2046" y="2060"/>
                      <a:ext cx="25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a:solidFill>
                            <a:schemeClr val="bg1"/>
                          </a:solidFill>
                          <a:latin typeface="楷体_GB2312" panose="02010609030101010101" pitchFamily="49" charset="-122"/>
                          <a:ea typeface="楷体_GB2312" panose="02010609030101010101" pitchFamily="49" charset="-122"/>
                        </a:rPr>
                        <a:t>~</a:t>
                      </a:r>
                    </a:p>
                  </p:txBody>
                </p:sp>
              </p:grpSp>
            </p:grpSp>
          </p:grpSp>
          <p:grpSp>
            <p:nvGrpSpPr>
              <p:cNvPr id="3148" name="Group 231"/>
              <p:cNvGrpSpPr>
                <a:grpSpLocks/>
              </p:cNvGrpSpPr>
              <p:nvPr/>
            </p:nvGrpSpPr>
            <p:grpSpPr bwMode="auto">
              <a:xfrm>
                <a:off x="1392" y="2832"/>
                <a:ext cx="419" cy="414"/>
                <a:chOff x="4080" y="2208"/>
                <a:chExt cx="639" cy="647"/>
              </a:xfrm>
            </p:grpSpPr>
            <p:graphicFrame>
              <p:nvGraphicFramePr>
                <p:cNvPr id="3080" name="Object 232"/>
                <p:cNvGraphicFramePr>
                  <a:graphicFrameLocks noChangeAspect="1"/>
                </p:cNvGraphicFramePr>
                <p:nvPr/>
              </p:nvGraphicFramePr>
              <p:xfrm>
                <a:off x="4080" y="2208"/>
                <a:ext cx="159" cy="167"/>
              </p:xfrm>
              <a:graphic>
                <a:graphicData uri="http://schemas.openxmlformats.org/presentationml/2006/ole">
                  <mc:AlternateContent xmlns:mc="http://schemas.openxmlformats.org/markup-compatibility/2006">
                    <mc:Choice xmlns:v="urn:schemas-microsoft-com:vml" Requires="v">
                      <p:oleObj spid="_x0000_s274635" name="Equation" r:id="rId7" imgW="253800" imgH="266400" progId="Equation.3">
                        <p:embed/>
                      </p:oleObj>
                    </mc:Choice>
                    <mc:Fallback>
                      <p:oleObj name="Equation" r:id="rId7"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33"/>
                <p:cNvGraphicFramePr>
                  <a:graphicFrameLocks noChangeAspect="1"/>
                </p:cNvGraphicFramePr>
                <p:nvPr/>
              </p:nvGraphicFramePr>
              <p:xfrm>
                <a:off x="4080" y="2688"/>
                <a:ext cx="159" cy="167"/>
              </p:xfrm>
              <a:graphic>
                <a:graphicData uri="http://schemas.openxmlformats.org/presentationml/2006/ole">
                  <mc:AlternateContent xmlns:mc="http://schemas.openxmlformats.org/markup-compatibility/2006">
                    <mc:Choice xmlns:v="urn:schemas-microsoft-com:vml" Requires="v">
                      <p:oleObj spid="_x0000_s274636" name="Equation" r:id="rId9" imgW="253800" imgH="266400" progId="Equation.3">
                        <p:embed/>
                      </p:oleObj>
                    </mc:Choice>
                    <mc:Fallback>
                      <p:oleObj name="Equation" r:id="rId9"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2" name="Object 234"/>
                <p:cNvGraphicFramePr>
                  <a:graphicFrameLocks noChangeAspect="1"/>
                </p:cNvGraphicFramePr>
                <p:nvPr/>
              </p:nvGraphicFramePr>
              <p:xfrm>
                <a:off x="4560" y="2208"/>
                <a:ext cx="159" cy="167"/>
              </p:xfrm>
              <a:graphic>
                <a:graphicData uri="http://schemas.openxmlformats.org/presentationml/2006/ole">
                  <mc:AlternateContent xmlns:mc="http://schemas.openxmlformats.org/markup-compatibility/2006">
                    <mc:Choice xmlns:v="urn:schemas-microsoft-com:vml" Requires="v">
                      <p:oleObj spid="_x0000_s274637" name="Equation" r:id="rId10" imgW="253800" imgH="266400" progId="Equation.3">
                        <p:embed/>
                      </p:oleObj>
                    </mc:Choice>
                    <mc:Fallback>
                      <p:oleObj name="Equation" r:id="rId10"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3" name="Object 235"/>
                <p:cNvGraphicFramePr>
                  <a:graphicFrameLocks noChangeAspect="1"/>
                </p:cNvGraphicFramePr>
                <p:nvPr/>
              </p:nvGraphicFramePr>
              <p:xfrm>
                <a:off x="4560" y="2688"/>
                <a:ext cx="159" cy="167"/>
              </p:xfrm>
              <a:graphic>
                <a:graphicData uri="http://schemas.openxmlformats.org/presentationml/2006/ole">
                  <mc:AlternateContent xmlns:mc="http://schemas.openxmlformats.org/markup-compatibility/2006">
                    <mc:Choice xmlns:v="urn:schemas-microsoft-com:vml" Requires="v">
                      <p:oleObj spid="_x0000_s274638" name="Equation" r:id="rId11" imgW="253800" imgH="266400" progId="Equation.3">
                        <p:embed/>
                      </p:oleObj>
                    </mc:Choice>
                    <mc:Fallback>
                      <p:oleObj name="Equation" r:id="rId11"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9" name="Text Box 236"/>
                <p:cNvSpPr txBox="1">
                  <a:spLocks noChangeArrowheads="1"/>
                </p:cNvSpPr>
                <p:nvPr/>
              </p:nvSpPr>
              <p:spPr bwMode="auto">
                <a:xfrm>
                  <a:off x="4271" y="2350"/>
                  <a:ext cx="43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i="1">
                      <a:solidFill>
                        <a:schemeClr val="bg1"/>
                      </a:solidFill>
                      <a:latin typeface="楷体_GB2312" panose="02010609030101010101" pitchFamily="49" charset="-122"/>
                      <a:ea typeface="楷体_GB2312" panose="02010609030101010101" pitchFamily="49" charset="-122"/>
                    </a:rPr>
                    <a:t>B</a:t>
                  </a:r>
                </a:p>
              </p:txBody>
            </p:sp>
          </p:grpSp>
        </p:grpSp>
        <p:grpSp>
          <p:nvGrpSpPr>
            <p:cNvPr id="3145" name="Group 237"/>
            <p:cNvGrpSpPr>
              <a:grpSpLocks/>
            </p:cNvGrpSpPr>
            <p:nvPr/>
          </p:nvGrpSpPr>
          <p:grpSpPr bwMode="auto">
            <a:xfrm>
              <a:off x="288" y="2736"/>
              <a:ext cx="419" cy="414"/>
              <a:chOff x="4080" y="2208"/>
              <a:chExt cx="639" cy="647"/>
            </a:xfrm>
          </p:grpSpPr>
          <p:graphicFrame>
            <p:nvGraphicFramePr>
              <p:cNvPr id="3076" name="Object 238"/>
              <p:cNvGraphicFramePr>
                <a:graphicFrameLocks noChangeAspect="1"/>
              </p:cNvGraphicFramePr>
              <p:nvPr/>
            </p:nvGraphicFramePr>
            <p:xfrm>
              <a:off x="4080" y="2208"/>
              <a:ext cx="159" cy="167"/>
            </p:xfrm>
            <a:graphic>
              <a:graphicData uri="http://schemas.openxmlformats.org/presentationml/2006/ole">
                <mc:AlternateContent xmlns:mc="http://schemas.openxmlformats.org/markup-compatibility/2006">
                  <mc:Choice xmlns:v="urn:schemas-microsoft-com:vml" Requires="v">
                    <p:oleObj spid="_x0000_s274639" name="Equation" r:id="rId12" imgW="253800" imgH="266400" progId="Equation.3">
                      <p:embed/>
                    </p:oleObj>
                  </mc:Choice>
                  <mc:Fallback>
                    <p:oleObj name="Equation" r:id="rId12"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239"/>
              <p:cNvGraphicFramePr>
                <a:graphicFrameLocks noChangeAspect="1"/>
              </p:cNvGraphicFramePr>
              <p:nvPr/>
            </p:nvGraphicFramePr>
            <p:xfrm>
              <a:off x="4080" y="2688"/>
              <a:ext cx="159" cy="167"/>
            </p:xfrm>
            <a:graphic>
              <a:graphicData uri="http://schemas.openxmlformats.org/presentationml/2006/ole">
                <mc:AlternateContent xmlns:mc="http://schemas.openxmlformats.org/markup-compatibility/2006">
                  <mc:Choice xmlns:v="urn:schemas-microsoft-com:vml" Requires="v">
                    <p:oleObj spid="_x0000_s274640" name="Equation" r:id="rId13" imgW="253800" imgH="266400" progId="Equation.3">
                      <p:embed/>
                    </p:oleObj>
                  </mc:Choice>
                  <mc:Fallback>
                    <p:oleObj name="Equation" r:id="rId13"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240"/>
              <p:cNvGraphicFramePr>
                <a:graphicFrameLocks noChangeAspect="1"/>
              </p:cNvGraphicFramePr>
              <p:nvPr/>
            </p:nvGraphicFramePr>
            <p:xfrm>
              <a:off x="4560" y="2208"/>
              <a:ext cx="159" cy="167"/>
            </p:xfrm>
            <a:graphic>
              <a:graphicData uri="http://schemas.openxmlformats.org/presentationml/2006/ole">
                <mc:AlternateContent xmlns:mc="http://schemas.openxmlformats.org/markup-compatibility/2006">
                  <mc:Choice xmlns:v="urn:schemas-microsoft-com:vml" Requires="v">
                    <p:oleObj spid="_x0000_s274641" name="Equation" r:id="rId14" imgW="253800" imgH="266400" progId="Equation.3">
                      <p:embed/>
                    </p:oleObj>
                  </mc:Choice>
                  <mc:Fallback>
                    <p:oleObj name="Equation" r:id="rId14"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20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241"/>
              <p:cNvGraphicFramePr>
                <a:graphicFrameLocks noChangeAspect="1"/>
              </p:cNvGraphicFramePr>
              <p:nvPr/>
            </p:nvGraphicFramePr>
            <p:xfrm>
              <a:off x="4560" y="2688"/>
              <a:ext cx="159" cy="167"/>
            </p:xfrm>
            <a:graphic>
              <a:graphicData uri="http://schemas.openxmlformats.org/presentationml/2006/ole">
                <mc:AlternateContent xmlns:mc="http://schemas.openxmlformats.org/markup-compatibility/2006">
                  <mc:Choice xmlns:v="urn:schemas-microsoft-com:vml" Requires="v">
                    <p:oleObj spid="_x0000_s274642" name="Equation" r:id="rId15" imgW="253800" imgH="266400" progId="Equation.3">
                      <p:embed/>
                    </p:oleObj>
                  </mc:Choice>
                  <mc:Fallback>
                    <p:oleObj name="Equation" r:id="rId15" imgW="253800" imgH="26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2688"/>
                            <a:ext cx="159"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6" name="Text Box 242"/>
              <p:cNvSpPr txBox="1">
                <a:spLocks noChangeArrowheads="1"/>
              </p:cNvSpPr>
              <p:nvPr/>
            </p:nvSpPr>
            <p:spPr bwMode="auto">
              <a:xfrm>
                <a:off x="4271" y="2350"/>
                <a:ext cx="43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200" i="1">
                    <a:solidFill>
                      <a:schemeClr val="bg1"/>
                    </a:solidFill>
                    <a:latin typeface="楷体_GB2312" panose="02010609030101010101" pitchFamily="49" charset="-122"/>
                    <a:ea typeface="楷体_GB2312" panose="02010609030101010101" pitchFamily="49" charset="-122"/>
                  </a:rPr>
                  <a:t>B</a:t>
                </a:r>
              </a:p>
            </p:txBody>
          </p:sp>
        </p:grpSp>
      </p:grpSp>
      <p:sp>
        <p:nvSpPr>
          <p:cNvPr id="38131" name="Text Box 243"/>
          <p:cNvSpPr txBox="1">
            <a:spLocks noChangeArrowheads="1"/>
          </p:cNvSpPr>
          <p:nvPr/>
        </p:nvSpPr>
        <p:spPr bwMode="auto">
          <a:xfrm>
            <a:off x="4529850" y="3933056"/>
            <a:ext cx="4407754"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spcBef>
                <a:spcPts val="0"/>
              </a:spcBef>
            </a:pPr>
            <a:r>
              <a:rPr lang="zh-CN" altLang="en-US" sz="2000" dirty="0">
                <a:solidFill>
                  <a:srgbClr val="FFFF00"/>
                </a:solidFill>
                <a:latin typeface="楷体_GB2312" panose="02010609030101010101" pitchFamily="49" charset="-122"/>
                <a:ea typeface="楷体_GB2312" panose="02010609030101010101" pitchFamily="49" charset="-122"/>
              </a:rPr>
              <a:t>   </a:t>
            </a:r>
            <a:r>
              <a:rPr lang="zh-CN" altLang="en-US" sz="2200" dirty="0">
                <a:solidFill>
                  <a:srgbClr val="FFFF00"/>
                </a:solidFill>
                <a:latin typeface="楷体_GB2312" panose="02010609030101010101" pitchFamily="49" charset="-122"/>
                <a:ea typeface="楷体_GB2312" panose="02010609030101010101" pitchFamily="49" charset="-122"/>
              </a:rPr>
              <a:t>带电粒子在磁场的作用下作圆周运动，进入缝隙后，电场极性变换，粒子</a:t>
            </a:r>
            <a:r>
              <a:rPr lang="zh-CN" altLang="en-US" sz="2200" dirty="0" smtClean="0">
                <a:solidFill>
                  <a:srgbClr val="FFFF00"/>
                </a:solidFill>
                <a:latin typeface="楷体_GB2312" panose="02010609030101010101" pitchFamily="49" charset="-122"/>
                <a:ea typeface="楷体_GB2312" panose="02010609030101010101" pitchFamily="49" charset="-122"/>
              </a:rPr>
              <a:t>被加速</a:t>
            </a:r>
            <a:r>
              <a:rPr lang="zh-CN" altLang="en-US" sz="2200" dirty="0">
                <a:solidFill>
                  <a:srgbClr val="FFFF00"/>
                </a:solidFill>
                <a:latin typeface="楷体_GB2312" panose="02010609030101010101" pitchFamily="49" charset="-122"/>
                <a:ea typeface="楷体_GB2312" panose="02010609030101010101" pitchFamily="49" charset="-122"/>
              </a:rPr>
              <a:t>，进入下一半盒，由于速度增加，轨道半径也增加。然后又穿过缝隙，电场极性又变换，粒子依次不断被加速。</a:t>
            </a:r>
          </a:p>
        </p:txBody>
      </p:sp>
      <p:graphicFrame>
        <p:nvGraphicFramePr>
          <p:cNvPr id="174" name="Object 62"/>
          <p:cNvGraphicFramePr>
            <a:graphicFrameLocks noChangeAspect="1"/>
          </p:cNvGraphicFramePr>
          <p:nvPr>
            <p:extLst/>
          </p:nvPr>
        </p:nvGraphicFramePr>
        <p:xfrm>
          <a:off x="899319" y="394581"/>
          <a:ext cx="1065212" cy="838200"/>
        </p:xfrm>
        <a:graphic>
          <a:graphicData uri="http://schemas.openxmlformats.org/presentationml/2006/ole">
            <mc:AlternateContent xmlns:mc="http://schemas.openxmlformats.org/markup-compatibility/2006">
              <mc:Choice xmlns:v="urn:schemas-microsoft-com:vml" Requires="v">
                <p:oleObj spid="_x0000_s274643" name="公式" r:id="rId16" imgW="533160" imgH="419040" progId="Equation.3">
                  <p:embed/>
                </p:oleObj>
              </mc:Choice>
              <mc:Fallback>
                <p:oleObj name="公式" r:id="rId16" imgW="533160" imgH="419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9319" y="394581"/>
                        <a:ext cx="1065212" cy="838200"/>
                      </a:xfrm>
                      <a:prstGeom prst="rect">
                        <a:avLst/>
                      </a:prstGeom>
                      <a:noFill/>
                      <a:ln w="28575">
                        <a:solidFill>
                          <a:srgbClr val="00FF00"/>
                        </a:solidFill>
                      </a:ln>
                      <a:effectLst/>
                      <a:extLst/>
                    </p:spPr>
                  </p:pic>
                </p:oleObj>
              </mc:Fallback>
            </mc:AlternateContent>
          </a:graphicData>
        </a:graphic>
      </p:graphicFrame>
      <p:sp>
        <p:nvSpPr>
          <p:cNvPr id="175" name="Rectangle 74"/>
          <p:cNvSpPr>
            <a:spLocks noChangeArrowheads="1"/>
          </p:cNvSpPr>
          <p:nvPr/>
        </p:nvSpPr>
        <p:spPr bwMode="auto">
          <a:xfrm>
            <a:off x="4499992" y="6165304"/>
            <a:ext cx="408037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200" dirty="0" smtClean="0">
                <a:solidFill>
                  <a:schemeClr val="accent1">
                    <a:lumMod val="60000"/>
                    <a:lumOff val="40000"/>
                  </a:schemeClr>
                </a:solidFill>
                <a:latin typeface="+mn-ea"/>
                <a:ea typeface="+mn-ea"/>
              </a:rPr>
              <a:t>思考：能无限加速下去吗？</a:t>
            </a:r>
            <a:endParaRPr lang="zh-CN" altLang="en-US" sz="2200" dirty="0">
              <a:solidFill>
                <a:schemeClr val="accent1">
                  <a:lumMod val="60000"/>
                  <a:lumOff val="40000"/>
                </a:schemeClr>
              </a:solidFill>
              <a:latin typeface="+mn-ea"/>
              <a:ea typeface="+mn-ea"/>
            </a:endParaRPr>
          </a:p>
        </p:txBody>
      </p:sp>
    </p:spTree>
    <p:extLst>
      <p:ext uri="{BB962C8B-B14F-4D97-AF65-F5344CB8AC3E}">
        <p14:creationId xmlns:p14="http://schemas.microsoft.com/office/powerpoint/2010/main" val="34474596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wipe(left)">
                                      <p:cBhvr>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49602"/>
                                        </p:tgtEl>
                                        <p:attrNameLst>
                                          <p:attrName>style.visibility</p:attrName>
                                        </p:attrNameLst>
                                      </p:cBhvr>
                                      <p:to>
                                        <p:strVal val="visible"/>
                                      </p:to>
                                    </p:set>
                                    <p:animEffect transition="in" filter="slide(fromBottom)">
                                      <p:cBhvr>
                                        <p:cTn id="12" dur="500"/>
                                        <p:tgtEl>
                                          <p:spTgt spid="4496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iterate type="wd">
                                    <p:tmPct val="100000"/>
                                  </p:iterate>
                                  <p:childTnLst>
                                    <p:set>
                                      <p:cBhvr>
                                        <p:cTn id="16" dur="1" fill="hold">
                                          <p:stCondLst>
                                            <p:cond delay="0"/>
                                          </p:stCondLst>
                                        </p:cTn>
                                        <p:tgtEl>
                                          <p:spTgt spid="449604"/>
                                        </p:tgtEl>
                                        <p:attrNameLst>
                                          <p:attrName>style.visibility</p:attrName>
                                        </p:attrNameLst>
                                      </p:cBhvr>
                                      <p:to>
                                        <p:strVal val="visible"/>
                                      </p:to>
                                    </p:set>
                                    <p:animEffect transition="in" filter="checkerboard(down)">
                                      <p:cBhvr>
                                        <p:cTn id="17" dur="300"/>
                                        <p:tgtEl>
                                          <p:spTgt spid="449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962"/>
                                        </p:tgtEl>
                                        <p:attrNameLst>
                                          <p:attrName>style.visibility</p:attrName>
                                        </p:attrNameLst>
                                      </p:cBhvr>
                                      <p:to>
                                        <p:strVal val="visible"/>
                                      </p:to>
                                    </p:set>
                                    <p:anim calcmode="lin" valueType="num">
                                      <p:cBhvr additive="base">
                                        <p:cTn id="22" dur="500" fill="hold"/>
                                        <p:tgtEl>
                                          <p:spTgt spid="37962"/>
                                        </p:tgtEl>
                                        <p:attrNameLst>
                                          <p:attrName>ppt_x</p:attrName>
                                        </p:attrNameLst>
                                      </p:cBhvr>
                                      <p:tavLst>
                                        <p:tav tm="0">
                                          <p:val>
                                            <p:strVal val="0-#ppt_w/2"/>
                                          </p:val>
                                        </p:tav>
                                        <p:tav tm="100000">
                                          <p:val>
                                            <p:strVal val="#ppt_x"/>
                                          </p:val>
                                        </p:tav>
                                      </p:tavLst>
                                    </p:anim>
                                    <p:anim calcmode="lin" valueType="num">
                                      <p:cBhvr additive="base">
                                        <p:cTn id="23" dur="500" fill="hold"/>
                                        <p:tgtEl>
                                          <p:spTgt spid="3796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7963"/>
                                        </p:tgtEl>
                                        <p:attrNameLst>
                                          <p:attrName>style.visibility</p:attrName>
                                        </p:attrNameLst>
                                      </p:cBhvr>
                                      <p:to>
                                        <p:strVal val="visible"/>
                                      </p:to>
                                    </p:set>
                                    <p:animEffect transition="in" filter="wipe(left)">
                                      <p:cBhvr>
                                        <p:cTn id="28" dur="500"/>
                                        <p:tgtEl>
                                          <p:spTgt spid="379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7961"/>
                                        </p:tgtEl>
                                        <p:attrNameLst>
                                          <p:attrName>style.visibility</p:attrName>
                                        </p:attrNameLst>
                                      </p:cBhvr>
                                      <p:to>
                                        <p:strVal val="visible"/>
                                      </p:to>
                                    </p:set>
                                    <p:animEffect transition="in" filter="wipe(left)">
                                      <p:cBhvr>
                                        <p:cTn id="33" dur="500"/>
                                        <p:tgtEl>
                                          <p:spTgt spid="37961"/>
                                        </p:tgtEl>
                                      </p:cBhvr>
                                    </p:animEffect>
                                  </p:childTnLst>
                                </p:cTn>
                              </p:par>
                            </p:childTnLst>
                          </p:cTn>
                        </p:par>
                        <p:par>
                          <p:cTn id="34" fill="hold" nodeType="afterGroup">
                            <p:stCondLst>
                              <p:cond delay="500"/>
                            </p:stCondLst>
                            <p:childTnLst>
                              <p:par>
                                <p:cTn id="35" presetID="1" presetClass="mediacall" presetSubtype="0" fill="hold" nodeType="afterEffect">
                                  <p:stCondLst>
                                    <p:cond delay="0"/>
                                  </p:stCondLst>
                                  <p:childTnLst>
                                    <p:cmd type="call" cmd="playFrom(0.0)">
                                      <p:cBhvr>
                                        <p:cTn id="36" dur="1" fill="hold"/>
                                        <p:tgtEl>
                                          <p:spTgt spid="37961"/>
                                        </p:tgtEl>
                                      </p:cBhvr>
                                    </p:cmd>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965"/>
                                        </p:tgtEl>
                                        <p:attrNameLst>
                                          <p:attrName>style.visibility</p:attrName>
                                        </p:attrNameLst>
                                      </p:cBhvr>
                                      <p:to>
                                        <p:strVal val="visible"/>
                                      </p:to>
                                    </p:set>
                                    <p:animEffect transition="in" filter="blinds(horizontal)">
                                      <p:cBhvr>
                                        <p:cTn id="41" dur="500"/>
                                        <p:tgtEl>
                                          <p:spTgt spid="379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308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right)">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lt">
                                    <p:tmPct val="100000"/>
                                  </p:iterate>
                                  <p:childTnLst>
                                    <p:set>
                                      <p:cBhvr>
                                        <p:cTn id="54" dur="1" fill="hold">
                                          <p:stCondLst>
                                            <p:cond delay="0"/>
                                          </p:stCondLst>
                                        </p:cTn>
                                        <p:tgtEl>
                                          <p:spTgt spid="38131"/>
                                        </p:tgtEl>
                                        <p:attrNameLst>
                                          <p:attrName>style.visibility</p:attrName>
                                        </p:attrNameLst>
                                      </p:cBhvr>
                                      <p:to>
                                        <p:strVal val="visible"/>
                                      </p:to>
                                    </p:set>
                                    <p:animEffect transition="in" filter="wipe(left)">
                                      <p:cBhvr>
                                        <p:cTn id="55" dur="75"/>
                                        <p:tgtEl>
                                          <p:spTgt spid="3813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970"/>
                                        </p:tgtEl>
                                        <p:attrNameLst>
                                          <p:attrName>style.visibility</p:attrName>
                                        </p:attrNameLst>
                                      </p:cBhvr>
                                      <p:to>
                                        <p:strVal val="visible"/>
                                      </p:to>
                                    </p:set>
                                    <p:animEffect transition="in" filter="wipe(left)">
                                      <p:cBhvr>
                                        <p:cTn id="64" dur="500"/>
                                        <p:tgtEl>
                                          <p:spTgt spid="37970"/>
                                        </p:tgtEl>
                                      </p:cBhvr>
                                    </p:animEffect>
                                  </p:childTnLst>
                                </p:cTn>
                              </p:par>
                            </p:childTnLst>
                          </p:cTn>
                        </p:par>
                        <p:par>
                          <p:cTn id="65" fill="hold" nodeType="afterGroup">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37971"/>
                                        </p:tgtEl>
                                        <p:attrNameLst>
                                          <p:attrName>style.visibility</p:attrName>
                                        </p:attrNameLst>
                                      </p:cBhvr>
                                      <p:to>
                                        <p:strVal val="visible"/>
                                      </p:to>
                                    </p:set>
                                    <p:animEffect transition="in" filter="wipe(up)">
                                      <p:cBhvr>
                                        <p:cTn id="68" dur="500"/>
                                        <p:tgtEl>
                                          <p:spTgt spid="37971"/>
                                        </p:tgtEl>
                                      </p:cBhvr>
                                    </p:animEffect>
                                  </p:childTnLst>
                                </p:cTn>
                              </p:par>
                            </p:childTnLst>
                          </p:cTn>
                        </p:par>
                        <p:par>
                          <p:cTn id="69" fill="hold" nodeType="afterGroup">
                            <p:stCondLst>
                              <p:cond delay="1000"/>
                            </p:stCondLst>
                            <p:childTnLst>
                              <p:par>
                                <p:cTn id="70" presetID="22" presetClass="entr" presetSubtype="1" fill="hold"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73" fill="hold" nodeType="afterGroup">
                            <p:stCondLst>
                              <p:cond delay="1500"/>
                            </p:stCondLst>
                            <p:childTnLst>
                              <p:par>
                                <p:cTn id="74" presetID="1" presetClass="entr" presetSubtype="0" fill="hold" nodeType="afterEffect">
                                  <p:stCondLst>
                                    <p:cond delay="0"/>
                                  </p:stCondLst>
                                  <p:childTnLst>
                                    <p:set>
                                      <p:cBhvr>
                                        <p:cTn id="75"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par>
                          <p:cTn id="76" fill="hold" nodeType="afterGroup">
                            <p:stCondLst>
                              <p:cond delay="2000"/>
                            </p:stCondLst>
                            <p:childTnLst>
                              <p:par>
                                <p:cTn id="77" presetID="22" presetClass="entr" presetSubtype="8" fill="hold" grpId="0" nodeType="afterEffect">
                                  <p:stCondLst>
                                    <p:cond delay="0"/>
                                  </p:stCondLst>
                                  <p:childTnLst>
                                    <p:set>
                                      <p:cBhvr>
                                        <p:cTn id="78" dur="1" fill="hold">
                                          <p:stCondLst>
                                            <p:cond delay="0"/>
                                          </p:stCondLst>
                                        </p:cTn>
                                        <p:tgtEl>
                                          <p:spTgt spid="37972"/>
                                        </p:tgtEl>
                                        <p:attrNameLst>
                                          <p:attrName>style.visibility</p:attrName>
                                        </p:attrNameLst>
                                      </p:cBhvr>
                                      <p:to>
                                        <p:strVal val="visible"/>
                                      </p:to>
                                    </p:set>
                                    <p:animEffect transition="in" filter="wipe(left)">
                                      <p:cBhvr>
                                        <p:cTn id="79" dur="500"/>
                                        <p:tgtEl>
                                          <p:spTgt spid="37972"/>
                                        </p:tgtEl>
                                      </p:cBhvr>
                                    </p:animEffect>
                                  </p:childTnLst>
                                </p:cTn>
                              </p:par>
                            </p:childTnLst>
                          </p:cTn>
                        </p:par>
                        <p:par>
                          <p:cTn id="80" fill="hold" nodeType="afterGroup">
                            <p:stCondLst>
                              <p:cond delay="2500"/>
                            </p:stCondLst>
                            <p:childTnLst>
                              <p:par>
                                <p:cTn id="81" presetID="22" presetClass="entr" presetSubtype="4" fill="hold" grpId="0" nodeType="afterEffect">
                                  <p:stCondLst>
                                    <p:cond delay="0"/>
                                  </p:stCondLst>
                                  <p:childTnLst>
                                    <p:set>
                                      <p:cBhvr>
                                        <p:cTn id="82" dur="1" fill="hold">
                                          <p:stCondLst>
                                            <p:cond delay="0"/>
                                          </p:stCondLst>
                                        </p:cTn>
                                        <p:tgtEl>
                                          <p:spTgt spid="37973"/>
                                        </p:tgtEl>
                                        <p:attrNameLst>
                                          <p:attrName>style.visibility</p:attrName>
                                        </p:attrNameLst>
                                      </p:cBhvr>
                                      <p:to>
                                        <p:strVal val="visible"/>
                                      </p:to>
                                    </p:set>
                                    <p:animEffect transition="in" filter="wipe(down)">
                                      <p:cBhvr>
                                        <p:cTn id="83" dur="500"/>
                                        <p:tgtEl>
                                          <p:spTgt spid="37973"/>
                                        </p:tgtEl>
                                      </p:cBhvr>
                                    </p:animEffect>
                                  </p:childTnLst>
                                </p:cTn>
                              </p:par>
                            </p:childTnLst>
                          </p:cTn>
                        </p:par>
                        <p:par>
                          <p:cTn id="84" fill="hold" nodeType="afterGroup">
                            <p:stCondLst>
                              <p:cond delay="3000"/>
                            </p:stCondLst>
                            <p:childTnLst>
                              <p:par>
                                <p:cTn id="85" presetID="1" presetClass="entr" presetSubtype="0" fill="hold" nodeType="afterEffect">
                                  <p:stCondLst>
                                    <p:cond delay="0"/>
                                  </p:stCondLst>
                                  <p:childTnLst>
                                    <p:set>
                                      <p:cBhvr>
                                        <p:cTn id="86" dur="1" fill="hold">
                                          <p:stCondLst>
                                            <p:cond delay="499"/>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par>
                          <p:cTn id="87" fill="hold" nodeType="afterGroup">
                            <p:stCondLst>
                              <p:cond delay="3500"/>
                            </p:stCondLst>
                            <p:childTnLst>
                              <p:par>
                                <p:cTn id="88" presetID="1" presetClass="entr" presetSubtype="0" fill="hold" nodeType="afterEffect">
                                  <p:stCondLst>
                                    <p:cond delay="0"/>
                                  </p:stCondLst>
                                  <p:childTnLst>
                                    <p:set>
                                      <p:cBhvr>
                                        <p:cTn id="89"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90" fill="hold" nodeType="afterGroup">
                            <p:stCondLst>
                              <p:cond delay="4000"/>
                            </p:stCondLst>
                            <p:childTnLst>
                              <p:par>
                                <p:cTn id="91" presetID="22" presetClass="entr" presetSubtype="2" fill="hold" grpId="0" nodeType="afterEffect">
                                  <p:stCondLst>
                                    <p:cond delay="0"/>
                                  </p:stCondLst>
                                  <p:childTnLst>
                                    <p:set>
                                      <p:cBhvr>
                                        <p:cTn id="92" dur="1" fill="hold">
                                          <p:stCondLst>
                                            <p:cond delay="0"/>
                                          </p:stCondLst>
                                        </p:cTn>
                                        <p:tgtEl>
                                          <p:spTgt spid="37974"/>
                                        </p:tgtEl>
                                        <p:attrNameLst>
                                          <p:attrName>style.visibility</p:attrName>
                                        </p:attrNameLst>
                                      </p:cBhvr>
                                      <p:to>
                                        <p:strVal val="visible"/>
                                      </p:to>
                                    </p:set>
                                    <p:animEffect transition="in" filter="wipe(right)">
                                      <p:cBhvr>
                                        <p:cTn id="93" dur="500"/>
                                        <p:tgtEl>
                                          <p:spTgt spid="37974"/>
                                        </p:tgtEl>
                                      </p:cBhvr>
                                    </p:animEffect>
                                  </p:childTnLst>
                                </p:cTn>
                              </p:par>
                            </p:childTnLst>
                          </p:cTn>
                        </p:par>
                        <p:par>
                          <p:cTn id="94" fill="hold" nodeType="afterGroup">
                            <p:stCondLst>
                              <p:cond delay="4500"/>
                            </p:stCondLst>
                            <p:childTnLst>
                              <p:par>
                                <p:cTn id="95" presetID="22" presetClass="entr" presetSubtype="1" fill="hold" grpId="0" nodeType="afterEffect">
                                  <p:stCondLst>
                                    <p:cond delay="0"/>
                                  </p:stCondLst>
                                  <p:childTnLst>
                                    <p:set>
                                      <p:cBhvr>
                                        <p:cTn id="96" dur="1" fill="hold">
                                          <p:stCondLst>
                                            <p:cond delay="0"/>
                                          </p:stCondLst>
                                        </p:cTn>
                                        <p:tgtEl>
                                          <p:spTgt spid="37975"/>
                                        </p:tgtEl>
                                        <p:attrNameLst>
                                          <p:attrName>style.visibility</p:attrName>
                                        </p:attrNameLst>
                                      </p:cBhvr>
                                      <p:to>
                                        <p:strVal val="visible"/>
                                      </p:to>
                                    </p:set>
                                    <p:animEffect transition="in" filter="wipe(up)">
                                      <p:cBhvr>
                                        <p:cTn id="97" dur="500"/>
                                        <p:tgtEl>
                                          <p:spTgt spid="37975"/>
                                        </p:tgtEl>
                                      </p:cBhvr>
                                    </p:animEffect>
                                  </p:childTnLst>
                                </p:cTn>
                              </p:par>
                            </p:childTnLst>
                          </p:cTn>
                        </p:par>
                        <p:par>
                          <p:cTn id="98" fill="hold" nodeType="afterGroup">
                            <p:stCondLst>
                              <p:cond delay="5000"/>
                            </p:stCondLst>
                            <p:childTnLst>
                              <p:par>
                                <p:cTn id="99" presetID="1" presetClass="entr" presetSubtype="0" fill="hold" nodeType="afterEffect">
                                  <p:stCondLst>
                                    <p:cond delay="0"/>
                                  </p:stCondLst>
                                  <p:childTnLst>
                                    <p:set>
                                      <p:cBhvr>
                                        <p:cTn id="100" dur="1" fill="hold">
                                          <p:stCondLst>
                                            <p:cond delay="499"/>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101" fill="hold" nodeType="afterGroup">
                            <p:stCondLst>
                              <p:cond delay="5500"/>
                            </p:stCondLst>
                            <p:childTnLst>
                              <p:par>
                                <p:cTn id="102" presetID="1" presetClass="entr" presetSubtype="0" fill="hold" nodeType="afterEffect">
                                  <p:stCondLst>
                                    <p:cond delay="0"/>
                                  </p:stCondLst>
                                  <p:childTnLst>
                                    <p:set>
                                      <p:cBhvr>
                                        <p:cTn id="103"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104" fill="hold" nodeType="afterGroup">
                            <p:stCondLst>
                              <p:cond delay="6000"/>
                            </p:stCondLst>
                            <p:childTnLst>
                              <p:par>
                                <p:cTn id="105" presetID="22" presetClass="entr" presetSubtype="8" fill="hold" grpId="0" nodeType="afterEffect">
                                  <p:stCondLst>
                                    <p:cond delay="0"/>
                                  </p:stCondLst>
                                  <p:childTnLst>
                                    <p:set>
                                      <p:cBhvr>
                                        <p:cTn id="106" dur="1" fill="hold">
                                          <p:stCondLst>
                                            <p:cond delay="0"/>
                                          </p:stCondLst>
                                        </p:cTn>
                                        <p:tgtEl>
                                          <p:spTgt spid="37976"/>
                                        </p:tgtEl>
                                        <p:attrNameLst>
                                          <p:attrName>style.visibility</p:attrName>
                                        </p:attrNameLst>
                                      </p:cBhvr>
                                      <p:to>
                                        <p:strVal val="visible"/>
                                      </p:to>
                                    </p:set>
                                    <p:animEffect transition="in" filter="wipe(left)">
                                      <p:cBhvr>
                                        <p:cTn id="107" dur="500"/>
                                        <p:tgtEl>
                                          <p:spTgt spid="37976"/>
                                        </p:tgtEl>
                                      </p:cBhvr>
                                    </p:animEffect>
                                  </p:childTnLst>
                                </p:cTn>
                              </p:par>
                            </p:childTnLst>
                          </p:cTn>
                        </p:par>
                        <p:par>
                          <p:cTn id="108" fill="hold" nodeType="afterGroup">
                            <p:stCondLst>
                              <p:cond delay="6500"/>
                            </p:stCondLst>
                            <p:childTnLst>
                              <p:par>
                                <p:cTn id="109" presetID="22" presetClass="entr" presetSubtype="4" fill="hold" grpId="0" nodeType="afterEffect">
                                  <p:stCondLst>
                                    <p:cond delay="0"/>
                                  </p:stCondLst>
                                  <p:childTnLst>
                                    <p:set>
                                      <p:cBhvr>
                                        <p:cTn id="110" dur="1" fill="hold">
                                          <p:stCondLst>
                                            <p:cond delay="0"/>
                                          </p:stCondLst>
                                        </p:cTn>
                                        <p:tgtEl>
                                          <p:spTgt spid="37977"/>
                                        </p:tgtEl>
                                        <p:attrNameLst>
                                          <p:attrName>style.visibility</p:attrName>
                                        </p:attrNameLst>
                                      </p:cBhvr>
                                      <p:to>
                                        <p:strVal val="visible"/>
                                      </p:to>
                                    </p:set>
                                    <p:animEffect transition="in" filter="wipe(down)">
                                      <p:cBhvr>
                                        <p:cTn id="111" dur="500"/>
                                        <p:tgtEl>
                                          <p:spTgt spid="37977"/>
                                        </p:tgtEl>
                                      </p:cBhvr>
                                    </p:animEffect>
                                  </p:childTnLst>
                                </p:cTn>
                              </p:par>
                            </p:childTnLst>
                          </p:cTn>
                        </p:par>
                        <p:par>
                          <p:cTn id="112" fill="hold" nodeType="afterGroup">
                            <p:stCondLst>
                              <p:cond delay="7000"/>
                            </p:stCondLst>
                            <p:childTnLst>
                              <p:par>
                                <p:cTn id="113" presetID="1" presetClass="entr" presetSubtype="0" fill="hold" nodeType="afterEffect">
                                  <p:stCondLst>
                                    <p:cond delay="0"/>
                                  </p:stCondLst>
                                  <p:childTnLst>
                                    <p:set>
                                      <p:cBhvr>
                                        <p:cTn id="114" dur="1" fill="hold">
                                          <p:stCondLst>
                                            <p:cond delay="499"/>
                                          </p:stCondLst>
                                        </p:cTn>
                                        <p:tgtEl>
                                          <p:spTgt spid="3084"/>
                                        </p:tgtEl>
                                        <p:attrNameLst>
                                          <p:attrName>style.visibility</p:attrName>
                                        </p:attrNameLst>
                                      </p:cBhvr>
                                      <p:to>
                                        <p:strVal val="visible"/>
                                      </p:to>
                                    </p:set>
                                  </p:childTnLst>
                                  <p:subTnLst>
                                    <p:set>
                                      <p:cBhvr override="childStyle">
                                        <p:cTn dur="1" fill="hold" display="0" masterRel="nextClick" afterEffect="1"/>
                                        <p:tgtEl>
                                          <p:spTgt spid="3084"/>
                                        </p:tgtEl>
                                        <p:attrNameLst>
                                          <p:attrName>style.visibility</p:attrName>
                                        </p:attrNameLst>
                                      </p:cBhvr>
                                      <p:to>
                                        <p:strVal val="hidden"/>
                                      </p:to>
                                    </p:set>
                                  </p:subTnLst>
                                </p:cTn>
                              </p:par>
                            </p:childTnLst>
                          </p:cTn>
                        </p:par>
                        <p:par>
                          <p:cTn id="115" fill="hold" nodeType="afterGroup">
                            <p:stCondLst>
                              <p:cond delay="7500"/>
                            </p:stCondLst>
                            <p:childTnLst>
                              <p:par>
                                <p:cTn id="116" presetID="1" presetClass="entr" presetSubtype="0" fill="hold" nodeType="afterEffect">
                                  <p:stCondLst>
                                    <p:cond delay="0"/>
                                  </p:stCondLst>
                                  <p:childTnLst>
                                    <p:set>
                                      <p:cBhvr>
                                        <p:cTn id="117"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118" fill="hold" nodeType="afterGroup">
                            <p:stCondLst>
                              <p:cond delay="8000"/>
                            </p:stCondLst>
                            <p:childTnLst>
                              <p:par>
                                <p:cTn id="119" presetID="22" presetClass="entr" presetSubtype="2" fill="hold" grpId="0" nodeType="afterEffect">
                                  <p:stCondLst>
                                    <p:cond delay="0"/>
                                  </p:stCondLst>
                                  <p:childTnLst>
                                    <p:set>
                                      <p:cBhvr>
                                        <p:cTn id="120" dur="1" fill="hold">
                                          <p:stCondLst>
                                            <p:cond delay="0"/>
                                          </p:stCondLst>
                                        </p:cTn>
                                        <p:tgtEl>
                                          <p:spTgt spid="37978"/>
                                        </p:tgtEl>
                                        <p:attrNameLst>
                                          <p:attrName>style.visibility</p:attrName>
                                        </p:attrNameLst>
                                      </p:cBhvr>
                                      <p:to>
                                        <p:strVal val="visible"/>
                                      </p:to>
                                    </p:set>
                                    <p:animEffect transition="in" filter="wipe(right)">
                                      <p:cBhvr>
                                        <p:cTn id="121" dur="500"/>
                                        <p:tgtEl>
                                          <p:spTgt spid="37978"/>
                                        </p:tgtEl>
                                      </p:cBhvr>
                                    </p:animEffect>
                                  </p:childTnLst>
                                </p:cTn>
                              </p:par>
                            </p:childTnLst>
                          </p:cTn>
                        </p:par>
                        <p:par>
                          <p:cTn id="122" fill="hold" nodeType="afterGroup">
                            <p:stCondLst>
                              <p:cond delay="8500"/>
                            </p:stCondLst>
                            <p:childTnLst>
                              <p:par>
                                <p:cTn id="123" presetID="22" presetClass="entr" presetSubtype="1" fill="hold" grpId="0" nodeType="afterEffect">
                                  <p:stCondLst>
                                    <p:cond delay="0"/>
                                  </p:stCondLst>
                                  <p:childTnLst>
                                    <p:set>
                                      <p:cBhvr>
                                        <p:cTn id="124" dur="1" fill="hold">
                                          <p:stCondLst>
                                            <p:cond delay="0"/>
                                          </p:stCondLst>
                                        </p:cTn>
                                        <p:tgtEl>
                                          <p:spTgt spid="37979"/>
                                        </p:tgtEl>
                                        <p:attrNameLst>
                                          <p:attrName>style.visibility</p:attrName>
                                        </p:attrNameLst>
                                      </p:cBhvr>
                                      <p:to>
                                        <p:strVal val="visible"/>
                                      </p:to>
                                    </p:set>
                                    <p:animEffect transition="in" filter="wipe(up)">
                                      <p:cBhvr>
                                        <p:cTn id="125" dur="500"/>
                                        <p:tgtEl>
                                          <p:spTgt spid="37979"/>
                                        </p:tgtEl>
                                      </p:cBhvr>
                                    </p:animEffect>
                                  </p:childTnLst>
                                </p:cTn>
                              </p:par>
                            </p:childTnLst>
                          </p:cTn>
                        </p:par>
                        <p:par>
                          <p:cTn id="126" fill="hold" nodeType="afterGroup">
                            <p:stCondLst>
                              <p:cond delay="9000"/>
                            </p:stCondLst>
                            <p:childTnLst>
                              <p:par>
                                <p:cTn id="127" presetID="1" presetClass="entr" presetSubtype="0" fill="hold" nodeType="afterEffect">
                                  <p:stCondLst>
                                    <p:cond delay="0"/>
                                  </p:stCondLst>
                                  <p:childTnLst>
                                    <p:set>
                                      <p:cBhvr>
                                        <p:cTn id="128" dur="1" fill="hold">
                                          <p:stCondLst>
                                            <p:cond delay="499"/>
                                          </p:stCondLst>
                                        </p:cTn>
                                        <p:tgtEl>
                                          <p:spTgt spid="3072"/>
                                        </p:tgtEl>
                                        <p:attrNameLst>
                                          <p:attrName>style.visibility</p:attrName>
                                        </p:attrNameLst>
                                      </p:cBhvr>
                                      <p:to>
                                        <p:strVal val="visible"/>
                                      </p:to>
                                    </p:set>
                                  </p:childTnLst>
                                  <p:subTnLst>
                                    <p:set>
                                      <p:cBhvr override="childStyle">
                                        <p:cTn dur="1" fill="hold" display="0" masterRel="nextClick" afterEffect="1"/>
                                        <p:tgtEl>
                                          <p:spTgt spid="3072"/>
                                        </p:tgtEl>
                                        <p:attrNameLst>
                                          <p:attrName>style.visibility</p:attrName>
                                        </p:attrNameLst>
                                      </p:cBhvr>
                                      <p:to>
                                        <p:strVal val="hidden"/>
                                      </p:to>
                                    </p:set>
                                  </p:subTnLst>
                                </p:cTn>
                              </p:par>
                            </p:childTnLst>
                          </p:cTn>
                        </p:par>
                        <p:par>
                          <p:cTn id="129" fill="hold" nodeType="afterGroup">
                            <p:stCondLst>
                              <p:cond delay="9500"/>
                            </p:stCondLst>
                            <p:childTnLst>
                              <p:par>
                                <p:cTn id="130" presetID="1" presetClass="entr" presetSubtype="0" fill="hold" nodeType="afterEffect">
                                  <p:stCondLst>
                                    <p:cond delay="0"/>
                                  </p:stCondLst>
                                  <p:childTnLst>
                                    <p:set>
                                      <p:cBhvr>
                                        <p:cTn id="131"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132" fill="hold" nodeType="afterGroup">
                            <p:stCondLst>
                              <p:cond delay="10000"/>
                            </p:stCondLst>
                            <p:childTnLst>
                              <p:par>
                                <p:cTn id="133" presetID="22" presetClass="entr" presetSubtype="8" fill="hold" grpId="0" nodeType="afterEffect">
                                  <p:stCondLst>
                                    <p:cond delay="0"/>
                                  </p:stCondLst>
                                  <p:childTnLst>
                                    <p:set>
                                      <p:cBhvr>
                                        <p:cTn id="134" dur="1" fill="hold">
                                          <p:stCondLst>
                                            <p:cond delay="0"/>
                                          </p:stCondLst>
                                        </p:cTn>
                                        <p:tgtEl>
                                          <p:spTgt spid="37980"/>
                                        </p:tgtEl>
                                        <p:attrNameLst>
                                          <p:attrName>style.visibility</p:attrName>
                                        </p:attrNameLst>
                                      </p:cBhvr>
                                      <p:to>
                                        <p:strVal val="visible"/>
                                      </p:to>
                                    </p:set>
                                    <p:animEffect transition="in" filter="wipe(left)">
                                      <p:cBhvr>
                                        <p:cTn id="135" dur="500"/>
                                        <p:tgtEl>
                                          <p:spTgt spid="37980"/>
                                        </p:tgtEl>
                                      </p:cBhvr>
                                    </p:animEffect>
                                  </p:childTnLst>
                                </p:cTn>
                              </p:par>
                            </p:childTnLst>
                          </p:cTn>
                        </p:par>
                        <p:par>
                          <p:cTn id="136" fill="hold" nodeType="afterGroup">
                            <p:stCondLst>
                              <p:cond delay="10500"/>
                            </p:stCondLst>
                            <p:childTnLst>
                              <p:par>
                                <p:cTn id="137" presetID="22" presetClass="entr" presetSubtype="4" fill="hold" grpId="0" nodeType="afterEffect">
                                  <p:stCondLst>
                                    <p:cond delay="0"/>
                                  </p:stCondLst>
                                  <p:childTnLst>
                                    <p:set>
                                      <p:cBhvr>
                                        <p:cTn id="138" dur="1" fill="hold">
                                          <p:stCondLst>
                                            <p:cond delay="0"/>
                                          </p:stCondLst>
                                        </p:cTn>
                                        <p:tgtEl>
                                          <p:spTgt spid="37983"/>
                                        </p:tgtEl>
                                        <p:attrNameLst>
                                          <p:attrName>style.visibility</p:attrName>
                                        </p:attrNameLst>
                                      </p:cBhvr>
                                      <p:to>
                                        <p:strVal val="visible"/>
                                      </p:to>
                                    </p:set>
                                    <p:animEffect transition="in" filter="wipe(down)">
                                      <p:cBhvr>
                                        <p:cTn id="139" dur="500"/>
                                        <p:tgtEl>
                                          <p:spTgt spid="37983"/>
                                        </p:tgtEl>
                                      </p:cBhvr>
                                    </p:animEffect>
                                  </p:childTnLst>
                                </p:cTn>
                              </p:par>
                            </p:childTnLst>
                          </p:cTn>
                        </p:par>
                        <p:par>
                          <p:cTn id="140" fill="hold" nodeType="afterGroup">
                            <p:stCondLst>
                              <p:cond delay="11000"/>
                            </p:stCondLst>
                            <p:childTnLst>
                              <p:par>
                                <p:cTn id="141" presetID="1" presetClass="entr" presetSubtype="0" fill="hold" nodeType="afterEffect">
                                  <p:stCondLst>
                                    <p:cond delay="0"/>
                                  </p:stCondLst>
                                  <p:childTnLst>
                                    <p:set>
                                      <p:cBhvr>
                                        <p:cTn id="142" dur="1" fill="hold">
                                          <p:stCondLst>
                                            <p:cond delay="499"/>
                                          </p:stCondLst>
                                        </p:cTn>
                                        <p:tgtEl>
                                          <p:spTgt spid="3085"/>
                                        </p:tgtEl>
                                        <p:attrNameLst>
                                          <p:attrName>style.visibility</p:attrName>
                                        </p:attrNameLst>
                                      </p:cBhvr>
                                      <p:to>
                                        <p:strVal val="visible"/>
                                      </p:to>
                                    </p:set>
                                  </p:childTnLst>
                                  <p:subTnLst>
                                    <p:set>
                                      <p:cBhvr override="childStyle">
                                        <p:cTn dur="1" fill="hold" display="0" masterRel="nextClick" afterEffect="1"/>
                                        <p:tgtEl>
                                          <p:spTgt spid="3085"/>
                                        </p:tgtEl>
                                        <p:attrNameLst>
                                          <p:attrName>style.visibility</p:attrName>
                                        </p:attrNameLst>
                                      </p:cBhvr>
                                      <p:to>
                                        <p:strVal val="hidden"/>
                                      </p:to>
                                    </p:set>
                                  </p:subTnLst>
                                </p:cTn>
                              </p:par>
                            </p:childTnLst>
                          </p:cTn>
                        </p:par>
                        <p:par>
                          <p:cTn id="143" fill="hold" nodeType="afterGroup">
                            <p:stCondLst>
                              <p:cond delay="11500"/>
                            </p:stCondLst>
                            <p:childTnLst>
                              <p:par>
                                <p:cTn id="144" presetID="1" presetClass="entr" presetSubtype="0" fill="hold" nodeType="afterEffect">
                                  <p:stCondLst>
                                    <p:cond delay="0"/>
                                  </p:stCondLst>
                                  <p:childTnLst>
                                    <p:set>
                                      <p:cBhvr>
                                        <p:cTn id="145" dur="1" fill="hold">
                                          <p:stCondLst>
                                            <p:cond delay="499"/>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par>
                          <p:cTn id="146" fill="hold" nodeType="afterGroup">
                            <p:stCondLst>
                              <p:cond delay="12000"/>
                            </p:stCondLst>
                            <p:childTnLst>
                              <p:par>
                                <p:cTn id="147" presetID="22" presetClass="entr" presetSubtype="2" fill="hold" grpId="0" nodeType="afterEffect">
                                  <p:stCondLst>
                                    <p:cond delay="0"/>
                                  </p:stCondLst>
                                  <p:childTnLst>
                                    <p:set>
                                      <p:cBhvr>
                                        <p:cTn id="148" dur="1" fill="hold">
                                          <p:stCondLst>
                                            <p:cond delay="0"/>
                                          </p:stCondLst>
                                        </p:cTn>
                                        <p:tgtEl>
                                          <p:spTgt spid="37984"/>
                                        </p:tgtEl>
                                        <p:attrNameLst>
                                          <p:attrName>style.visibility</p:attrName>
                                        </p:attrNameLst>
                                      </p:cBhvr>
                                      <p:to>
                                        <p:strVal val="visible"/>
                                      </p:to>
                                    </p:set>
                                    <p:animEffect transition="in" filter="wipe(right)">
                                      <p:cBhvr>
                                        <p:cTn id="149" dur="500"/>
                                        <p:tgtEl>
                                          <p:spTgt spid="37984"/>
                                        </p:tgtEl>
                                      </p:cBhvr>
                                    </p:animEffect>
                                  </p:childTnLst>
                                </p:cTn>
                              </p:par>
                            </p:childTnLst>
                          </p:cTn>
                        </p:par>
                        <p:par>
                          <p:cTn id="150" fill="hold" nodeType="afterGroup">
                            <p:stCondLst>
                              <p:cond delay="12500"/>
                            </p:stCondLst>
                            <p:childTnLst>
                              <p:par>
                                <p:cTn id="151" presetID="22" presetClass="entr" presetSubtype="1" fill="hold" grpId="0" nodeType="afterEffect">
                                  <p:stCondLst>
                                    <p:cond delay="0"/>
                                  </p:stCondLst>
                                  <p:childTnLst>
                                    <p:set>
                                      <p:cBhvr>
                                        <p:cTn id="152" dur="1" fill="hold">
                                          <p:stCondLst>
                                            <p:cond delay="0"/>
                                          </p:stCondLst>
                                        </p:cTn>
                                        <p:tgtEl>
                                          <p:spTgt spid="37986"/>
                                        </p:tgtEl>
                                        <p:attrNameLst>
                                          <p:attrName>style.visibility</p:attrName>
                                        </p:attrNameLst>
                                      </p:cBhvr>
                                      <p:to>
                                        <p:strVal val="visible"/>
                                      </p:to>
                                    </p:set>
                                    <p:animEffect transition="in" filter="wipe(up)">
                                      <p:cBhvr>
                                        <p:cTn id="153" dur="500"/>
                                        <p:tgtEl>
                                          <p:spTgt spid="37986"/>
                                        </p:tgtEl>
                                      </p:cBhvr>
                                    </p:animEffect>
                                  </p:childTnLst>
                                </p:cTn>
                              </p:par>
                            </p:childTnLst>
                          </p:cTn>
                        </p:par>
                        <p:par>
                          <p:cTn id="154" fill="hold" nodeType="afterGroup">
                            <p:stCondLst>
                              <p:cond delay="13000"/>
                            </p:stCondLst>
                            <p:childTnLst>
                              <p:par>
                                <p:cTn id="155" presetID="1" presetClass="entr" presetSubtype="0" fill="hold" nodeType="afterEffect">
                                  <p:stCondLst>
                                    <p:cond delay="0"/>
                                  </p:stCondLst>
                                  <p:childTnLst>
                                    <p:set>
                                      <p:cBhvr>
                                        <p:cTn id="156" dur="1" fill="hold">
                                          <p:stCondLst>
                                            <p:cond delay="499"/>
                                          </p:stCondLst>
                                        </p:cTn>
                                        <p:tgtEl>
                                          <p:spTgt spid="3073"/>
                                        </p:tgtEl>
                                        <p:attrNameLst>
                                          <p:attrName>style.visibility</p:attrName>
                                        </p:attrNameLst>
                                      </p:cBhvr>
                                      <p:to>
                                        <p:strVal val="visible"/>
                                      </p:to>
                                    </p:set>
                                  </p:childTnLst>
                                  <p:subTnLst>
                                    <p:set>
                                      <p:cBhvr override="childStyle">
                                        <p:cTn dur="1" fill="hold" display="0" masterRel="nextClick" afterEffect="1"/>
                                        <p:tgtEl>
                                          <p:spTgt spid="3073"/>
                                        </p:tgtEl>
                                        <p:attrNameLst>
                                          <p:attrName>style.visibility</p:attrName>
                                        </p:attrNameLst>
                                      </p:cBhvr>
                                      <p:to>
                                        <p:strVal val="hidden"/>
                                      </p:to>
                                    </p:set>
                                  </p:subTnLst>
                                </p:cTn>
                              </p:par>
                            </p:childTnLst>
                          </p:cTn>
                        </p:par>
                        <p:par>
                          <p:cTn id="157" fill="hold" nodeType="afterGroup">
                            <p:stCondLst>
                              <p:cond delay="13500"/>
                            </p:stCondLst>
                            <p:childTnLst>
                              <p:par>
                                <p:cTn id="158" presetID="1" presetClass="entr" presetSubtype="0" fill="hold" nodeType="afterEffect">
                                  <p:stCondLst>
                                    <p:cond delay="0"/>
                                  </p:stCondLst>
                                  <p:childTnLst>
                                    <p:set>
                                      <p:cBhvr>
                                        <p:cTn id="159"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160" fill="hold" nodeType="afterGroup">
                            <p:stCondLst>
                              <p:cond delay="14000"/>
                            </p:stCondLst>
                            <p:childTnLst>
                              <p:par>
                                <p:cTn id="161" presetID="22" presetClass="entr" presetSubtype="8" fill="hold" grpId="0" nodeType="afterEffect">
                                  <p:stCondLst>
                                    <p:cond delay="0"/>
                                  </p:stCondLst>
                                  <p:childTnLst>
                                    <p:set>
                                      <p:cBhvr>
                                        <p:cTn id="162" dur="1" fill="hold">
                                          <p:stCondLst>
                                            <p:cond delay="0"/>
                                          </p:stCondLst>
                                        </p:cTn>
                                        <p:tgtEl>
                                          <p:spTgt spid="37981"/>
                                        </p:tgtEl>
                                        <p:attrNameLst>
                                          <p:attrName>style.visibility</p:attrName>
                                        </p:attrNameLst>
                                      </p:cBhvr>
                                      <p:to>
                                        <p:strVal val="visible"/>
                                      </p:to>
                                    </p:set>
                                    <p:animEffect transition="in" filter="wipe(left)">
                                      <p:cBhvr>
                                        <p:cTn id="163" dur="500"/>
                                        <p:tgtEl>
                                          <p:spTgt spid="37981"/>
                                        </p:tgtEl>
                                      </p:cBhvr>
                                    </p:animEffect>
                                  </p:childTnLst>
                                </p:cTn>
                              </p:par>
                            </p:childTnLst>
                          </p:cTn>
                        </p:par>
                        <p:par>
                          <p:cTn id="164" fill="hold" nodeType="afterGroup">
                            <p:stCondLst>
                              <p:cond delay="14500"/>
                            </p:stCondLst>
                            <p:childTnLst>
                              <p:par>
                                <p:cTn id="165" presetID="22" presetClass="entr" presetSubtype="4" fill="hold" grpId="0" nodeType="afterEffect">
                                  <p:stCondLst>
                                    <p:cond delay="0"/>
                                  </p:stCondLst>
                                  <p:childTnLst>
                                    <p:set>
                                      <p:cBhvr>
                                        <p:cTn id="166" dur="1" fill="hold">
                                          <p:stCondLst>
                                            <p:cond delay="0"/>
                                          </p:stCondLst>
                                        </p:cTn>
                                        <p:tgtEl>
                                          <p:spTgt spid="37987"/>
                                        </p:tgtEl>
                                        <p:attrNameLst>
                                          <p:attrName>style.visibility</p:attrName>
                                        </p:attrNameLst>
                                      </p:cBhvr>
                                      <p:to>
                                        <p:strVal val="visible"/>
                                      </p:to>
                                    </p:set>
                                    <p:animEffect transition="in" filter="wipe(down)">
                                      <p:cBhvr>
                                        <p:cTn id="167" dur="500"/>
                                        <p:tgtEl>
                                          <p:spTgt spid="37987"/>
                                        </p:tgtEl>
                                      </p:cBhvr>
                                    </p:animEffect>
                                  </p:childTnLst>
                                </p:cTn>
                              </p:par>
                            </p:childTnLst>
                          </p:cTn>
                        </p:par>
                        <p:par>
                          <p:cTn id="168" fill="hold" nodeType="afterGroup">
                            <p:stCondLst>
                              <p:cond delay="15000"/>
                            </p:stCondLst>
                            <p:childTnLst>
                              <p:par>
                                <p:cTn id="169" presetID="1" presetClass="entr" presetSubtype="0" fill="hold" nodeType="afterEffect">
                                  <p:stCondLst>
                                    <p:cond delay="0"/>
                                  </p:stCondLst>
                                  <p:childTnLst>
                                    <p:set>
                                      <p:cBhvr>
                                        <p:cTn id="170" dur="1" fill="hold">
                                          <p:stCondLst>
                                            <p:cond delay="499"/>
                                          </p:stCondLst>
                                        </p:cTn>
                                        <p:tgtEl>
                                          <p:spTgt spid="3086"/>
                                        </p:tgtEl>
                                        <p:attrNameLst>
                                          <p:attrName>style.visibility</p:attrName>
                                        </p:attrNameLst>
                                      </p:cBhvr>
                                      <p:to>
                                        <p:strVal val="visible"/>
                                      </p:to>
                                    </p:set>
                                  </p:childTnLst>
                                  <p:subTnLst>
                                    <p:set>
                                      <p:cBhvr override="childStyle">
                                        <p:cTn dur="1" fill="hold" display="0" masterRel="nextClick" afterEffect="1"/>
                                        <p:tgtEl>
                                          <p:spTgt spid="3086"/>
                                        </p:tgtEl>
                                        <p:attrNameLst>
                                          <p:attrName>style.visibility</p:attrName>
                                        </p:attrNameLst>
                                      </p:cBhvr>
                                      <p:to>
                                        <p:strVal val="hidden"/>
                                      </p:to>
                                    </p:set>
                                  </p:subTnLst>
                                </p:cTn>
                              </p:par>
                            </p:childTnLst>
                          </p:cTn>
                        </p:par>
                        <p:par>
                          <p:cTn id="171" fill="hold" nodeType="afterGroup">
                            <p:stCondLst>
                              <p:cond delay="15500"/>
                            </p:stCondLst>
                            <p:childTnLst>
                              <p:par>
                                <p:cTn id="172" presetID="1" presetClass="entr" presetSubtype="0" fill="hold" nodeType="afterEffect">
                                  <p:stCondLst>
                                    <p:cond delay="0"/>
                                  </p:stCondLst>
                                  <p:childTnLst>
                                    <p:set>
                                      <p:cBhvr>
                                        <p:cTn id="173"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174" fill="hold" nodeType="afterGroup">
                            <p:stCondLst>
                              <p:cond delay="16000"/>
                            </p:stCondLst>
                            <p:childTnLst>
                              <p:par>
                                <p:cTn id="175" presetID="22" presetClass="entr" presetSubtype="2" fill="hold" grpId="0" nodeType="afterEffect">
                                  <p:stCondLst>
                                    <p:cond delay="0"/>
                                  </p:stCondLst>
                                  <p:childTnLst>
                                    <p:set>
                                      <p:cBhvr>
                                        <p:cTn id="176" dur="1" fill="hold">
                                          <p:stCondLst>
                                            <p:cond delay="0"/>
                                          </p:stCondLst>
                                        </p:cTn>
                                        <p:tgtEl>
                                          <p:spTgt spid="37985"/>
                                        </p:tgtEl>
                                        <p:attrNameLst>
                                          <p:attrName>style.visibility</p:attrName>
                                        </p:attrNameLst>
                                      </p:cBhvr>
                                      <p:to>
                                        <p:strVal val="visible"/>
                                      </p:to>
                                    </p:set>
                                    <p:animEffect transition="in" filter="wipe(right)">
                                      <p:cBhvr>
                                        <p:cTn id="177" dur="500"/>
                                        <p:tgtEl>
                                          <p:spTgt spid="37985"/>
                                        </p:tgtEl>
                                      </p:cBhvr>
                                    </p:animEffect>
                                  </p:childTnLst>
                                </p:cTn>
                              </p:par>
                            </p:childTnLst>
                          </p:cTn>
                        </p:par>
                        <p:par>
                          <p:cTn id="178" fill="hold" nodeType="afterGroup">
                            <p:stCondLst>
                              <p:cond delay="16500"/>
                            </p:stCondLst>
                            <p:childTnLst>
                              <p:par>
                                <p:cTn id="179" presetID="22" presetClass="entr" presetSubtype="1" fill="hold" grpId="0" nodeType="afterEffect">
                                  <p:stCondLst>
                                    <p:cond delay="0"/>
                                  </p:stCondLst>
                                  <p:childTnLst>
                                    <p:set>
                                      <p:cBhvr>
                                        <p:cTn id="180" dur="1" fill="hold">
                                          <p:stCondLst>
                                            <p:cond delay="0"/>
                                          </p:stCondLst>
                                        </p:cTn>
                                        <p:tgtEl>
                                          <p:spTgt spid="37988"/>
                                        </p:tgtEl>
                                        <p:attrNameLst>
                                          <p:attrName>style.visibility</p:attrName>
                                        </p:attrNameLst>
                                      </p:cBhvr>
                                      <p:to>
                                        <p:strVal val="visible"/>
                                      </p:to>
                                    </p:set>
                                    <p:animEffect transition="in" filter="wipe(up)">
                                      <p:cBhvr>
                                        <p:cTn id="181" dur="500"/>
                                        <p:tgtEl>
                                          <p:spTgt spid="37988"/>
                                        </p:tgtEl>
                                      </p:cBhvr>
                                    </p:animEffect>
                                  </p:childTnLst>
                                </p:cTn>
                              </p:par>
                            </p:childTnLst>
                          </p:cTn>
                        </p:par>
                        <p:par>
                          <p:cTn id="182" fill="hold" nodeType="afterGroup">
                            <p:stCondLst>
                              <p:cond delay="17000"/>
                            </p:stCondLst>
                            <p:childTnLst>
                              <p:par>
                                <p:cTn id="183" presetID="1" presetClass="entr" presetSubtype="0" fill="hold" nodeType="afterEffect">
                                  <p:stCondLst>
                                    <p:cond delay="0"/>
                                  </p:stCondLst>
                                  <p:childTnLst>
                                    <p:set>
                                      <p:cBhvr>
                                        <p:cTn id="184" dur="1" fill="hold">
                                          <p:stCondLst>
                                            <p:cond delay="499"/>
                                          </p:stCondLst>
                                        </p:cTn>
                                        <p:tgtEl>
                                          <p:spTgt spid="3074"/>
                                        </p:tgtEl>
                                        <p:attrNameLst>
                                          <p:attrName>style.visibility</p:attrName>
                                        </p:attrNameLst>
                                      </p:cBhvr>
                                      <p:to>
                                        <p:strVal val="visible"/>
                                      </p:to>
                                    </p:set>
                                  </p:childTnLst>
                                  <p:subTnLst>
                                    <p:set>
                                      <p:cBhvr override="childStyle">
                                        <p:cTn dur="1" fill="hold" display="0" masterRel="nextClick" afterEffect="1"/>
                                        <p:tgtEl>
                                          <p:spTgt spid="3074"/>
                                        </p:tgtEl>
                                        <p:attrNameLst>
                                          <p:attrName>style.visibility</p:attrName>
                                        </p:attrNameLst>
                                      </p:cBhvr>
                                      <p:to>
                                        <p:strVal val="hidden"/>
                                      </p:to>
                                    </p:set>
                                  </p:subTnLst>
                                </p:cTn>
                              </p:par>
                            </p:childTnLst>
                          </p:cTn>
                        </p:par>
                        <p:par>
                          <p:cTn id="185" fill="hold" nodeType="afterGroup">
                            <p:stCondLst>
                              <p:cond delay="17500"/>
                            </p:stCondLst>
                            <p:childTnLst>
                              <p:par>
                                <p:cTn id="186" presetID="1" presetClass="entr" presetSubtype="0" fill="hold" nodeType="afterEffect">
                                  <p:stCondLst>
                                    <p:cond delay="0"/>
                                  </p:stCondLst>
                                  <p:childTnLst>
                                    <p:set>
                                      <p:cBhvr>
                                        <p:cTn id="187"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par>
                          <p:cTn id="188" fill="hold" nodeType="afterGroup">
                            <p:stCondLst>
                              <p:cond delay="18000"/>
                            </p:stCondLst>
                            <p:childTnLst>
                              <p:par>
                                <p:cTn id="189" presetID="22" presetClass="entr" presetSubtype="8" fill="hold" grpId="0" nodeType="afterEffect">
                                  <p:stCondLst>
                                    <p:cond delay="0"/>
                                  </p:stCondLst>
                                  <p:childTnLst>
                                    <p:set>
                                      <p:cBhvr>
                                        <p:cTn id="190" dur="1" fill="hold">
                                          <p:stCondLst>
                                            <p:cond delay="0"/>
                                          </p:stCondLst>
                                        </p:cTn>
                                        <p:tgtEl>
                                          <p:spTgt spid="37982"/>
                                        </p:tgtEl>
                                        <p:attrNameLst>
                                          <p:attrName>style.visibility</p:attrName>
                                        </p:attrNameLst>
                                      </p:cBhvr>
                                      <p:to>
                                        <p:strVal val="visible"/>
                                      </p:to>
                                    </p:set>
                                    <p:animEffect transition="in" filter="wipe(left)">
                                      <p:cBhvr>
                                        <p:cTn id="191" dur="500"/>
                                        <p:tgtEl>
                                          <p:spTgt spid="37982"/>
                                        </p:tgtEl>
                                      </p:cBhvr>
                                    </p:animEffect>
                                  </p:childTnLst>
                                </p:cTn>
                              </p:par>
                            </p:childTnLst>
                          </p:cTn>
                        </p:par>
                        <p:par>
                          <p:cTn id="192" fill="hold" nodeType="afterGroup">
                            <p:stCondLst>
                              <p:cond delay="18500"/>
                            </p:stCondLst>
                            <p:childTnLst>
                              <p:par>
                                <p:cTn id="193" presetID="22" presetClass="entr" presetSubtype="4" fill="hold" grpId="0" nodeType="afterEffect">
                                  <p:stCondLst>
                                    <p:cond delay="0"/>
                                  </p:stCondLst>
                                  <p:childTnLst>
                                    <p:set>
                                      <p:cBhvr>
                                        <p:cTn id="194" dur="1" fill="hold">
                                          <p:stCondLst>
                                            <p:cond delay="0"/>
                                          </p:stCondLst>
                                        </p:cTn>
                                        <p:tgtEl>
                                          <p:spTgt spid="37989"/>
                                        </p:tgtEl>
                                        <p:attrNameLst>
                                          <p:attrName>style.visibility</p:attrName>
                                        </p:attrNameLst>
                                      </p:cBhvr>
                                      <p:to>
                                        <p:strVal val="visible"/>
                                      </p:to>
                                    </p:set>
                                    <p:animEffect transition="in" filter="wipe(down)">
                                      <p:cBhvr>
                                        <p:cTn id="195" dur="500"/>
                                        <p:tgtEl>
                                          <p:spTgt spid="37989"/>
                                        </p:tgtEl>
                                      </p:cBhvr>
                                    </p:animEffect>
                                  </p:childTnLst>
                                </p:cTn>
                              </p:par>
                            </p:childTnLst>
                          </p:cTn>
                        </p:par>
                        <p:par>
                          <p:cTn id="196" fill="hold" nodeType="afterGroup">
                            <p:stCondLst>
                              <p:cond delay="19000"/>
                            </p:stCondLst>
                            <p:childTnLst>
                              <p:par>
                                <p:cTn id="197" presetID="1" presetClass="entr" presetSubtype="0" fill="hold" nodeType="afterEffect">
                                  <p:stCondLst>
                                    <p:cond delay="0"/>
                                  </p:stCondLst>
                                  <p:childTnLst>
                                    <p:set>
                                      <p:cBhvr>
                                        <p:cTn id="198" dur="1" fill="hold">
                                          <p:stCondLst>
                                            <p:cond delay="499"/>
                                          </p:stCondLst>
                                        </p:cTn>
                                        <p:tgtEl>
                                          <p:spTgt spid="3087"/>
                                        </p:tgtEl>
                                        <p:attrNameLst>
                                          <p:attrName>style.visibility</p:attrName>
                                        </p:attrNameLst>
                                      </p:cBhvr>
                                      <p:to>
                                        <p:strVal val="visible"/>
                                      </p:to>
                                    </p:set>
                                  </p:childTnLst>
                                  <p:subTnLst>
                                    <p:set>
                                      <p:cBhvr override="childStyle">
                                        <p:cTn dur="1" fill="hold" display="0" masterRel="nextClick" afterEffect="1"/>
                                        <p:tgtEl>
                                          <p:spTgt spid="3087"/>
                                        </p:tgtEl>
                                        <p:attrNameLst>
                                          <p:attrName>style.visibility</p:attrName>
                                        </p:attrNameLst>
                                      </p:cBhvr>
                                      <p:to>
                                        <p:strVal val="hidden"/>
                                      </p:to>
                                    </p:set>
                                  </p:subTnLst>
                                </p:cTn>
                              </p:par>
                            </p:childTnLst>
                          </p:cTn>
                        </p:par>
                        <p:par>
                          <p:cTn id="199" fill="hold" nodeType="afterGroup">
                            <p:stCondLst>
                              <p:cond delay="19500"/>
                            </p:stCondLst>
                            <p:childTnLst>
                              <p:par>
                                <p:cTn id="200" presetID="1" presetClass="entr" presetSubtype="0" fill="hold" nodeType="afterEffect">
                                  <p:stCondLst>
                                    <p:cond delay="0"/>
                                  </p:stCondLst>
                                  <p:childTnLst>
                                    <p:set>
                                      <p:cBhvr>
                                        <p:cTn id="201" dur="1" fill="hold">
                                          <p:stCondLst>
                                            <p:cond delay="499"/>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202" fill="hold" nodeType="afterGroup">
                            <p:stCondLst>
                              <p:cond delay="20000"/>
                            </p:stCondLst>
                            <p:childTnLst>
                              <p:par>
                                <p:cTn id="203" presetID="22" presetClass="entr" presetSubtype="2" fill="hold" grpId="0" nodeType="afterEffect">
                                  <p:stCondLst>
                                    <p:cond delay="0"/>
                                  </p:stCondLst>
                                  <p:childTnLst>
                                    <p:set>
                                      <p:cBhvr>
                                        <p:cTn id="204" dur="1" fill="hold">
                                          <p:stCondLst>
                                            <p:cond delay="0"/>
                                          </p:stCondLst>
                                        </p:cTn>
                                        <p:tgtEl>
                                          <p:spTgt spid="37990"/>
                                        </p:tgtEl>
                                        <p:attrNameLst>
                                          <p:attrName>style.visibility</p:attrName>
                                        </p:attrNameLst>
                                      </p:cBhvr>
                                      <p:to>
                                        <p:strVal val="visible"/>
                                      </p:to>
                                    </p:set>
                                    <p:animEffect transition="in" filter="wipe(right)">
                                      <p:cBhvr>
                                        <p:cTn id="205" dur="500"/>
                                        <p:tgtEl>
                                          <p:spTgt spid="37990"/>
                                        </p:tgtEl>
                                      </p:cBhvr>
                                    </p:animEffect>
                                  </p:childTnLst>
                                </p:cTn>
                              </p:par>
                            </p:childTnLst>
                          </p:cTn>
                        </p:par>
                        <p:par>
                          <p:cTn id="206" fill="hold" nodeType="afterGroup">
                            <p:stCondLst>
                              <p:cond delay="20500"/>
                            </p:stCondLst>
                            <p:childTnLst>
                              <p:par>
                                <p:cTn id="207" presetID="22" presetClass="entr" presetSubtype="1" fill="hold" grpId="0" nodeType="afterEffect">
                                  <p:stCondLst>
                                    <p:cond delay="0"/>
                                  </p:stCondLst>
                                  <p:childTnLst>
                                    <p:set>
                                      <p:cBhvr>
                                        <p:cTn id="208" dur="1" fill="hold">
                                          <p:stCondLst>
                                            <p:cond delay="0"/>
                                          </p:stCondLst>
                                        </p:cTn>
                                        <p:tgtEl>
                                          <p:spTgt spid="37991"/>
                                        </p:tgtEl>
                                        <p:attrNameLst>
                                          <p:attrName>style.visibility</p:attrName>
                                        </p:attrNameLst>
                                      </p:cBhvr>
                                      <p:to>
                                        <p:strVal val="visible"/>
                                      </p:to>
                                    </p:set>
                                    <p:animEffect transition="in" filter="wipe(up)">
                                      <p:cBhvr>
                                        <p:cTn id="209" dur="500"/>
                                        <p:tgtEl>
                                          <p:spTgt spid="37991"/>
                                        </p:tgtEl>
                                      </p:cBhvr>
                                    </p:animEffect>
                                  </p:childTnLst>
                                </p:cTn>
                              </p:par>
                            </p:childTnLst>
                          </p:cTn>
                        </p:par>
                        <p:par>
                          <p:cTn id="210" fill="hold" nodeType="afterGroup">
                            <p:stCondLst>
                              <p:cond delay="21000"/>
                            </p:stCondLst>
                            <p:childTnLst>
                              <p:par>
                                <p:cTn id="211" presetID="1" presetClass="entr" presetSubtype="0" fill="hold" nodeType="afterEffect">
                                  <p:stCondLst>
                                    <p:cond delay="0"/>
                                  </p:stCondLst>
                                  <p:childTnLst>
                                    <p:set>
                                      <p:cBhvr>
                                        <p:cTn id="212" dur="1" fill="hold">
                                          <p:stCondLst>
                                            <p:cond delay="499"/>
                                          </p:stCondLst>
                                        </p:cTn>
                                        <p:tgtEl>
                                          <p:spTgt spid="3075"/>
                                        </p:tgtEl>
                                        <p:attrNameLst>
                                          <p:attrName>style.visibility</p:attrName>
                                        </p:attrNameLst>
                                      </p:cBhvr>
                                      <p:to>
                                        <p:strVal val="visible"/>
                                      </p:to>
                                    </p:set>
                                  </p:childTnLst>
                                  <p:subTnLst>
                                    <p:set>
                                      <p:cBhvr override="childStyle">
                                        <p:cTn dur="1" fill="hold" display="0" masterRel="nextClick" afterEffect="1"/>
                                        <p:tgtEl>
                                          <p:spTgt spid="3075"/>
                                        </p:tgtEl>
                                        <p:attrNameLst>
                                          <p:attrName>style.visibility</p:attrName>
                                        </p:attrNameLst>
                                      </p:cBhvr>
                                      <p:to>
                                        <p:strVal val="hidden"/>
                                      </p:to>
                                    </p:set>
                                  </p:subTnLst>
                                </p:cTn>
                              </p:par>
                            </p:childTnLst>
                          </p:cTn>
                        </p:par>
                        <p:par>
                          <p:cTn id="213" fill="hold" nodeType="afterGroup">
                            <p:stCondLst>
                              <p:cond delay="21500"/>
                            </p:stCondLst>
                            <p:childTnLst>
                              <p:par>
                                <p:cTn id="214" presetID="1" presetClass="entr" presetSubtype="0" fill="hold" nodeType="afterEffect">
                                  <p:stCondLst>
                                    <p:cond delay="0"/>
                                  </p:stCondLst>
                                  <p:childTnLst>
                                    <p:set>
                                      <p:cBhvr>
                                        <p:cTn id="215" dur="1" fill="hold">
                                          <p:stCondLst>
                                            <p:cond delay="499"/>
                                          </p:stCondLst>
                                        </p:cTn>
                                        <p:tgtEl>
                                          <p:spTgt spid="27"/>
                                        </p:tgtEl>
                                        <p:attrNameLst>
                                          <p:attrName>style.visibility</p:attrName>
                                        </p:attrNameLst>
                                      </p:cBhvr>
                                      <p:to>
                                        <p:strVal val="visible"/>
                                      </p:to>
                                    </p:se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par>
                          <p:cTn id="216" fill="hold" nodeType="afterGroup">
                            <p:stCondLst>
                              <p:cond delay="22000"/>
                            </p:stCondLst>
                            <p:childTnLst>
                              <p:par>
                                <p:cTn id="217" presetID="22" presetClass="entr" presetSubtype="8" fill="hold" grpId="0" nodeType="afterEffect">
                                  <p:stCondLst>
                                    <p:cond delay="0"/>
                                  </p:stCondLst>
                                  <p:childTnLst>
                                    <p:set>
                                      <p:cBhvr>
                                        <p:cTn id="218" dur="1" fill="hold">
                                          <p:stCondLst>
                                            <p:cond delay="0"/>
                                          </p:stCondLst>
                                        </p:cTn>
                                        <p:tgtEl>
                                          <p:spTgt spid="37992"/>
                                        </p:tgtEl>
                                        <p:attrNameLst>
                                          <p:attrName>style.visibility</p:attrName>
                                        </p:attrNameLst>
                                      </p:cBhvr>
                                      <p:to>
                                        <p:strVal val="visible"/>
                                      </p:to>
                                    </p:set>
                                    <p:animEffect transition="in" filter="wipe(left)">
                                      <p:cBhvr>
                                        <p:cTn id="219" dur="500"/>
                                        <p:tgtEl>
                                          <p:spTgt spid="37992"/>
                                        </p:tgtEl>
                                      </p:cBhvr>
                                    </p:animEffect>
                                  </p:childTnLst>
                                </p:cTn>
                              </p:par>
                            </p:childTnLst>
                          </p:cTn>
                        </p:par>
                        <p:par>
                          <p:cTn id="220" fill="hold" nodeType="afterGroup">
                            <p:stCondLst>
                              <p:cond delay="22500"/>
                            </p:stCondLst>
                            <p:childTnLst>
                              <p:par>
                                <p:cTn id="221" presetID="22" presetClass="entr" presetSubtype="8" fill="hold" nodeType="afterEffect">
                                  <p:stCondLst>
                                    <p:cond delay="0"/>
                                  </p:stCondLst>
                                  <p:childTnLst>
                                    <p:set>
                                      <p:cBhvr>
                                        <p:cTn id="222" dur="1" fill="hold">
                                          <p:stCondLst>
                                            <p:cond delay="0"/>
                                          </p:stCondLst>
                                        </p:cTn>
                                        <p:tgtEl>
                                          <p:spTgt spid="3"/>
                                        </p:tgtEl>
                                        <p:attrNameLst>
                                          <p:attrName>style.visibility</p:attrName>
                                        </p:attrNameLst>
                                      </p:cBhvr>
                                      <p:to>
                                        <p:strVal val="visible"/>
                                      </p:to>
                                    </p:set>
                                    <p:animEffect transition="in" filter="wipe(left)">
                                      <p:cBhvr>
                                        <p:cTn id="223" dur="500"/>
                                        <p:tgtEl>
                                          <p:spTgt spid="3"/>
                                        </p:tgtEl>
                                      </p:cBhvr>
                                    </p:animEffect>
                                  </p:childTnLst>
                                </p:cTn>
                              </p:par>
                            </p:childTnLst>
                          </p:cTn>
                        </p:par>
                        <p:par>
                          <p:cTn id="224" fill="hold" nodeType="afterGroup">
                            <p:stCondLst>
                              <p:cond delay="23000"/>
                            </p:stCondLst>
                            <p:childTnLst>
                              <p:par>
                                <p:cTn id="225" presetID="22" presetClass="entr" presetSubtype="8" fill="hold" grpId="0" nodeType="afterEffect">
                                  <p:stCondLst>
                                    <p:cond delay="0"/>
                                  </p:stCondLst>
                                  <p:childTnLst>
                                    <p:set>
                                      <p:cBhvr>
                                        <p:cTn id="226" dur="1" fill="hold">
                                          <p:stCondLst>
                                            <p:cond delay="0"/>
                                          </p:stCondLst>
                                        </p:cTn>
                                        <p:tgtEl>
                                          <p:spTgt spid="37993"/>
                                        </p:tgtEl>
                                        <p:attrNameLst>
                                          <p:attrName>style.visibility</p:attrName>
                                        </p:attrNameLst>
                                      </p:cBhvr>
                                      <p:to>
                                        <p:strVal val="visible"/>
                                      </p:to>
                                    </p:set>
                                    <p:animEffect transition="in" filter="wipe(left)">
                                      <p:cBhvr>
                                        <p:cTn id="227" dur="500"/>
                                        <p:tgtEl>
                                          <p:spTgt spid="37993"/>
                                        </p:tgtEl>
                                      </p:cBhvr>
                                    </p:animEffect>
                                  </p:childTnLst>
                                </p:cTn>
                              </p:par>
                            </p:childTnLst>
                          </p:cTn>
                        </p:par>
                      </p:childTnLst>
                    </p:cTn>
                  </p:par>
                  <p:par>
                    <p:cTn id="228" fill="hold">
                      <p:stCondLst>
                        <p:cond delay="indefinite"/>
                      </p:stCondLst>
                      <p:childTnLst>
                        <p:par>
                          <p:cTn id="229" fill="hold">
                            <p:stCondLst>
                              <p:cond delay="0"/>
                            </p:stCondLst>
                            <p:childTnLst>
                              <p:par>
                                <p:cTn id="230" presetID="2" presetClass="entr" presetSubtype="8" fill="hold" grpId="0" nodeType="clickEffect">
                                  <p:stCondLst>
                                    <p:cond delay="0"/>
                                  </p:stCondLst>
                                  <p:childTnLst>
                                    <p:set>
                                      <p:cBhvr>
                                        <p:cTn id="231" dur="1" fill="hold">
                                          <p:stCondLst>
                                            <p:cond delay="0"/>
                                          </p:stCondLst>
                                        </p:cTn>
                                        <p:tgtEl>
                                          <p:spTgt spid="175"/>
                                        </p:tgtEl>
                                        <p:attrNameLst>
                                          <p:attrName>style.visibility</p:attrName>
                                        </p:attrNameLst>
                                      </p:cBhvr>
                                      <p:to>
                                        <p:strVal val="visible"/>
                                      </p:to>
                                    </p:set>
                                    <p:anim calcmode="lin" valueType="num">
                                      <p:cBhvr additive="base">
                                        <p:cTn id="232" dur="500" fill="hold"/>
                                        <p:tgtEl>
                                          <p:spTgt spid="175"/>
                                        </p:tgtEl>
                                        <p:attrNameLst>
                                          <p:attrName>ppt_x</p:attrName>
                                        </p:attrNameLst>
                                      </p:cBhvr>
                                      <p:tavLst>
                                        <p:tav tm="0">
                                          <p:val>
                                            <p:strVal val="0-#ppt_w/2"/>
                                          </p:val>
                                        </p:tav>
                                        <p:tav tm="100000">
                                          <p:val>
                                            <p:strVal val="#ppt_x"/>
                                          </p:val>
                                        </p:tav>
                                      </p:tavLst>
                                    </p:anim>
                                    <p:anim calcmode="lin" valueType="num">
                                      <p:cBhvr additive="base">
                                        <p:cTn id="233" dur="5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234" repeatCount="indefinite" fill="hold" display="0">
                  <p:stCondLst>
                    <p:cond delay="indefinite"/>
                  </p:stCondLst>
                  <p:endCondLst>
                    <p:cond evt="onNext" delay="0">
                      <p:tgtEl>
                        <p:sldTgt/>
                      </p:tgtEl>
                    </p:cond>
                    <p:cond evt="onPrev" delay="0">
                      <p:tgtEl>
                        <p:sldTgt/>
                      </p:tgtEl>
                    </p:cond>
                  </p:endCondLst>
                </p:cTn>
                <p:tgtEl>
                  <p:spTgt spid="37961"/>
                </p:tgtEl>
              </p:cMediaNode>
            </p:video>
          </p:childTnLst>
        </p:cTn>
      </p:par>
    </p:tnLst>
    <p:bldLst>
      <p:bldP spid="449604" grpId="0" animBg="1" autoUpdateAnimBg="0"/>
      <p:bldP spid="37962" grpId="0" autoUpdateAnimBg="0"/>
      <p:bldP spid="37963" grpId="0" autoUpdateAnimBg="0"/>
      <p:bldP spid="37965" grpId="0" animBg="1"/>
      <p:bldP spid="37970" grpId="0" animBg="1"/>
      <p:bldP spid="37971" grpId="0" animBg="1"/>
      <p:bldP spid="37972" grpId="0" animBg="1"/>
      <p:bldP spid="37973" grpId="0" animBg="1"/>
      <p:bldP spid="37974" grpId="0" animBg="1"/>
      <p:bldP spid="37975" grpId="0" animBg="1"/>
      <p:bldP spid="37976" grpId="0" animBg="1"/>
      <p:bldP spid="37977" grpId="0" animBg="1"/>
      <p:bldP spid="37978" grpId="0" animBg="1"/>
      <p:bldP spid="37979" grpId="0" animBg="1"/>
      <p:bldP spid="37980" grpId="0" animBg="1"/>
      <p:bldP spid="37981" grpId="0" animBg="1"/>
      <p:bldP spid="37982" grpId="0" animBg="1"/>
      <p:bldP spid="37983" grpId="0" animBg="1"/>
      <p:bldP spid="37984" grpId="0" animBg="1"/>
      <p:bldP spid="37985" grpId="0" animBg="1"/>
      <p:bldP spid="37986" grpId="0" animBg="1"/>
      <p:bldP spid="37987" grpId="0" animBg="1"/>
      <p:bldP spid="37988" grpId="0" animBg="1"/>
      <p:bldP spid="37989" grpId="0" animBg="1"/>
      <p:bldP spid="37990" grpId="0" animBg="1"/>
      <p:bldP spid="37991" grpId="0" animBg="1"/>
      <p:bldP spid="37992" grpId="0" animBg="1"/>
      <p:bldP spid="37993" grpId="0" animBg="1"/>
      <p:bldP spid="38131" grpId="0" autoUpdateAnimBg="0"/>
      <p:bldP spid="17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7574" name="Object 70"/>
          <p:cNvGraphicFramePr>
            <a:graphicFrameLocks/>
          </p:cNvGraphicFramePr>
          <p:nvPr>
            <p:extLst/>
          </p:nvPr>
        </p:nvGraphicFramePr>
        <p:xfrm>
          <a:off x="2228850" y="345728"/>
          <a:ext cx="863600" cy="355600"/>
        </p:xfrm>
        <a:graphic>
          <a:graphicData uri="http://schemas.openxmlformats.org/presentationml/2006/ole">
            <mc:AlternateContent xmlns:mc="http://schemas.openxmlformats.org/markup-compatibility/2006">
              <mc:Choice xmlns:v="urn:schemas-microsoft-com:vml" Requires="v">
                <p:oleObj spid="_x0000_s275778" name="Equation" r:id="rId3" imgW="863280" imgH="355320" progId="Equation.3">
                  <p:embed/>
                </p:oleObj>
              </mc:Choice>
              <mc:Fallback>
                <p:oleObj name="Equation" r:id="rId3" imgW="863280" imgH="3553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850" y="345728"/>
                        <a:ext cx="863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7575" name="Line 71"/>
          <p:cNvSpPr>
            <a:spLocks noChangeShapeType="1"/>
          </p:cNvSpPr>
          <p:nvPr/>
        </p:nvSpPr>
        <p:spPr bwMode="auto">
          <a:xfrm flipV="1">
            <a:off x="2544763" y="420340"/>
            <a:ext cx="222250" cy="265113"/>
          </a:xfrm>
          <a:prstGeom prst="line">
            <a:avLst/>
          </a:prstGeom>
          <a:noFill/>
          <a:ln w="19050">
            <a:solidFill>
              <a:srgbClr val="00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97576" name="AutoShape 72"/>
          <p:cNvSpPr>
            <a:spLocks noChangeArrowheads="1"/>
          </p:cNvSpPr>
          <p:nvPr/>
        </p:nvSpPr>
        <p:spPr bwMode="auto">
          <a:xfrm rot="5398361">
            <a:off x="5809456" y="-758750"/>
            <a:ext cx="1196975" cy="3741738"/>
          </a:xfrm>
          <a:prstGeom prst="can">
            <a:avLst>
              <a:gd name="adj" fmla="val 48627"/>
            </a:avLst>
          </a:prstGeom>
          <a:gradFill rotWithShape="1">
            <a:gsLst>
              <a:gs pos="0">
                <a:srgbClr val="307777"/>
              </a:gs>
              <a:gs pos="50000">
                <a:srgbClr val="66FFFF"/>
              </a:gs>
              <a:gs pos="100000">
                <a:srgbClr val="307777"/>
              </a:gs>
            </a:gsLst>
            <a:lin ang="5400000" scaled="1"/>
          </a:gradFill>
          <a:ln w="952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7577" name="Line 73"/>
          <p:cNvSpPr>
            <a:spLocks noChangeShapeType="1"/>
          </p:cNvSpPr>
          <p:nvPr/>
        </p:nvSpPr>
        <p:spPr bwMode="auto">
          <a:xfrm flipV="1">
            <a:off x="4759325" y="558081"/>
            <a:ext cx="990600" cy="6096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78" name="Line 74"/>
          <p:cNvSpPr>
            <a:spLocks noChangeShapeType="1"/>
          </p:cNvSpPr>
          <p:nvPr/>
        </p:nvSpPr>
        <p:spPr bwMode="auto">
          <a:xfrm>
            <a:off x="4235450" y="1167681"/>
            <a:ext cx="449580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79" name="Line 75"/>
          <p:cNvSpPr>
            <a:spLocks noChangeShapeType="1"/>
          </p:cNvSpPr>
          <p:nvPr/>
        </p:nvSpPr>
        <p:spPr bwMode="auto">
          <a:xfrm>
            <a:off x="4835525" y="1167681"/>
            <a:ext cx="91440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97580" name="Line 76"/>
          <p:cNvSpPr>
            <a:spLocks noChangeShapeType="1"/>
          </p:cNvSpPr>
          <p:nvPr/>
        </p:nvSpPr>
        <p:spPr bwMode="auto">
          <a:xfrm flipV="1">
            <a:off x="4759325" y="558081"/>
            <a:ext cx="0" cy="60960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 name="Group 77"/>
          <p:cNvGrpSpPr>
            <a:grpSpLocks/>
          </p:cNvGrpSpPr>
          <p:nvPr/>
        </p:nvGrpSpPr>
        <p:grpSpPr bwMode="auto">
          <a:xfrm>
            <a:off x="4716463" y="478706"/>
            <a:ext cx="3282950" cy="1236662"/>
            <a:chOff x="2891" y="280"/>
            <a:chExt cx="2068" cy="779"/>
          </a:xfrm>
        </p:grpSpPr>
        <p:sp>
          <p:nvSpPr>
            <p:cNvPr id="11317" name="Freeform 78"/>
            <p:cNvSpPr>
              <a:spLocks/>
            </p:cNvSpPr>
            <p:nvPr/>
          </p:nvSpPr>
          <p:spPr bwMode="auto">
            <a:xfrm>
              <a:off x="2891" y="299"/>
              <a:ext cx="231" cy="378"/>
            </a:xfrm>
            <a:custGeom>
              <a:avLst/>
              <a:gdLst>
                <a:gd name="T0" fmla="*/ 0 w 240"/>
                <a:gd name="T1" fmla="*/ 114 h 432"/>
                <a:gd name="T2" fmla="*/ 65 w 240"/>
                <a:gd name="T3" fmla="*/ 52 h 432"/>
                <a:gd name="T4" fmla="*/ 164 w 240"/>
                <a:gd name="T5" fmla="*/ 0 h 432"/>
                <a:gd name="T6" fmla="*/ 0 60000 65536"/>
                <a:gd name="T7" fmla="*/ 0 60000 65536"/>
                <a:gd name="T8" fmla="*/ 0 60000 65536"/>
                <a:gd name="T9" fmla="*/ 0 w 240"/>
                <a:gd name="T10" fmla="*/ 0 h 432"/>
                <a:gd name="T11" fmla="*/ 240 w 240"/>
                <a:gd name="T12" fmla="*/ 432 h 432"/>
              </a:gdLst>
              <a:ahLst/>
              <a:cxnLst>
                <a:cxn ang="T6">
                  <a:pos x="T0" y="T1"/>
                </a:cxn>
                <a:cxn ang="T7">
                  <a:pos x="T2" y="T3"/>
                </a:cxn>
                <a:cxn ang="T8">
                  <a:pos x="T4" y="T5"/>
                </a:cxn>
              </a:cxnLst>
              <a:rect l="T9" t="T10" r="T11" b="T12"/>
              <a:pathLst>
                <a:path w="240" h="432">
                  <a:moveTo>
                    <a:pt x="0" y="432"/>
                  </a:moveTo>
                  <a:cubicBezTo>
                    <a:pt x="28" y="348"/>
                    <a:pt x="56" y="264"/>
                    <a:pt x="96" y="192"/>
                  </a:cubicBezTo>
                  <a:cubicBezTo>
                    <a:pt x="136" y="120"/>
                    <a:pt x="188" y="60"/>
                    <a:pt x="240" y="0"/>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8" name="Freeform 79"/>
            <p:cNvSpPr>
              <a:spLocks/>
            </p:cNvSpPr>
            <p:nvPr/>
          </p:nvSpPr>
          <p:spPr bwMode="auto">
            <a:xfrm>
              <a:off x="4061" y="304"/>
              <a:ext cx="555" cy="755"/>
            </a:xfrm>
            <a:custGeom>
              <a:avLst/>
              <a:gdLst>
                <a:gd name="T0" fmla="*/ 0 w 576"/>
                <a:gd name="T1" fmla="*/ 5 h 888"/>
                <a:gd name="T2" fmla="*/ 66 w 576"/>
                <a:gd name="T3" fmla="*/ 14 h 888"/>
                <a:gd name="T4" fmla="*/ 166 w 576"/>
                <a:gd name="T5" fmla="*/ 90 h 888"/>
                <a:gd name="T6" fmla="*/ 265 w 576"/>
                <a:gd name="T7" fmla="*/ 156 h 888"/>
                <a:gd name="T8" fmla="*/ 39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19" name="Freeform 80"/>
            <p:cNvSpPr>
              <a:spLocks/>
            </p:cNvSpPr>
            <p:nvPr/>
          </p:nvSpPr>
          <p:spPr bwMode="auto">
            <a:xfrm flipH="1">
              <a:off x="3677" y="304"/>
              <a:ext cx="370" cy="755"/>
            </a:xfrm>
            <a:custGeom>
              <a:avLst/>
              <a:gdLst>
                <a:gd name="T0" fmla="*/ 0 w 576"/>
                <a:gd name="T1" fmla="*/ 5 h 888"/>
                <a:gd name="T2" fmla="*/ 1 w 576"/>
                <a:gd name="T3" fmla="*/ 14 h 888"/>
                <a:gd name="T4" fmla="*/ 3 w 576"/>
                <a:gd name="T5" fmla="*/ 90 h 888"/>
                <a:gd name="T6" fmla="*/ 4 w 576"/>
                <a:gd name="T7" fmla="*/ 156 h 888"/>
                <a:gd name="T8" fmla="*/ 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20" name="Freeform 81"/>
            <p:cNvSpPr>
              <a:spLocks/>
            </p:cNvSpPr>
            <p:nvPr/>
          </p:nvSpPr>
          <p:spPr bwMode="auto">
            <a:xfrm flipH="1">
              <a:off x="4589" y="304"/>
              <a:ext cx="370" cy="755"/>
            </a:xfrm>
            <a:custGeom>
              <a:avLst/>
              <a:gdLst>
                <a:gd name="T0" fmla="*/ 0 w 576"/>
                <a:gd name="T1" fmla="*/ 5 h 888"/>
                <a:gd name="T2" fmla="*/ 1 w 576"/>
                <a:gd name="T3" fmla="*/ 14 h 888"/>
                <a:gd name="T4" fmla="*/ 3 w 576"/>
                <a:gd name="T5" fmla="*/ 90 h 888"/>
                <a:gd name="T6" fmla="*/ 4 w 576"/>
                <a:gd name="T7" fmla="*/ 156 h 888"/>
                <a:gd name="T8" fmla="*/ 7 w 576"/>
                <a:gd name="T9" fmla="*/ 176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21" name="Freeform 82"/>
            <p:cNvSpPr>
              <a:spLocks/>
            </p:cNvSpPr>
            <p:nvPr/>
          </p:nvSpPr>
          <p:spPr bwMode="auto">
            <a:xfrm>
              <a:off x="3149" y="280"/>
              <a:ext cx="555" cy="776"/>
            </a:xfrm>
            <a:custGeom>
              <a:avLst/>
              <a:gdLst>
                <a:gd name="T0" fmla="*/ 0 w 576"/>
                <a:gd name="T1" fmla="*/ 6 h 888"/>
                <a:gd name="T2" fmla="*/ 66 w 576"/>
                <a:gd name="T3" fmla="*/ 18 h 888"/>
                <a:gd name="T4" fmla="*/ 166 w 576"/>
                <a:gd name="T5" fmla="*/ 118 h 888"/>
                <a:gd name="T6" fmla="*/ 265 w 576"/>
                <a:gd name="T7" fmla="*/ 205 h 888"/>
                <a:gd name="T8" fmla="*/ 397 w 576"/>
                <a:gd name="T9" fmla="*/ 230 h 888"/>
                <a:gd name="T10" fmla="*/ 0 60000 65536"/>
                <a:gd name="T11" fmla="*/ 0 60000 65536"/>
                <a:gd name="T12" fmla="*/ 0 60000 65536"/>
                <a:gd name="T13" fmla="*/ 0 60000 65536"/>
                <a:gd name="T14" fmla="*/ 0 60000 65536"/>
                <a:gd name="T15" fmla="*/ 0 w 576"/>
                <a:gd name="T16" fmla="*/ 0 h 888"/>
                <a:gd name="T17" fmla="*/ 576 w 576"/>
                <a:gd name="T18" fmla="*/ 888 h 888"/>
              </a:gdLst>
              <a:ahLst/>
              <a:cxnLst>
                <a:cxn ang="T10">
                  <a:pos x="T0" y="T1"/>
                </a:cxn>
                <a:cxn ang="T11">
                  <a:pos x="T2" y="T3"/>
                </a:cxn>
                <a:cxn ang="T12">
                  <a:pos x="T4" y="T5"/>
                </a:cxn>
                <a:cxn ang="T13">
                  <a:pos x="T6" y="T7"/>
                </a:cxn>
                <a:cxn ang="T14">
                  <a:pos x="T8" y="T9"/>
                </a:cxn>
              </a:cxnLst>
              <a:rect l="T15" t="T16" r="T17" b="T18"/>
              <a:pathLst>
                <a:path w="576" h="888">
                  <a:moveTo>
                    <a:pt x="0" y="24"/>
                  </a:moveTo>
                  <a:cubicBezTo>
                    <a:pt x="28" y="12"/>
                    <a:pt x="56" y="0"/>
                    <a:pt x="96" y="72"/>
                  </a:cubicBezTo>
                  <a:cubicBezTo>
                    <a:pt x="136" y="144"/>
                    <a:pt x="192" y="336"/>
                    <a:pt x="240" y="456"/>
                  </a:cubicBezTo>
                  <a:cubicBezTo>
                    <a:pt x="288" y="576"/>
                    <a:pt x="328" y="720"/>
                    <a:pt x="384" y="792"/>
                  </a:cubicBezTo>
                  <a:cubicBezTo>
                    <a:pt x="440" y="864"/>
                    <a:pt x="508" y="876"/>
                    <a:pt x="576" y="888"/>
                  </a:cubicBezTo>
                </a:path>
              </a:pathLst>
            </a:custGeom>
            <a:noFill/>
            <a:ln w="28575">
              <a:solidFill>
                <a:srgbClr val="FF99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7587" name="Oval 83"/>
          <p:cNvSpPr>
            <a:spLocks noChangeArrowheads="1"/>
          </p:cNvSpPr>
          <p:nvPr/>
        </p:nvSpPr>
        <p:spPr bwMode="auto">
          <a:xfrm>
            <a:off x="4606925" y="1015281"/>
            <a:ext cx="304800" cy="304800"/>
          </a:xfrm>
          <a:prstGeom prst="ellipse">
            <a:avLst/>
          </a:prstGeom>
          <a:gradFill rotWithShape="0">
            <a:gsLst>
              <a:gs pos="0">
                <a:srgbClr val="C0C0C0"/>
              </a:gs>
              <a:gs pos="100000">
                <a:srgbClr val="595959"/>
              </a:gs>
            </a:gsLst>
            <a:path path="shape">
              <a:fillToRect l="50000" t="50000" r="50000" b="50000"/>
            </a:path>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97588" name="Object 84"/>
          <p:cNvGraphicFramePr>
            <a:graphicFrameLocks noChangeAspect="1"/>
          </p:cNvGraphicFramePr>
          <p:nvPr>
            <p:extLst/>
          </p:nvPr>
        </p:nvGraphicFramePr>
        <p:xfrm>
          <a:off x="8488363" y="694606"/>
          <a:ext cx="304800" cy="352425"/>
        </p:xfrm>
        <a:graphic>
          <a:graphicData uri="http://schemas.openxmlformats.org/presentationml/2006/ole">
            <mc:AlternateContent xmlns:mc="http://schemas.openxmlformats.org/markup-compatibility/2006">
              <mc:Choice xmlns:v="urn:schemas-microsoft-com:vml" Requires="v">
                <p:oleObj spid="_x0000_s275779" name="Equation" r:id="rId5" imgW="279360" imgH="342720" progId="Equation.3">
                  <p:embed/>
                </p:oleObj>
              </mc:Choice>
              <mc:Fallback>
                <p:oleObj name="Equation" r:id="rId5" imgW="27936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8363" y="694606"/>
                        <a:ext cx="30480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89" name="Object 85"/>
          <p:cNvGraphicFramePr>
            <a:graphicFrameLocks noChangeAspect="1"/>
          </p:cNvGraphicFramePr>
          <p:nvPr>
            <p:extLst/>
          </p:nvPr>
        </p:nvGraphicFramePr>
        <p:xfrm>
          <a:off x="5156200" y="1183556"/>
          <a:ext cx="368300" cy="422275"/>
        </p:xfrm>
        <a:graphic>
          <a:graphicData uri="http://schemas.openxmlformats.org/presentationml/2006/ole">
            <mc:AlternateContent xmlns:mc="http://schemas.openxmlformats.org/markup-compatibility/2006">
              <mc:Choice xmlns:v="urn:schemas-microsoft-com:vml" Requires="v">
                <p:oleObj spid="_x0000_s275780" name="Equation" r:id="rId7" imgW="355320" imgH="431640" progId="Equation.3">
                  <p:embed/>
                </p:oleObj>
              </mc:Choice>
              <mc:Fallback>
                <p:oleObj name="Equation" r:id="rId7" imgW="35532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6200" y="1183556"/>
                        <a:ext cx="3683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0" name="Object 86"/>
          <p:cNvGraphicFramePr>
            <a:graphicFrameLocks/>
          </p:cNvGraphicFramePr>
          <p:nvPr>
            <p:extLst/>
          </p:nvPr>
        </p:nvGraphicFramePr>
        <p:xfrm>
          <a:off x="4260850" y="332656"/>
          <a:ext cx="366713" cy="417512"/>
        </p:xfrm>
        <a:graphic>
          <a:graphicData uri="http://schemas.openxmlformats.org/presentationml/2006/ole">
            <mc:AlternateContent xmlns:mc="http://schemas.openxmlformats.org/markup-compatibility/2006">
              <mc:Choice xmlns:v="urn:schemas-microsoft-com:vml" Requires="v">
                <p:oleObj spid="_x0000_s275781" name="Equation" r:id="rId9" imgW="368280" imgH="419040" progId="Equation.3">
                  <p:embed/>
                </p:oleObj>
              </mc:Choice>
              <mc:Fallback>
                <p:oleObj name="Equation" r:id="rId9" imgW="368280" imgH="41904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0850" y="332656"/>
                        <a:ext cx="3667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87"/>
          <p:cNvGrpSpPr>
            <a:grpSpLocks/>
          </p:cNvGrpSpPr>
          <p:nvPr/>
        </p:nvGrpSpPr>
        <p:grpSpPr bwMode="auto">
          <a:xfrm>
            <a:off x="5976938" y="1751881"/>
            <a:ext cx="1447800" cy="544512"/>
            <a:chOff x="3685" y="1104"/>
            <a:chExt cx="912" cy="343"/>
          </a:xfrm>
        </p:grpSpPr>
        <p:sp>
          <p:nvSpPr>
            <p:cNvPr id="11314" name="Line 88"/>
            <p:cNvSpPr>
              <a:spLocks noChangeShapeType="1"/>
            </p:cNvSpPr>
            <p:nvPr/>
          </p:nvSpPr>
          <p:spPr bwMode="auto">
            <a:xfrm>
              <a:off x="3685" y="1104"/>
              <a:ext cx="0" cy="2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5" name="Line 89"/>
            <p:cNvSpPr>
              <a:spLocks noChangeShapeType="1"/>
            </p:cNvSpPr>
            <p:nvPr/>
          </p:nvSpPr>
          <p:spPr bwMode="auto">
            <a:xfrm>
              <a:off x="4597" y="1104"/>
              <a:ext cx="0" cy="28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6" name="Line 90"/>
            <p:cNvSpPr>
              <a:spLocks noChangeShapeType="1"/>
            </p:cNvSpPr>
            <p:nvPr/>
          </p:nvSpPr>
          <p:spPr bwMode="auto">
            <a:xfrm>
              <a:off x="3685" y="1197"/>
              <a:ext cx="912" cy="0"/>
            </a:xfrm>
            <a:prstGeom prst="line">
              <a:avLst/>
            </a:prstGeom>
            <a:noFill/>
            <a:ln w="2857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87" name="Object 91"/>
            <p:cNvGraphicFramePr>
              <a:graphicFrameLocks/>
            </p:cNvGraphicFramePr>
            <p:nvPr/>
          </p:nvGraphicFramePr>
          <p:xfrm>
            <a:off x="4080" y="1248"/>
            <a:ext cx="136" cy="199"/>
          </p:xfrm>
          <a:graphic>
            <a:graphicData uri="http://schemas.openxmlformats.org/presentationml/2006/ole">
              <mc:AlternateContent xmlns:mc="http://schemas.openxmlformats.org/markup-compatibility/2006">
                <mc:Choice xmlns:v="urn:schemas-microsoft-com:vml" Requires="v">
                  <p:oleObj spid="_x0000_s275782" name="Equation" r:id="rId11" imgW="215640" imgH="317160" progId="Equation.3">
                    <p:embed/>
                  </p:oleObj>
                </mc:Choice>
                <mc:Fallback>
                  <p:oleObj name="Equation" r:id="rId11" imgW="215640" imgH="31716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0" y="1248"/>
                          <a:ext cx="136"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97596" name="Object 92"/>
          <p:cNvGraphicFramePr>
            <a:graphicFrameLocks noChangeAspect="1"/>
          </p:cNvGraphicFramePr>
          <p:nvPr>
            <p:extLst/>
          </p:nvPr>
        </p:nvGraphicFramePr>
        <p:xfrm>
          <a:off x="5176838" y="821606"/>
          <a:ext cx="287337" cy="379412"/>
        </p:xfrm>
        <a:graphic>
          <a:graphicData uri="http://schemas.openxmlformats.org/presentationml/2006/ole">
            <mc:AlternateContent xmlns:mc="http://schemas.openxmlformats.org/markup-compatibility/2006">
              <mc:Choice xmlns:v="urn:schemas-microsoft-com:vml" Requires="v">
                <p:oleObj spid="_x0000_s275783" name="Equation" r:id="rId13" imgW="126720" imgH="177480" progId="Equation.3">
                  <p:embed/>
                </p:oleObj>
              </mc:Choice>
              <mc:Fallback>
                <p:oleObj name="Equation" r:id="rId13" imgW="1267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6838" y="821606"/>
                        <a:ext cx="287337"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7" name="Object 93"/>
          <p:cNvGraphicFramePr>
            <a:graphicFrameLocks noChangeAspect="1"/>
          </p:cNvGraphicFramePr>
          <p:nvPr>
            <p:extLst/>
          </p:nvPr>
        </p:nvGraphicFramePr>
        <p:xfrm>
          <a:off x="2473325" y="859706"/>
          <a:ext cx="1522413" cy="457200"/>
        </p:xfrm>
        <a:graphic>
          <a:graphicData uri="http://schemas.openxmlformats.org/presentationml/2006/ole">
            <mc:AlternateContent xmlns:mc="http://schemas.openxmlformats.org/markup-compatibility/2006">
              <mc:Choice xmlns:v="urn:schemas-microsoft-com:vml" Requires="v">
                <p:oleObj spid="_x0000_s275784" name="公式" r:id="rId15" imgW="761760" imgH="228600" progId="Equation.3">
                  <p:embed/>
                </p:oleObj>
              </mc:Choice>
              <mc:Fallback>
                <p:oleObj name="公式" r:id="rId15" imgW="76176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3325" y="859706"/>
                        <a:ext cx="1522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598" name="Object 94"/>
          <p:cNvGraphicFramePr>
            <a:graphicFrameLocks noChangeAspect="1"/>
          </p:cNvGraphicFramePr>
          <p:nvPr>
            <p:extLst/>
          </p:nvPr>
        </p:nvGraphicFramePr>
        <p:xfrm>
          <a:off x="755650" y="870818"/>
          <a:ext cx="1473200" cy="431800"/>
        </p:xfrm>
        <a:graphic>
          <a:graphicData uri="http://schemas.openxmlformats.org/presentationml/2006/ole">
            <mc:AlternateContent xmlns:mc="http://schemas.openxmlformats.org/markup-compatibility/2006">
              <mc:Choice xmlns:v="urn:schemas-microsoft-com:vml" Requires="v">
                <p:oleObj spid="_x0000_s275785" name="公式" r:id="rId17" imgW="736560" imgH="215640" progId="Equation.3">
                  <p:embed/>
                </p:oleObj>
              </mc:Choice>
              <mc:Fallback>
                <p:oleObj name="公式" r:id="rId17" imgW="73656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870818"/>
                        <a:ext cx="1473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7599" name="Text Box 95"/>
          <p:cNvSpPr txBox="1">
            <a:spLocks noChangeArrowheads="1"/>
          </p:cNvSpPr>
          <p:nvPr/>
        </p:nvSpPr>
        <p:spPr bwMode="auto">
          <a:xfrm>
            <a:off x="539750" y="2016993"/>
            <a:ext cx="488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带电粒子作螺旋运动</a:t>
            </a:r>
          </a:p>
        </p:txBody>
      </p:sp>
      <p:graphicFrame>
        <p:nvGraphicFramePr>
          <p:cNvPr id="2197602" name="Object 98"/>
          <p:cNvGraphicFramePr>
            <a:graphicFrameLocks/>
          </p:cNvGraphicFramePr>
          <p:nvPr>
            <p:extLst/>
          </p:nvPr>
        </p:nvGraphicFramePr>
        <p:xfrm>
          <a:off x="5783263" y="615231"/>
          <a:ext cx="230187" cy="292100"/>
        </p:xfrm>
        <a:graphic>
          <a:graphicData uri="http://schemas.openxmlformats.org/presentationml/2006/ole">
            <mc:AlternateContent xmlns:mc="http://schemas.openxmlformats.org/markup-compatibility/2006">
              <mc:Choice xmlns:v="urn:schemas-microsoft-com:vml" Requires="v">
                <p:oleObj spid="_x0000_s275786" name="Equation" r:id="rId19" imgW="228600" imgH="291960" progId="Equation.3">
                  <p:embed/>
                </p:oleObj>
              </mc:Choice>
              <mc:Fallback>
                <p:oleObj name="Equation" r:id="rId19" imgW="228600" imgH="29196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3263" y="615231"/>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7603" name="Object 99"/>
          <p:cNvGraphicFramePr>
            <a:graphicFrameLocks/>
          </p:cNvGraphicFramePr>
          <p:nvPr>
            <p:extLst/>
          </p:nvPr>
        </p:nvGraphicFramePr>
        <p:xfrm>
          <a:off x="808038" y="1488356"/>
          <a:ext cx="3548062" cy="404812"/>
        </p:xfrm>
        <a:graphic>
          <a:graphicData uri="http://schemas.openxmlformats.org/presentationml/2006/ole">
            <mc:AlternateContent xmlns:mc="http://schemas.openxmlformats.org/markup-compatibility/2006">
              <mc:Choice xmlns:v="urn:schemas-microsoft-com:vml" Requires="v">
                <p:oleObj spid="_x0000_s275787" name="公式" r:id="rId21" imgW="3543120" imgH="406080" progId="Equation.3">
                  <p:embed/>
                </p:oleObj>
              </mc:Choice>
              <mc:Fallback>
                <p:oleObj name="公式" r:id="rId21" imgW="3543120" imgH="40608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8038" y="1488356"/>
                        <a:ext cx="3548062" cy="404812"/>
                      </a:xfrm>
                      <a:prstGeom prst="rect">
                        <a:avLst/>
                      </a:prstGeom>
                      <a:solidFill>
                        <a:srgbClr val="008787"/>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7604" name="Arc 100"/>
          <p:cNvSpPr>
            <a:spLocks/>
          </p:cNvSpPr>
          <p:nvPr/>
        </p:nvSpPr>
        <p:spPr bwMode="auto">
          <a:xfrm rot="3511428">
            <a:off x="4925219" y="955749"/>
            <a:ext cx="200025" cy="360363"/>
          </a:xfrm>
          <a:custGeom>
            <a:avLst/>
            <a:gdLst>
              <a:gd name="T0" fmla="*/ 0 w 12738"/>
              <a:gd name="T1" fmla="*/ 2147483647 h 21600"/>
              <a:gd name="T2" fmla="*/ 2147483647 w 12738"/>
              <a:gd name="T3" fmla="*/ 2147483647 h 21600"/>
              <a:gd name="T4" fmla="*/ 2147483647 w 12738"/>
              <a:gd name="T5" fmla="*/ 2147483647 h 21600"/>
              <a:gd name="T6" fmla="*/ 0 60000 65536"/>
              <a:gd name="T7" fmla="*/ 0 60000 65536"/>
              <a:gd name="T8" fmla="*/ 0 60000 65536"/>
              <a:gd name="T9" fmla="*/ 0 w 12738"/>
              <a:gd name="T10" fmla="*/ 0 h 21600"/>
              <a:gd name="T11" fmla="*/ 12738 w 12738"/>
              <a:gd name="T12" fmla="*/ 21600 h 21600"/>
            </a:gdLst>
            <a:ahLst/>
            <a:cxnLst>
              <a:cxn ang="T6">
                <a:pos x="T0" y="T1"/>
              </a:cxn>
              <a:cxn ang="T7">
                <a:pos x="T2" y="T3"/>
              </a:cxn>
              <a:cxn ang="T8">
                <a:pos x="T4" y="T5"/>
              </a:cxn>
            </a:cxnLst>
            <a:rect l="T9" t="T10" r="T11" b="T12"/>
            <a:pathLst>
              <a:path w="12738" h="21600" fill="none" extrusionOk="0">
                <a:moveTo>
                  <a:pt x="-1" y="46"/>
                </a:moveTo>
                <a:cubicBezTo>
                  <a:pt x="471" y="15"/>
                  <a:pt x="944" y="-1"/>
                  <a:pt x="1417" y="0"/>
                </a:cubicBezTo>
                <a:cubicBezTo>
                  <a:pt x="5414" y="0"/>
                  <a:pt x="9333" y="1109"/>
                  <a:pt x="12738" y="3204"/>
                </a:cubicBezTo>
              </a:path>
              <a:path w="12738" h="21600" stroke="0" extrusionOk="0">
                <a:moveTo>
                  <a:pt x="-1" y="46"/>
                </a:moveTo>
                <a:cubicBezTo>
                  <a:pt x="471" y="15"/>
                  <a:pt x="944" y="-1"/>
                  <a:pt x="1417" y="0"/>
                </a:cubicBezTo>
                <a:cubicBezTo>
                  <a:pt x="5414" y="0"/>
                  <a:pt x="9333" y="1109"/>
                  <a:pt x="12738" y="3204"/>
                </a:cubicBezTo>
                <a:lnTo>
                  <a:pt x="1417" y="21600"/>
                </a:lnTo>
                <a:close/>
              </a:path>
            </a:pathLst>
          </a:cu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Text Box 4"/>
          <p:cNvSpPr txBox="1">
            <a:spLocks noChangeArrowheads="1"/>
          </p:cNvSpPr>
          <p:nvPr/>
        </p:nvSpPr>
        <p:spPr bwMode="auto">
          <a:xfrm>
            <a:off x="368300" y="337666"/>
            <a:ext cx="3124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200" dirty="0">
                <a:solidFill>
                  <a:schemeClr val="bg1"/>
                </a:solidFill>
                <a:ea typeface="楷体_GB2312" panose="02010609030101010101" pitchFamily="49" charset="-122"/>
              </a:rPr>
              <a:t>• </a:t>
            </a:r>
            <a:r>
              <a:rPr lang="zh-CN" altLang="en-US" sz="2200" dirty="0">
                <a:solidFill>
                  <a:schemeClr val="bg1"/>
                </a:solidFill>
                <a:ea typeface="楷体_GB2312" panose="02010609030101010101" pitchFamily="49" charset="-122"/>
              </a:rPr>
              <a:t>一般情况下 </a:t>
            </a:r>
          </a:p>
        </p:txBody>
      </p:sp>
      <p:graphicFrame>
        <p:nvGraphicFramePr>
          <p:cNvPr id="107" name="Object 10"/>
          <p:cNvGraphicFramePr>
            <a:graphicFrameLocks noChangeAspect="1"/>
          </p:cNvGraphicFramePr>
          <p:nvPr>
            <p:extLst/>
          </p:nvPr>
        </p:nvGraphicFramePr>
        <p:xfrm>
          <a:off x="939325" y="2586071"/>
          <a:ext cx="3090225" cy="959973"/>
        </p:xfrm>
        <a:graphic>
          <a:graphicData uri="http://schemas.openxmlformats.org/presentationml/2006/ole">
            <mc:AlternateContent xmlns:mc="http://schemas.openxmlformats.org/markup-compatibility/2006">
              <mc:Choice xmlns:v="urn:schemas-microsoft-com:vml" Requires="v">
                <p:oleObj spid="_x0000_s275788" name="Equation" r:id="rId23" imgW="1244520" imgH="419040" progId="Equation.3">
                  <p:embed/>
                </p:oleObj>
              </mc:Choice>
              <mc:Fallback>
                <p:oleObj name="Equation" r:id="rId23" imgW="1244520" imgH="419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39325" y="2586071"/>
                        <a:ext cx="3090225" cy="959973"/>
                      </a:xfrm>
                      <a:prstGeom prst="rect">
                        <a:avLst/>
                      </a:prstGeom>
                      <a:noFill/>
                      <a:ln w="22225">
                        <a:solidFill>
                          <a:srgbClr val="00FF00"/>
                        </a:solidFill>
                        <a:miter lim="800000"/>
                        <a:headEnd/>
                        <a:tailEnd/>
                      </a:ln>
                      <a:effectLst/>
                    </p:spPr>
                  </p:pic>
                </p:oleObj>
              </mc:Fallback>
            </mc:AlternateContent>
          </a:graphicData>
        </a:graphic>
      </p:graphicFrame>
      <p:sp>
        <p:nvSpPr>
          <p:cNvPr id="109" name="Rectangle 53"/>
          <p:cNvSpPr>
            <a:spLocks noChangeArrowheads="1"/>
          </p:cNvSpPr>
          <p:nvPr/>
        </p:nvSpPr>
        <p:spPr bwMode="auto">
          <a:xfrm>
            <a:off x="178693" y="2677145"/>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chemeClr val="hlink"/>
                </a:solidFill>
                <a:ea typeface="楷体_GB2312" panose="02010609030101010101" pitchFamily="49" charset="-122"/>
              </a:rPr>
              <a:t>运动</a:t>
            </a:r>
          </a:p>
          <a:p>
            <a:pPr eaLnBrk="1" hangingPunct="1"/>
            <a:r>
              <a:rPr lang="zh-CN" altLang="en-US" sz="2200">
                <a:solidFill>
                  <a:schemeClr val="hlink"/>
                </a:solidFill>
                <a:ea typeface="楷体_GB2312" panose="02010609030101010101" pitchFamily="49" charset="-122"/>
              </a:rPr>
              <a:t>半径</a:t>
            </a:r>
          </a:p>
        </p:txBody>
      </p:sp>
      <p:sp>
        <p:nvSpPr>
          <p:cNvPr id="110" name="Rectangle 54"/>
          <p:cNvSpPr>
            <a:spLocks noChangeArrowheads="1"/>
          </p:cNvSpPr>
          <p:nvPr/>
        </p:nvSpPr>
        <p:spPr bwMode="auto">
          <a:xfrm>
            <a:off x="4620518" y="2677145"/>
            <a:ext cx="742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chemeClr val="hlink"/>
                </a:solidFill>
                <a:ea typeface="楷体_GB2312" panose="02010609030101010101" pitchFamily="49" charset="-122"/>
              </a:rPr>
              <a:t>运动</a:t>
            </a:r>
          </a:p>
          <a:p>
            <a:pPr eaLnBrk="1" hangingPunct="1"/>
            <a:r>
              <a:rPr lang="zh-CN" altLang="en-US" sz="2200">
                <a:solidFill>
                  <a:schemeClr val="hlink"/>
                </a:solidFill>
                <a:ea typeface="楷体_GB2312" panose="02010609030101010101" pitchFamily="49" charset="-122"/>
              </a:rPr>
              <a:t>螺距</a:t>
            </a:r>
          </a:p>
        </p:txBody>
      </p:sp>
      <p:sp>
        <p:nvSpPr>
          <p:cNvPr id="111" name="Text Box 2"/>
          <p:cNvSpPr txBox="1">
            <a:spLocks noChangeArrowheads="1"/>
          </p:cNvSpPr>
          <p:nvPr/>
        </p:nvSpPr>
        <p:spPr bwMode="auto">
          <a:xfrm>
            <a:off x="250825" y="3938801"/>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磁聚焦原理</a:t>
            </a:r>
            <a:r>
              <a:rPr kumimoji="1" lang="zh-CN" altLang="en-US" sz="2400" b="1" dirty="0">
                <a:solidFill>
                  <a:schemeClr val="bg1"/>
                </a:solidFill>
                <a:latin typeface="Times New Roman" panose="02020603050405020304" pitchFamily="18" charset="0"/>
                <a:ea typeface="仿宋_GB2312" pitchFamily="49" charset="-122"/>
              </a:rPr>
              <a:t> </a:t>
            </a:r>
          </a:p>
        </p:txBody>
      </p:sp>
      <p:grpSp>
        <p:nvGrpSpPr>
          <p:cNvPr id="112" name="Group 3"/>
          <p:cNvGrpSpPr>
            <a:grpSpLocks/>
          </p:cNvGrpSpPr>
          <p:nvPr/>
        </p:nvGrpSpPr>
        <p:grpSpPr bwMode="auto">
          <a:xfrm>
            <a:off x="5307013" y="4156289"/>
            <a:ext cx="2819400" cy="1295400"/>
            <a:chOff x="1920" y="2976"/>
            <a:chExt cx="1632" cy="864"/>
          </a:xfrm>
        </p:grpSpPr>
        <p:sp>
          <p:nvSpPr>
            <p:cNvPr id="113" name="Rectangle 4"/>
            <p:cNvSpPr>
              <a:spLocks noChangeArrowheads="1"/>
            </p:cNvSpPr>
            <p:nvPr/>
          </p:nvSpPr>
          <p:spPr bwMode="auto">
            <a:xfrm>
              <a:off x="1920" y="3120"/>
              <a:ext cx="1632" cy="576"/>
            </a:xfrm>
            <a:prstGeom prst="rect">
              <a:avLst/>
            </a:prstGeom>
            <a:gradFill rotWithShape="0">
              <a:gsLst>
                <a:gs pos="0">
                  <a:srgbClr val="5E7676"/>
                </a:gs>
                <a:gs pos="50000">
                  <a:srgbClr val="CCFFFF"/>
                </a:gs>
                <a:gs pos="100000">
                  <a:srgbClr val="5E76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4" name="Rectangle 5" descr="宽上对角线"/>
            <p:cNvSpPr>
              <a:spLocks noChangeArrowheads="1"/>
            </p:cNvSpPr>
            <p:nvPr/>
          </p:nvSpPr>
          <p:spPr bwMode="auto">
            <a:xfrm>
              <a:off x="1920" y="2976"/>
              <a:ext cx="1632" cy="144"/>
            </a:xfrm>
            <a:prstGeom prst="rect">
              <a:avLst/>
            </a:prstGeom>
            <a:pattFill prst="wdUpDiag">
              <a:fgClr>
                <a:schemeClr val="accent2"/>
              </a:fgClr>
              <a:bgClr>
                <a:schemeClr val="bg1"/>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Rectangle 6" descr="宽上对角线"/>
            <p:cNvSpPr>
              <a:spLocks noChangeArrowheads="1"/>
            </p:cNvSpPr>
            <p:nvPr/>
          </p:nvSpPr>
          <p:spPr bwMode="auto">
            <a:xfrm>
              <a:off x="1920" y="3696"/>
              <a:ext cx="1632" cy="144"/>
            </a:xfrm>
            <a:prstGeom prst="rect">
              <a:avLst/>
            </a:prstGeom>
            <a:pattFill prst="wdUpDiag">
              <a:fgClr>
                <a:schemeClr val="accent2"/>
              </a:fgClr>
              <a:bgClr>
                <a:schemeClr val="bg1"/>
              </a:bgClr>
            </a:patt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16" name="Line 7"/>
          <p:cNvSpPr>
            <a:spLocks noChangeShapeType="1"/>
          </p:cNvSpPr>
          <p:nvPr/>
        </p:nvSpPr>
        <p:spPr bwMode="auto">
          <a:xfrm>
            <a:off x="5002213" y="4842089"/>
            <a:ext cx="3784600" cy="1587"/>
          </a:xfrm>
          <a:prstGeom prst="line">
            <a:avLst/>
          </a:prstGeom>
          <a:noFill/>
          <a:ln w="2857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7" name="Object 8"/>
          <p:cNvGraphicFramePr>
            <a:graphicFrameLocks/>
          </p:cNvGraphicFramePr>
          <p:nvPr>
            <p:extLst/>
          </p:nvPr>
        </p:nvGraphicFramePr>
        <p:xfrm>
          <a:off x="8448675" y="4343614"/>
          <a:ext cx="280988" cy="341312"/>
        </p:xfrm>
        <a:graphic>
          <a:graphicData uri="http://schemas.openxmlformats.org/presentationml/2006/ole">
            <mc:AlternateContent xmlns:mc="http://schemas.openxmlformats.org/markup-compatibility/2006">
              <mc:Choice xmlns:v="urn:schemas-microsoft-com:vml" Requires="v">
                <p:oleObj spid="_x0000_s275789" name="Equation" r:id="rId25" imgW="279360" imgH="342720" progId="Equation.3">
                  <p:embed/>
                </p:oleObj>
              </mc:Choice>
              <mc:Fallback>
                <p:oleObj name="Equation" r:id="rId25" imgW="279360" imgH="34272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448675" y="4343614"/>
                        <a:ext cx="2809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 name="Oval 9"/>
          <p:cNvSpPr>
            <a:spLocks noChangeArrowheads="1"/>
          </p:cNvSpPr>
          <p:nvPr/>
        </p:nvSpPr>
        <p:spPr bwMode="auto">
          <a:xfrm>
            <a:off x="5230813" y="4765889"/>
            <a:ext cx="147637"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 name="AutoShape 10"/>
          <p:cNvSpPr>
            <a:spLocks noChangeArrowheads="1"/>
          </p:cNvSpPr>
          <p:nvPr/>
        </p:nvSpPr>
        <p:spPr bwMode="auto">
          <a:xfrm>
            <a:off x="3759604" y="5280628"/>
            <a:ext cx="1223963" cy="396876"/>
          </a:xfrm>
          <a:prstGeom prst="wedgeRectCallout">
            <a:avLst>
              <a:gd name="adj1" fmla="val 67760"/>
              <a:gd name="adj2" fmla="val -134255"/>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chemeClr val="bg1"/>
                </a:solidFill>
                <a:latin typeface="楷体_GB2312" pitchFamily="49" charset="-122"/>
                <a:ea typeface="楷体_GB2312" pitchFamily="49" charset="-122"/>
              </a:rPr>
              <a:t>粒子源</a:t>
            </a:r>
            <a:r>
              <a:rPr kumimoji="1" lang="en-US" altLang="zh-CN" sz="2000" b="1" dirty="0">
                <a:solidFill>
                  <a:srgbClr val="66FFFF"/>
                </a:solidFill>
                <a:latin typeface="Times New Roman" panose="02020603050405020304" pitchFamily="18" charset="0"/>
                <a:ea typeface="楷体_GB2312" pitchFamily="49" charset="-122"/>
              </a:rPr>
              <a:t>A</a:t>
            </a:r>
          </a:p>
        </p:txBody>
      </p:sp>
      <p:graphicFrame>
        <p:nvGraphicFramePr>
          <p:cNvPr id="120" name="Object 11"/>
          <p:cNvGraphicFramePr>
            <a:graphicFrameLocks/>
          </p:cNvGraphicFramePr>
          <p:nvPr>
            <p:extLst/>
          </p:nvPr>
        </p:nvGraphicFramePr>
        <p:xfrm>
          <a:off x="3488532" y="4467520"/>
          <a:ext cx="928688" cy="431800"/>
        </p:xfrm>
        <a:graphic>
          <a:graphicData uri="http://schemas.openxmlformats.org/presentationml/2006/ole">
            <mc:AlternateContent xmlns:mc="http://schemas.openxmlformats.org/markup-compatibility/2006">
              <mc:Choice xmlns:v="urn:schemas-microsoft-com:vml" Requires="v">
                <p:oleObj spid="_x0000_s275790" name="Equation" r:id="rId27" imgW="927000" imgH="431640" progId="Equation.3">
                  <p:embed/>
                </p:oleObj>
              </mc:Choice>
              <mc:Fallback>
                <p:oleObj name="Equation" r:id="rId27" imgW="927000" imgH="43164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88532" y="4467520"/>
                        <a:ext cx="92868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 name="Object 12"/>
          <p:cNvGraphicFramePr>
            <a:graphicFrameLocks/>
          </p:cNvGraphicFramePr>
          <p:nvPr>
            <p:extLst/>
          </p:nvPr>
        </p:nvGraphicFramePr>
        <p:xfrm>
          <a:off x="2108996" y="4505263"/>
          <a:ext cx="1144587" cy="419100"/>
        </p:xfrm>
        <a:graphic>
          <a:graphicData uri="http://schemas.openxmlformats.org/presentationml/2006/ole">
            <mc:AlternateContent xmlns:mc="http://schemas.openxmlformats.org/markup-compatibility/2006">
              <mc:Choice xmlns:v="urn:schemas-microsoft-com:vml" Requires="v">
                <p:oleObj spid="_x0000_s275791" name="Equation" r:id="rId29" imgW="1143000" imgH="419040" progId="Equation.3">
                  <p:embed/>
                </p:oleObj>
              </mc:Choice>
              <mc:Fallback>
                <p:oleObj name="Equation" r:id="rId29" imgW="1143000" imgH="41904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08996" y="4505263"/>
                        <a:ext cx="11445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 name="Text Box 13"/>
          <p:cNvSpPr txBox="1">
            <a:spLocks noChangeArrowheads="1"/>
          </p:cNvSpPr>
          <p:nvPr/>
        </p:nvSpPr>
        <p:spPr bwMode="auto">
          <a:xfrm>
            <a:off x="374651" y="4453151"/>
            <a:ext cx="380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sym typeface="Symbol" panose="05050102010706020507" pitchFamily="18" charset="2"/>
              </a:rPr>
              <a:t>当</a:t>
            </a:r>
            <a:r>
              <a:rPr kumimoji="1" lang="zh-CN" altLang="en-US" sz="2400" b="1" i="1">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zh-CN" altLang="en-US" sz="2400" b="1">
                <a:solidFill>
                  <a:schemeClr val="bg1"/>
                </a:solidFill>
                <a:latin typeface="Times New Roman" panose="02020603050405020304" pitchFamily="18" charset="0"/>
                <a:ea typeface="仿宋_GB2312" pitchFamily="49" charset="-122"/>
              </a:rPr>
              <a:t>很小时</a:t>
            </a:r>
          </a:p>
        </p:txBody>
      </p:sp>
      <p:graphicFrame>
        <p:nvGraphicFramePr>
          <p:cNvPr id="123" name="Object 14"/>
          <p:cNvGraphicFramePr>
            <a:graphicFrameLocks noChangeAspect="1"/>
          </p:cNvGraphicFramePr>
          <p:nvPr>
            <p:extLst/>
          </p:nvPr>
        </p:nvGraphicFramePr>
        <p:xfrm>
          <a:off x="1116013" y="4962739"/>
          <a:ext cx="2365375" cy="849312"/>
        </p:xfrm>
        <a:graphic>
          <a:graphicData uri="http://schemas.openxmlformats.org/presentationml/2006/ole">
            <mc:AlternateContent xmlns:mc="http://schemas.openxmlformats.org/markup-compatibility/2006">
              <mc:Choice xmlns:v="urn:schemas-microsoft-com:vml" Requires="v">
                <p:oleObj spid="_x0000_s275792" name="Equation" r:id="rId31" imgW="2361960" imgH="901440" progId="Equation.3">
                  <p:embed/>
                </p:oleObj>
              </mc:Choice>
              <mc:Fallback>
                <p:oleObj name="Equation" r:id="rId31" imgW="2361960" imgH="9014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16013" y="4962739"/>
                        <a:ext cx="2365375" cy="849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 name="Oval 15"/>
          <p:cNvSpPr>
            <a:spLocks noChangeArrowheads="1"/>
          </p:cNvSpPr>
          <p:nvPr/>
        </p:nvSpPr>
        <p:spPr bwMode="auto">
          <a:xfrm>
            <a:off x="8091488" y="4765889"/>
            <a:ext cx="147637" cy="144462"/>
          </a:xfrm>
          <a:prstGeom prst="ellipse">
            <a:avLst/>
          </a:prstGeom>
          <a:solidFill>
            <a:srgbClr val="FF66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 name="AutoShape 16"/>
          <p:cNvSpPr>
            <a:spLocks noChangeArrowheads="1"/>
          </p:cNvSpPr>
          <p:nvPr/>
        </p:nvSpPr>
        <p:spPr bwMode="auto">
          <a:xfrm>
            <a:off x="7672642" y="3694546"/>
            <a:ext cx="1508125" cy="373062"/>
          </a:xfrm>
          <a:prstGeom prst="wedgeRectCallout">
            <a:avLst>
              <a:gd name="adj1" fmla="val -17279"/>
              <a:gd name="adj2" fmla="val 220825"/>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dirty="0">
                <a:solidFill>
                  <a:schemeClr val="bg1"/>
                </a:solidFill>
                <a:latin typeface="楷体_GB2312" pitchFamily="49" charset="-122"/>
                <a:ea typeface="楷体_GB2312" pitchFamily="49" charset="-122"/>
              </a:rPr>
              <a:t>接收器</a:t>
            </a:r>
            <a:r>
              <a:rPr kumimoji="1" lang="zh-CN" altLang="en-US" sz="2000" b="1" dirty="0">
                <a:solidFill>
                  <a:schemeClr val="bg1"/>
                </a:solidFill>
                <a:latin typeface="Times New Roman" panose="02020603050405020304" pitchFamily="18" charset="0"/>
              </a:rPr>
              <a:t> </a:t>
            </a:r>
            <a:r>
              <a:rPr kumimoji="1" lang="en-US" altLang="zh-CN" sz="2000" b="1" dirty="0">
                <a:solidFill>
                  <a:srgbClr val="66FFFF"/>
                </a:solidFill>
                <a:latin typeface="Times New Roman" panose="02020603050405020304" pitchFamily="18" charset="0"/>
                <a:ea typeface="楷体_GB2312" pitchFamily="49" charset="-122"/>
              </a:rPr>
              <a:t>A'</a:t>
            </a:r>
          </a:p>
        </p:txBody>
      </p:sp>
      <p:sp>
        <p:nvSpPr>
          <p:cNvPr id="126" name="Freeform 17"/>
          <p:cNvSpPr>
            <a:spLocks/>
          </p:cNvSpPr>
          <p:nvPr/>
        </p:nvSpPr>
        <p:spPr bwMode="auto">
          <a:xfrm>
            <a:off x="5383213" y="4461089"/>
            <a:ext cx="2744787" cy="6477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Freeform 18"/>
          <p:cNvSpPr>
            <a:spLocks/>
          </p:cNvSpPr>
          <p:nvPr/>
        </p:nvSpPr>
        <p:spPr bwMode="auto">
          <a:xfrm>
            <a:off x="5307013" y="4613489"/>
            <a:ext cx="2819400" cy="4318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8" name="Freeform 19"/>
          <p:cNvSpPr>
            <a:spLocks/>
          </p:cNvSpPr>
          <p:nvPr/>
        </p:nvSpPr>
        <p:spPr bwMode="auto">
          <a:xfrm flipH="1">
            <a:off x="5307013" y="4613489"/>
            <a:ext cx="2819400" cy="431800"/>
          </a:xfrm>
          <a:custGeom>
            <a:avLst/>
            <a:gdLst>
              <a:gd name="T0" fmla="*/ 0 w 960"/>
              <a:gd name="T1" fmla="*/ 2147483647 h 768"/>
              <a:gd name="T2" fmla="*/ 2147483647 w 960"/>
              <a:gd name="T3" fmla="*/ 2147483647 h 768"/>
              <a:gd name="T4" fmla="*/ 2147483647 w 960"/>
              <a:gd name="T5" fmla="*/ 2147483647 h 768"/>
              <a:gd name="T6" fmla="*/ 2147483647 w 960"/>
              <a:gd name="T7" fmla="*/ 2147483647 h 768"/>
              <a:gd name="T8" fmla="*/ 2147483647 w 960"/>
              <a:gd name="T9" fmla="*/ 2147483647 h 768"/>
              <a:gd name="T10" fmla="*/ 2147483647 w 960"/>
              <a:gd name="T11" fmla="*/ 2147483647 h 768"/>
              <a:gd name="T12" fmla="*/ 2147483647 w 960"/>
              <a:gd name="T13" fmla="*/ 2147483647 h 768"/>
              <a:gd name="T14" fmla="*/ 0 60000 65536"/>
              <a:gd name="T15" fmla="*/ 0 60000 65536"/>
              <a:gd name="T16" fmla="*/ 0 60000 65536"/>
              <a:gd name="T17" fmla="*/ 0 60000 65536"/>
              <a:gd name="T18" fmla="*/ 0 60000 65536"/>
              <a:gd name="T19" fmla="*/ 0 60000 65536"/>
              <a:gd name="T20" fmla="*/ 0 60000 65536"/>
              <a:gd name="T21" fmla="*/ 0 w 960"/>
              <a:gd name="T22" fmla="*/ 0 h 768"/>
              <a:gd name="T23" fmla="*/ 960 w 960"/>
              <a:gd name="T24" fmla="*/ 768 h 7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768">
                <a:moveTo>
                  <a:pt x="0" y="384"/>
                </a:moveTo>
                <a:cubicBezTo>
                  <a:pt x="48" y="268"/>
                  <a:pt x="96" y="152"/>
                  <a:pt x="144" y="96"/>
                </a:cubicBezTo>
                <a:cubicBezTo>
                  <a:pt x="192" y="40"/>
                  <a:pt x="232" y="0"/>
                  <a:pt x="288" y="48"/>
                </a:cubicBezTo>
                <a:cubicBezTo>
                  <a:pt x="344" y="96"/>
                  <a:pt x="424" y="280"/>
                  <a:pt x="480" y="384"/>
                </a:cubicBezTo>
                <a:cubicBezTo>
                  <a:pt x="536" y="488"/>
                  <a:pt x="576" y="616"/>
                  <a:pt x="624" y="672"/>
                </a:cubicBezTo>
                <a:cubicBezTo>
                  <a:pt x="672" y="728"/>
                  <a:pt x="712" y="768"/>
                  <a:pt x="768" y="720"/>
                </a:cubicBezTo>
                <a:cubicBezTo>
                  <a:pt x="824" y="672"/>
                  <a:pt x="928" y="440"/>
                  <a:pt x="960" y="384"/>
                </a:cubicBez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29" name="Group 20"/>
          <p:cNvGrpSpPr>
            <a:grpSpLocks/>
          </p:cNvGrpSpPr>
          <p:nvPr/>
        </p:nvGrpSpPr>
        <p:grpSpPr bwMode="auto">
          <a:xfrm>
            <a:off x="5354638" y="4440451"/>
            <a:ext cx="71437" cy="793750"/>
            <a:chOff x="3515" y="3157"/>
            <a:chExt cx="45" cy="500"/>
          </a:xfrm>
        </p:grpSpPr>
        <p:sp>
          <p:nvSpPr>
            <p:cNvPr id="130" name="Rectangle 21"/>
            <p:cNvSpPr>
              <a:spLocks noChangeArrowheads="1"/>
            </p:cNvSpPr>
            <p:nvPr/>
          </p:nvSpPr>
          <p:spPr bwMode="auto">
            <a:xfrm>
              <a:off x="3515" y="3475"/>
              <a:ext cx="45" cy="182"/>
            </a:xfrm>
            <a:prstGeom prst="rect">
              <a:avLst/>
            </a:prstGeom>
            <a:solidFill>
              <a:schemeClr val="accent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1" name="Rectangle 22"/>
            <p:cNvSpPr>
              <a:spLocks noChangeArrowheads="1"/>
            </p:cNvSpPr>
            <p:nvPr/>
          </p:nvSpPr>
          <p:spPr bwMode="auto">
            <a:xfrm>
              <a:off x="3515" y="3157"/>
              <a:ext cx="45" cy="182"/>
            </a:xfrm>
            <a:prstGeom prst="rect">
              <a:avLst/>
            </a:prstGeom>
            <a:solidFill>
              <a:schemeClr val="accent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2" name="Text Box 23"/>
          <p:cNvSpPr txBox="1">
            <a:spLocks noChangeArrowheads="1"/>
          </p:cNvSpPr>
          <p:nvPr/>
        </p:nvSpPr>
        <p:spPr bwMode="auto">
          <a:xfrm>
            <a:off x="449262" y="5730641"/>
            <a:ext cx="835342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200" b="1" dirty="0">
                <a:solidFill>
                  <a:schemeClr val="bg1"/>
                </a:solidFill>
                <a:latin typeface="楷体_GB2312" pitchFamily="49" charset="-122"/>
                <a:ea typeface="楷体_GB2312" pitchFamily="49" charset="-122"/>
              </a:rPr>
              <a:t>在发散角不太大的带电粒子</a:t>
            </a:r>
            <a:r>
              <a:rPr kumimoji="1" lang="zh-CN" altLang="en-US" sz="2200" b="1" dirty="0" smtClean="0">
                <a:solidFill>
                  <a:schemeClr val="bg1"/>
                </a:solidFill>
                <a:latin typeface="楷体_GB2312" pitchFamily="49" charset="-122"/>
                <a:ea typeface="楷体_GB2312" pitchFamily="49" charset="-122"/>
              </a:rPr>
              <a:t>束（如果它们的</a:t>
            </a:r>
            <a:r>
              <a:rPr kumimoji="1" lang="zh-CN" altLang="en-US" sz="2200" b="1" dirty="0" smtClean="0">
                <a:solidFill>
                  <a:schemeClr val="accent1">
                    <a:lumMod val="60000"/>
                    <a:lumOff val="40000"/>
                  </a:schemeClr>
                </a:solidFill>
                <a:latin typeface="楷体_GB2312" pitchFamily="49" charset="-122"/>
                <a:ea typeface="楷体_GB2312" pitchFamily="49" charset="-122"/>
              </a:rPr>
              <a:t>速率很接近</a:t>
            </a:r>
            <a:r>
              <a:rPr kumimoji="1" lang="zh-CN" altLang="en-US" sz="2200" b="1" dirty="0" smtClean="0">
                <a:solidFill>
                  <a:schemeClr val="bg1"/>
                </a:solidFill>
                <a:latin typeface="楷体_GB2312" pitchFamily="49" charset="-122"/>
                <a:ea typeface="楷体_GB2312" pitchFamily="49" charset="-122"/>
              </a:rPr>
              <a:t>），</a:t>
            </a:r>
            <a:r>
              <a:rPr kumimoji="1" lang="zh-CN" altLang="en-US" sz="2200" b="1" dirty="0">
                <a:solidFill>
                  <a:schemeClr val="bg1"/>
                </a:solidFill>
                <a:latin typeface="楷体_GB2312" pitchFamily="49" charset="-122"/>
                <a:ea typeface="楷体_GB2312" pitchFamily="49" charset="-122"/>
              </a:rPr>
              <a:t>经过一个回旋周期后，</a:t>
            </a:r>
            <a:r>
              <a:rPr kumimoji="1" lang="zh-CN" altLang="en-US" sz="2200" b="1" dirty="0" smtClean="0">
                <a:solidFill>
                  <a:schemeClr val="bg1"/>
                </a:solidFill>
                <a:latin typeface="楷体_GB2312" pitchFamily="49" charset="-122"/>
                <a:ea typeface="楷体_GB2312" pitchFamily="49" charset="-122"/>
              </a:rPr>
              <a:t>重新汇聚</a:t>
            </a:r>
            <a:r>
              <a:rPr kumimoji="1" lang="zh-CN" altLang="en-US" sz="2200" b="1" dirty="0">
                <a:solidFill>
                  <a:schemeClr val="bg1"/>
                </a:solidFill>
                <a:latin typeface="楷体_GB2312" pitchFamily="49" charset="-122"/>
                <a:ea typeface="楷体_GB2312" pitchFamily="49" charset="-122"/>
              </a:rPr>
              <a:t>。</a:t>
            </a:r>
          </a:p>
        </p:txBody>
      </p:sp>
      <p:graphicFrame>
        <p:nvGraphicFramePr>
          <p:cNvPr id="3" name="对象 2"/>
          <p:cNvGraphicFramePr>
            <a:graphicFrameLocks noChangeAspect="1"/>
          </p:cNvGraphicFramePr>
          <p:nvPr>
            <p:extLst/>
          </p:nvPr>
        </p:nvGraphicFramePr>
        <p:xfrm>
          <a:off x="5439379" y="2507749"/>
          <a:ext cx="3347434" cy="1022827"/>
        </p:xfrm>
        <a:graphic>
          <a:graphicData uri="http://schemas.openxmlformats.org/presentationml/2006/ole">
            <mc:AlternateContent xmlns:mc="http://schemas.openxmlformats.org/markup-compatibility/2006">
              <mc:Choice xmlns:v="urn:schemas-microsoft-com:vml" Requires="v">
                <p:oleObj spid="_x0000_s275793" name="Equation" r:id="rId33" imgW="1371600" imgH="419040" progId="Equation.DSMT4">
                  <p:embed/>
                </p:oleObj>
              </mc:Choice>
              <mc:Fallback>
                <p:oleObj name="Equation" r:id="rId33" imgW="1371600" imgH="419040" progId="Equation.DSMT4">
                  <p:embed/>
                  <p:pic>
                    <p:nvPicPr>
                      <p:cNvPr id="0" name=""/>
                      <p:cNvPicPr/>
                      <p:nvPr/>
                    </p:nvPicPr>
                    <p:blipFill>
                      <a:blip r:embed="rId34"/>
                      <a:stretch>
                        <a:fillRect/>
                      </a:stretch>
                    </p:blipFill>
                    <p:spPr>
                      <a:xfrm>
                        <a:off x="5439379" y="2507749"/>
                        <a:ext cx="3347434" cy="1022827"/>
                      </a:xfrm>
                      <a:prstGeom prst="rect">
                        <a:avLst/>
                      </a:prstGeom>
                      <a:ln w="22225">
                        <a:solidFill>
                          <a:srgbClr val="00FF00"/>
                        </a:solidFill>
                      </a:ln>
                    </p:spPr>
                  </p:pic>
                </p:oleObj>
              </mc:Fallback>
            </mc:AlternateContent>
          </a:graphicData>
        </a:graphic>
      </p:graphicFrame>
      <p:pic>
        <p:nvPicPr>
          <p:cNvPr id="2" name="图片 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494214" y="305420"/>
            <a:ext cx="4324350" cy="6267450"/>
          </a:xfrm>
          <a:prstGeom prst="rect">
            <a:avLst/>
          </a:prstGeom>
        </p:spPr>
      </p:pic>
    </p:spTree>
    <p:extLst>
      <p:ext uri="{BB962C8B-B14F-4D97-AF65-F5344CB8AC3E}">
        <p14:creationId xmlns:p14="http://schemas.microsoft.com/office/powerpoint/2010/main" val="2208742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06"/>
                                        </p:tgtEl>
                                        <p:attrNameLst>
                                          <p:attrName>style.visibility</p:attrName>
                                        </p:attrNameLst>
                                      </p:cBhvr>
                                      <p:to>
                                        <p:strVal val="visible"/>
                                      </p:to>
                                    </p:set>
                                  </p:childTnLst>
                                </p:cTn>
                              </p:par>
                            </p:childTnLst>
                          </p:cTn>
                        </p:par>
                        <p:par>
                          <p:cTn id="7" fill="hold">
                            <p:stCondLst>
                              <p:cond delay="1200"/>
                            </p:stCondLst>
                            <p:childTnLst>
                              <p:par>
                                <p:cTn id="8" presetID="22" presetClass="entr" presetSubtype="8" fill="hold" nodeType="afterEffect">
                                  <p:stCondLst>
                                    <p:cond delay="0"/>
                                  </p:stCondLst>
                                  <p:childTnLst>
                                    <p:set>
                                      <p:cBhvr>
                                        <p:cTn id="9" dur="1" fill="hold">
                                          <p:stCondLst>
                                            <p:cond delay="0"/>
                                          </p:stCondLst>
                                        </p:cTn>
                                        <p:tgtEl>
                                          <p:spTgt spid="2197574"/>
                                        </p:tgtEl>
                                        <p:attrNameLst>
                                          <p:attrName>style.visibility</p:attrName>
                                        </p:attrNameLst>
                                      </p:cBhvr>
                                      <p:to>
                                        <p:strVal val="visible"/>
                                      </p:to>
                                    </p:set>
                                    <p:animEffect transition="in" filter="wipe(left)">
                                      <p:cBhvr>
                                        <p:cTn id="10" dur="500"/>
                                        <p:tgtEl>
                                          <p:spTgt spid="2197574"/>
                                        </p:tgtEl>
                                      </p:cBhvr>
                                    </p:animEffect>
                                  </p:childTnLst>
                                </p:cTn>
                              </p:par>
                            </p:childTnLst>
                          </p:cTn>
                        </p:par>
                        <p:par>
                          <p:cTn id="11" fill="hold">
                            <p:stCondLst>
                              <p:cond delay="1700"/>
                            </p:stCondLst>
                            <p:childTnLst>
                              <p:par>
                                <p:cTn id="12" presetID="22" presetClass="entr" presetSubtype="4" fill="hold" grpId="0" nodeType="afterEffect">
                                  <p:stCondLst>
                                    <p:cond delay="0"/>
                                  </p:stCondLst>
                                  <p:childTnLst>
                                    <p:set>
                                      <p:cBhvr>
                                        <p:cTn id="13" dur="1" fill="hold">
                                          <p:stCondLst>
                                            <p:cond delay="0"/>
                                          </p:stCondLst>
                                        </p:cTn>
                                        <p:tgtEl>
                                          <p:spTgt spid="2197575"/>
                                        </p:tgtEl>
                                        <p:attrNameLst>
                                          <p:attrName>style.visibility</p:attrName>
                                        </p:attrNameLst>
                                      </p:cBhvr>
                                      <p:to>
                                        <p:strVal val="visible"/>
                                      </p:to>
                                    </p:set>
                                    <p:animEffect transition="in" filter="wipe(down)">
                                      <p:cBhvr>
                                        <p:cTn id="14" dur="500"/>
                                        <p:tgtEl>
                                          <p:spTgt spid="2197575"/>
                                        </p:tgtEl>
                                      </p:cBhvr>
                                    </p:animEffect>
                                  </p:childTnLst>
                                </p:cTn>
                              </p:par>
                            </p:childTnLst>
                          </p:cTn>
                        </p:par>
                        <p:par>
                          <p:cTn id="15" fill="hold">
                            <p:stCondLst>
                              <p:cond delay="2200"/>
                            </p:stCondLst>
                            <p:childTnLst>
                              <p:par>
                                <p:cTn id="16" presetID="12" presetClass="entr" presetSubtype="8" fill="hold" grpId="0" nodeType="afterEffect">
                                  <p:stCondLst>
                                    <p:cond delay="0"/>
                                  </p:stCondLst>
                                  <p:childTnLst>
                                    <p:set>
                                      <p:cBhvr>
                                        <p:cTn id="17" dur="1" fill="hold">
                                          <p:stCondLst>
                                            <p:cond delay="0"/>
                                          </p:stCondLst>
                                        </p:cTn>
                                        <p:tgtEl>
                                          <p:spTgt spid="2197578"/>
                                        </p:tgtEl>
                                        <p:attrNameLst>
                                          <p:attrName>style.visibility</p:attrName>
                                        </p:attrNameLst>
                                      </p:cBhvr>
                                      <p:to>
                                        <p:strVal val="visible"/>
                                      </p:to>
                                    </p:set>
                                    <p:animEffect transition="in" filter="slide(fromLeft)">
                                      <p:cBhvr>
                                        <p:cTn id="18" dur="500"/>
                                        <p:tgtEl>
                                          <p:spTgt spid="2197578"/>
                                        </p:tgtEl>
                                      </p:cBhvr>
                                    </p:animEffect>
                                  </p:childTnLst>
                                </p:cTn>
                              </p:par>
                            </p:childTnLst>
                          </p:cTn>
                        </p:par>
                        <p:par>
                          <p:cTn id="19" fill="hold">
                            <p:stCondLst>
                              <p:cond delay="2700"/>
                            </p:stCondLst>
                            <p:childTnLst>
                              <p:par>
                                <p:cTn id="20" presetID="1" presetClass="entr" presetSubtype="0" fill="hold" nodeType="afterEffect">
                                  <p:stCondLst>
                                    <p:cond delay="0"/>
                                  </p:stCondLst>
                                  <p:childTnLst>
                                    <p:set>
                                      <p:cBhvr>
                                        <p:cTn id="21" dur="1" fill="hold">
                                          <p:stCondLst>
                                            <p:cond delay="499"/>
                                          </p:stCondLst>
                                        </p:cTn>
                                        <p:tgtEl>
                                          <p:spTgt spid="219758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197587"/>
                                        </p:tgtEl>
                                        <p:attrNameLst>
                                          <p:attrName>style.visibility</p:attrName>
                                        </p:attrNameLst>
                                      </p:cBhvr>
                                      <p:to>
                                        <p:strVal val="visible"/>
                                      </p:to>
                                    </p:set>
                                    <p:animEffect transition="in" filter="slide(fromLeft)">
                                      <p:cBhvr>
                                        <p:cTn id="26" dur="500"/>
                                        <p:tgtEl>
                                          <p:spTgt spid="2197587"/>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197577"/>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499"/>
                                          </p:stCondLst>
                                        </p:cTn>
                                        <p:tgtEl>
                                          <p:spTgt spid="2197602"/>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0"/>
                                  </p:stCondLst>
                                  <p:childTnLst>
                                    <p:set>
                                      <p:cBhvr>
                                        <p:cTn id="35" dur="1" fill="hold">
                                          <p:stCondLst>
                                            <p:cond delay="0"/>
                                          </p:stCondLst>
                                        </p:cTn>
                                        <p:tgtEl>
                                          <p:spTgt spid="2197604"/>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nodeType="afterEffect">
                                  <p:stCondLst>
                                    <p:cond delay="0"/>
                                  </p:stCondLst>
                                  <p:childTnLst>
                                    <p:set>
                                      <p:cBhvr>
                                        <p:cTn id="38" dur="1" fill="hold">
                                          <p:stCondLst>
                                            <p:cond delay="499"/>
                                          </p:stCondLst>
                                        </p:cTn>
                                        <p:tgtEl>
                                          <p:spTgt spid="2197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197579"/>
                                        </p:tgtEl>
                                        <p:attrNameLst>
                                          <p:attrName>style.visibility</p:attrName>
                                        </p:attrNameLst>
                                      </p:cBhvr>
                                      <p:to>
                                        <p:strVal val="visible"/>
                                      </p:to>
                                    </p:set>
                                    <p:animEffect transition="in" filter="slide(fromLeft)">
                                      <p:cBhvr>
                                        <p:cTn id="43" dur="500"/>
                                        <p:tgtEl>
                                          <p:spTgt spid="2197579"/>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499"/>
                                          </p:stCondLst>
                                        </p:cTn>
                                        <p:tgtEl>
                                          <p:spTgt spid="2197589"/>
                                        </p:tgtEl>
                                        <p:attrNameLst>
                                          <p:attrName>style.visibility</p:attrName>
                                        </p:attrNameLst>
                                      </p:cBhvr>
                                      <p:to>
                                        <p:strVal val="visible"/>
                                      </p:to>
                                    </p:set>
                                  </p:childTnLst>
                                </p:cTn>
                              </p:par>
                            </p:childTnLst>
                          </p:cTn>
                        </p:par>
                        <p:par>
                          <p:cTn id="47" fill="hold">
                            <p:stCondLst>
                              <p:cond delay="1000"/>
                            </p:stCondLst>
                            <p:childTnLst>
                              <p:par>
                                <p:cTn id="48" presetID="12" presetClass="entr" presetSubtype="4" fill="hold" grpId="0" nodeType="afterEffect">
                                  <p:stCondLst>
                                    <p:cond delay="0"/>
                                  </p:stCondLst>
                                  <p:childTnLst>
                                    <p:set>
                                      <p:cBhvr>
                                        <p:cTn id="49" dur="1" fill="hold">
                                          <p:stCondLst>
                                            <p:cond delay="0"/>
                                          </p:stCondLst>
                                        </p:cTn>
                                        <p:tgtEl>
                                          <p:spTgt spid="2197580"/>
                                        </p:tgtEl>
                                        <p:attrNameLst>
                                          <p:attrName>style.visibility</p:attrName>
                                        </p:attrNameLst>
                                      </p:cBhvr>
                                      <p:to>
                                        <p:strVal val="visible"/>
                                      </p:to>
                                    </p:set>
                                    <p:animEffect transition="in" filter="slide(fromBottom)">
                                      <p:cBhvr>
                                        <p:cTn id="50" dur="500"/>
                                        <p:tgtEl>
                                          <p:spTgt spid="2197580"/>
                                        </p:tgtEl>
                                      </p:cBhvr>
                                    </p:animEffec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219759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97597"/>
                                        </p:tgtEl>
                                        <p:attrNameLst>
                                          <p:attrName>style.visibility</p:attrName>
                                        </p:attrNameLst>
                                      </p:cBhvr>
                                      <p:to>
                                        <p:strVal val="visible"/>
                                      </p:to>
                                    </p:set>
                                    <p:animEffect transition="in" filter="wipe(left)">
                                      <p:cBhvr>
                                        <p:cTn id="58" dur="500"/>
                                        <p:tgtEl>
                                          <p:spTgt spid="2197597"/>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197598"/>
                                        </p:tgtEl>
                                        <p:attrNameLst>
                                          <p:attrName>style.visibility</p:attrName>
                                        </p:attrNameLst>
                                      </p:cBhvr>
                                      <p:to>
                                        <p:strVal val="visible"/>
                                      </p:to>
                                    </p:set>
                                    <p:animEffect transition="in" filter="wipe(left)">
                                      <p:cBhvr>
                                        <p:cTn id="62" dur="500"/>
                                        <p:tgtEl>
                                          <p:spTgt spid="219759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197603"/>
                                        </p:tgtEl>
                                        <p:attrNameLst>
                                          <p:attrName>style.visibility</p:attrName>
                                        </p:attrNameLst>
                                      </p:cBhvr>
                                      <p:to>
                                        <p:strVal val="visible"/>
                                      </p:to>
                                    </p:set>
                                    <p:anim calcmode="lin" valueType="num">
                                      <p:cBhvr additive="base">
                                        <p:cTn id="67" dur="500" fill="hold"/>
                                        <p:tgtEl>
                                          <p:spTgt spid="2197603"/>
                                        </p:tgtEl>
                                        <p:attrNameLst>
                                          <p:attrName>ppt_x</p:attrName>
                                        </p:attrNameLst>
                                      </p:cBhvr>
                                      <p:tavLst>
                                        <p:tav tm="0">
                                          <p:val>
                                            <p:strVal val="0-#ppt_w/2"/>
                                          </p:val>
                                        </p:tav>
                                        <p:tav tm="100000">
                                          <p:val>
                                            <p:strVal val="#ppt_x"/>
                                          </p:val>
                                        </p:tav>
                                      </p:tavLst>
                                    </p:anim>
                                    <p:anim calcmode="lin" valueType="num">
                                      <p:cBhvr additive="base">
                                        <p:cTn id="68" dur="500" fill="hold"/>
                                        <p:tgtEl>
                                          <p:spTgt spid="219760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97599"/>
                                        </p:tgtEl>
                                        <p:attrNameLst>
                                          <p:attrName>style.visibility</p:attrName>
                                        </p:attrNameLst>
                                      </p:cBhvr>
                                      <p:to>
                                        <p:strVal val="visible"/>
                                      </p:to>
                                    </p:set>
                                    <p:animEffect transition="in" filter="wipe(left)">
                                      <p:cBhvr>
                                        <p:cTn id="73" dur="500"/>
                                        <p:tgtEl>
                                          <p:spTgt spid="2197599"/>
                                        </p:tgtEl>
                                      </p:cBhvr>
                                    </p:animEffect>
                                  </p:childTnLst>
                                </p:cTn>
                              </p:par>
                            </p:childTnLst>
                          </p:cTn>
                        </p:par>
                        <p:par>
                          <p:cTn id="74" fill="hold">
                            <p:stCondLst>
                              <p:cond delay="500"/>
                            </p:stCondLst>
                            <p:childTnLst>
                              <p:par>
                                <p:cTn id="75" presetID="4" presetClass="entr" presetSubtype="32" fill="hold" grpId="0" nodeType="afterEffect">
                                  <p:stCondLst>
                                    <p:cond delay="0"/>
                                  </p:stCondLst>
                                  <p:childTnLst>
                                    <p:set>
                                      <p:cBhvr>
                                        <p:cTn id="76" dur="1" fill="hold">
                                          <p:stCondLst>
                                            <p:cond delay="0"/>
                                          </p:stCondLst>
                                        </p:cTn>
                                        <p:tgtEl>
                                          <p:spTgt spid="2197576"/>
                                        </p:tgtEl>
                                        <p:attrNameLst>
                                          <p:attrName>style.visibility</p:attrName>
                                        </p:attrNameLst>
                                      </p:cBhvr>
                                      <p:to>
                                        <p:strVal val="visible"/>
                                      </p:to>
                                    </p:set>
                                    <p:animEffect transition="in" filter="box(out)">
                                      <p:cBhvr>
                                        <p:cTn id="77" dur="500"/>
                                        <p:tgtEl>
                                          <p:spTgt spid="2197576"/>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wipe(left)">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barn(outVertical)">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8" presetClass="entr" presetSubtype="16" fill="hold" grpId="0" nodeType="clickEffect">
                                  <p:stCondLst>
                                    <p:cond delay="0"/>
                                  </p:stCondLst>
                                  <p:childTnLst>
                                    <p:set>
                                      <p:cBhvr>
                                        <p:cTn id="90" dur="1" fill="hold">
                                          <p:stCondLst>
                                            <p:cond delay="0"/>
                                          </p:stCondLst>
                                        </p:cTn>
                                        <p:tgtEl>
                                          <p:spTgt spid="109"/>
                                        </p:tgtEl>
                                        <p:attrNameLst>
                                          <p:attrName>style.visibility</p:attrName>
                                        </p:attrNameLst>
                                      </p:cBhvr>
                                      <p:to>
                                        <p:strVal val="visible"/>
                                      </p:to>
                                    </p:set>
                                    <p:animEffect transition="in" filter="diamond(in)">
                                      <p:cBhvr>
                                        <p:cTn id="91" dur="2000"/>
                                        <p:tgtEl>
                                          <p:spTgt spid="109"/>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107"/>
                                        </p:tgtEl>
                                        <p:attrNameLst>
                                          <p:attrName>style.visibility</p:attrName>
                                        </p:attrNameLst>
                                      </p:cBhvr>
                                      <p:to>
                                        <p:strVal val="visible"/>
                                      </p:to>
                                    </p:set>
                                    <p:anim calcmode="lin" valueType="num">
                                      <p:cBhvr>
                                        <p:cTn id="96" dur="500" fill="hold"/>
                                        <p:tgtEl>
                                          <p:spTgt spid="107"/>
                                        </p:tgtEl>
                                        <p:attrNameLst>
                                          <p:attrName>ppt_w</p:attrName>
                                        </p:attrNameLst>
                                      </p:cBhvr>
                                      <p:tavLst>
                                        <p:tav tm="0">
                                          <p:val>
                                            <p:fltVal val="0"/>
                                          </p:val>
                                        </p:tav>
                                        <p:tav tm="100000">
                                          <p:val>
                                            <p:strVal val="#ppt_w"/>
                                          </p:val>
                                        </p:tav>
                                      </p:tavLst>
                                    </p:anim>
                                    <p:anim calcmode="lin" valueType="num">
                                      <p:cBhvr>
                                        <p:cTn id="97" dur="500" fill="hold"/>
                                        <p:tgtEl>
                                          <p:spTgt spid="107"/>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8" presetClass="entr" presetSubtype="16" fill="hold" grpId="0" nodeType="clickEffect">
                                  <p:stCondLst>
                                    <p:cond delay="0"/>
                                  </p:stCondLst>
                                  <p:childTnLst>
                                    <p:set>
                                      <p:cBhvr>
                                        <p:cTn id="101" dur="1" fill="hold">
                                          <p:stCondLst>
                                            <p:cond delay="0"/>
                                          </p:stCondLst>
                                        </p:cTn>
                                        <p:tgtEl>
                                          <p:spTgt spid="110"/>
                                        </p:tgtEl>
                                        <p:attrNameLst>
                                          <p:attrName>style.visibility</p:attrName>
                                        </p:attrNameLst>
                                      </p:cBhvr>
                                      <p:to>
                                        <p:strVal val="visible"/>
                                      </p:to>
                                    </p:set>
                                    <p:animEffect transition="in" filter="diamond(in)">
                                      <p:cBhvr>
                                        <p:cTn id="102" dur="2000"/>
                                        <p:tgtEl>
                                          <p:spTgt spid="110"/>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additive="base">
                                        <p:cTn id="107" dur="500" fill="hold"/>
                                        <p:tgtEl>
                                          <p:spTgt spid="3"/>
                                        </p:tgtEl>
                                        <p:attrNameLst>
                                          <p:attrName>ppt_x</p:attrName>
                                        </p:attrNameLst>
                                      </p:cBhvr>
                                      <p:tavLst>
                                        <p:tav tm="0">
                                          <p:val>
                                            <p:strVal val="#ppt_x"/>
                                          </p:val>
                                        </p:tav>
                                        <p:tav tm="100000">
                                          <p:val>
                                            <p:strVal val="#ppt_x"/>
                                          </p:val>
                                        </p:tav>
                                      </p:tavLst>
                                    </p:anim>
                                    <p:anim calcmode="lin" valueType="num">
                                      <p:cBhvr additive="base">
                                        <p:cTn id="10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22"/>
                                        </p:tgtEl>
                                        <p:attrNameLst>
                                          <p:attrName>style.visibility</p:attrName>
                                        </p:attrNameLst>
                                      </p:cBhvr>
                                      <p:to>
                                        <p:strVal val="visible"/>
                                      </p:to>
                                    </p:set>
                                    <p:animEffect transition="in" filter="wipe(left)">
                                      <p:cBhvr>
                                        <p:cTn id="113" dur="500"/>
                                        <p:tgtEl>
                                          <p:spTgt spid="122"/>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nodeType="clickEffect">
                                  <p:stCondLst>
                                    <p:cond delay="0"/>
                                  </p:stCondLst>
                                  <p:childTnLst>
                                    <p:set>
                                      <p:cBhvr>
                                        <p:cTn id="117" dur="1" fill="hold">
                                          <p:stCondLst>
                                            <p:cond delay="0"/>
                                          </p:stCondLst>
                                        </p:cTn>
                                        <p:tgtEl>
                                          <p:spTgt spid="112"/>
                                        </p:tgtEl>
                                        <p:attrNameLst>
                                          <p:attrName>style.visibility</p:attrName>
                                        </p:attrNameLst>
                                      </p:cBhvr>
                                      <p:to>
                                        <p:strVal val="visible"/>
                                      </p:to>
                                    </p:set>
                                    <p:animEffect transition="in" filter="box(out)">
                                      <p:cBhvr>
                                        <p:cTn id="118" dur="500"/>
                                        <p:tgtEl>
                                          <p:spTgt spid="112"/>
                                        </p:tgtEl>
                                      </p:cBhvr>
                                    </p:animEffect>
                                  </p:childTnLst>
                                </p:cTn>
                              </p:par>
                            </p:childTnLst>
                          </p:cTn>
                        </p:par>
                        <p:par>
                          <p:cTn id="119" fill="hold">
                            <p:stCondLst>
                              <p:cond delay="500"/>
                            </p:stCondLst>
                            <p:childTnLst>
                              <p:par>
                                <p:cTn id="120" presetID="12" presetClass="entr" presetSubtype="8" fill="hold" grpId="0" nodeType="afterEffect">
                                  <p:stCondLst>
                                    <p:cond delay="0"/>
                                  </p:stCondLst>
                                  <p:childTnLst>
                                    <p:set>
                                      <p:cBhvr>
                                        <p:cTn id="121" dur="1" fill="hold">
                                          <p:stCondLst>
                                            <p:cond delay="0"/>
                                          </p:stCondLst>
                                        </p:cTn>
                                        <p:tgtEl>
                                          <p:spTgt spid="116"/>
                                        </p:tgtEl>
                                        <p:attrNameLst>
                                          <p:attrName>style.visibility</p:attrName>
                                        </p:attrNameLst>
                                      </p:cBhvr>
                                      <p:to>
                                        <p:strVal val="visible"/>
                                      </p:to>
                                    </p:set>
                                    <p:animEffect transition="in" filter="slide(fromLeft)">
                                      <p:cBhvr>
                                        <p:cTn id="122" dur="500"/>
                                        <p:tgtEl>
                                          <p:spTgt spid="116"/>
                                        </p:tgtEl>
                                      </p:cBhvr>
                                    </p:animEffect>
                                  </p:childTnLst>
                                </p:cTn>
                              </p:par>
                            </p:childTnLst>
                          </p:cTn>
                        </p:par>
                        <p:par>
                          <p:cTn id="123" fill="hold">
                            <p:stCondLst>
                              <p:cond delay="1000"/>
                            </p:stCondLst>
                            <p:childTnLst>
                              <p:par>
                                <p:cTn id="124" presetID="1" presetClass="entr" presetSubtype="0" fill="hold" nodeType="afterEffect">
                                  <p:stCondLst>
                                    <p:cond delay="0"/>
                                  </p:stCondLst>
                                  <p:childTnLst>
                                    <p:set>
                                      <p:cBhvr>
                                        <p:cTn id="125" dur="1" fill="hold">
                                          <p:stCondLst>
                                            <p:cond delay="499"/>
                                          </p:stCondLst>
                                        </p:cTn>
                                        <p:tgtEl>
                                          <p:spTgt spid="11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9"/>
                                        </p:tgtEl>
                                        <p:attrNameLst>
                                          <p:attrName>style.visibility</p:attrName>
                                        </p:attrNameLst>
                                      </p:cBhvr>
                                      <p:to>
                                        <p:strVal val="visible"/>
                                      </p:to>
                                    </p:set>
                                    <p:animEffect transition="in" filter="dissolve">
                                      <p:cBhvr>
                                        <p:cTn id="130" dur="500"/>
                                        <p:tgtEl>
                                          <p:spTgt spid="119"/>
                                        </p:tgtEl>
                                      </p:cBhvr>
                                    </p:animEffect>
                                  </p:childTnLst>
                                </p:cTn>
                              </p:par>
                              <p:par>
                                <p:cTn id="131" presetID="1" presetClass="entr" presetSubtype="0" fill="hold" grpId="0" nodeType="withEffect">
                                  <p:stCondLst>
                                    <p:cond delay="0"/>
                                  </p:stCondLst>
                                  <p:childTnLst>
                                    <p:set>
                                      <p:cBhvr>
                                        <p:cTn id="132" dur="1" fill="hold">
                                          <p:stCondLst>
                                            <p:cond delay="499"/>
                                          </p:stCondLst>
                                        </p:cTn>
                                        <p:tgtEl>
                                          <p:spTgt spid="118"/>
                                        </p:tgtEl>
                                        <p:attrNameLst>
                                          <p:attrName>style.visibility</p:attrName>
                                        </p:attrNameLst>
                                      </p:cBhvr>
                                      <p:to>
                                        <p:strVal val="visible"/>
                                      </p:to>
                                    </p:set>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12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124"/>
                                        </p:tgtEl>
                                        <p:attrNameLst>
                                          <p:attrName>style.visibility</p:attrName>
                                        </p:attrNameLst>
                                      </p:cBhvr>
                                      <p:to>
                                        <p:strVal val="visible"/>
                                      </p:to>
                                    </p:set>
                                  </p:childTnLst>
                                </p:cTn>
                              </p:par>
                            </p:childTnLst>
                          </p:cTn>
                        </p:par>
                        <p:par>
                          <p:cTn id="140" fill="hold">
                            <p:stCondLst>
                              <p:cond delay="500"/>
                            </p:stCondLst>
                            <p:childTnLst>
                              <p:par>
                                <p:cTn id="141" presetID="9" presetClass="entr" presetSubtype="0" fill="hold" grpId="0" nodeType="afterEffect">
                                  <p:stCondLst>
                                    <p:cond delay="0"/>
                                  </p:stCondLst>
                                  <p:childTnLst>
                                    <p:set>
                                      <p:cBhvr>
                                        <p:cTn id="142" dur="1" fill="hold">
                                          <p:stCondLst>
                                            <p:cond delay="0"/>
                                          </p:stCondLst>
                                        </p:cTn>
                                        <p:tgtEl>
                                          <p:spTgt spid="125"/>
                                        </p:tgtEl>
                                        <p:attrNameLst>
                                          <p:attrName>style.visibility</p:attrName>
                                        </p:attrNameLst>
                                      </p:cBhvr>
                                      <p:to>
                                        <p:strVal val="visible"/>
                                      </p:to>
                                    </p:set>
                                    <p:animEffect transition="in" filter="dissolve">
                                      <p:cBhvr>
                                        <p:cTn id="143" dur="500"/>
                                        <p:tgtEl>
                                          <p:spTgt spid="12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121"/>
                                        </p:tgtEl>
                                        <p:attrNameLst>
                                          <p:attrName>style.visibility</p:attrName>
                                        </p:attrNameLst>
                                      </p:cBhvr>
                                      <p:to>
                                        <p:strVal val="visible"/>
                                      </p:to>
                                    </p:set>
                                    <p:animEffect transition="in" filter="wipe(down)">
                                      <p:cBhvr>
                                        <p:cTn id="148" dur="500"/>
                                        <p:tgtEl>
                                          <p:spTgt spid="121"/>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1" fill="hold" nodeType="clickEffect">
                                  <p:stCondLst>
                                    <p:cond delay="0"/>
                                  </p:stCondLst>
                                  <p:childTnLst>
                                    <p:set>
                                      <p:cBhvr>
                                        <p:cTn id="152" dur="1" fill="hold">
                                          <p:stCondLst>
                                            <p:cond delay="0"/>
                                          </p:stCondLst>
                                        </p:cTn>
                                        <p:tgtEl>
                                          <p:spTgt spid="120"/>
                                        </p:tgtEl>
                                        <p:attrNameLst>
                                          <p:attrName>style.visibility</p:attrName>
                                        </p:attrNameLst>
                                      </p:cBhvr>
                                      <p:to>
                                        <p:strVal val="visible"/>
                                      </p:to>
                                    </p:set>
                                    <p:animEffect transition="in" filter="wipe(up)">
                                      <p:cBhvr>
                                        <p:cTn id="153" dur="500"/>
                                        <p:tgtEl>
                                          <p:spTgt spid="12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123"/>
                                        </p:tgtEl>
                                        <p:attrNameLst>
                                          <p:attrName>style.visibility</p:attrName>
                                        </p:attrNameLst>
                                      </p:cBhvr>
                                      <p:to>
                                        <p:strVal val="visible"/>
                                      </p:to>
                                    </p:set>
                                    <p:animEffect transition="in" filter="wipe(left)">
                                      <p:cBhvr>
                                        <p:cTn id="158" dur="500"/>
                                        <p:tgtEl>
                                          <p:spTgt spid="12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27"/>
                                        </p:tgtEl>
                                        <p:attrNameLst>
                                          <p:attrName>style.visibility</p:attrName>
                                        </p:attrNameLst>
                                      </p:cBhvr>
                                      <p:to>
                                        <p:strVal val="visible"/>
                                      </p:to>
                                    </p:set>
                                    <p:animEffect transition="in" filter="wipe(left)">
                                      <p:cBhvr>
                                        <p:cTn id="163" dur="500"/>
                                        <p:tgtEl>
                                          <p:spTgt spid="127"/>
                                        </p:tgtEl>
                                      </p:cBhvr>
                                    </p:animEffect>
                                  </p:childTnLst>
                                </p:cTn>
                              </p:par>
                            </p:childTnLst>
                          </p:cTn>
                        </p:par>
                        <p:par>
                          <p:cTn id="164" fill="hold">
                            <p:stCondLst>
                              <p:cond delay="500"/>
                            </p:stCondLst>
                            <p:childTnLst>
                              <p:par>
                                <p:cTn id="165" presetID="22" presetClass="entr" presetSubtype="8" fill="hold" grpId="0" nodeType="afterEffect">
                                  <p:stCondLst>
                                    <p:cond delay="0"/>
                                  </p:stCondLst>
                                  <p:childTnLst>
                                    <p:set>
                                      <p:cBhvr>
                                        <p:cTn id="166" dur="1" fill="hold">
                                          <p:stCondLst>
                                            <p:cond delay="0"/>
                                          </p:stCondLst>
                                        </p:cTn>
                                        <p:tgtEl>
                                          <p:spTgt spid="126"/>
                                        </p:tgtEl>
                                        <p:attrNameLst>
                                          <p:attrName>style.visibility</p:attrName>
                                        </p:attrNameLst>
                                      </p:cBhvr>
                                      <p:to>
                                        <p:strVal val="visible"/>
                                      </p:to>
                                    </p:set>
                                    <p:animEffect transition="in" filter="wipe(left)">
                                      <p:cBhvr>
                                        <p:cTn id="167" dur="500"/>
                                        <p:tgtEl>
                                          <p:spTgt spid="126"/>
                                        </p:tgtEl>
                                      </p:cBhvr>
                                    </p:animEffect>
                                  </p:childTnLst>
                                </p:cTn>
                              </p:par>
                            </p:childTnLst>
                          </p:cTn>
                        </p:par>
                        <p:par>
                          <p:cTn id="168" fill="hold">
                            <p:stCondLst>
                              <p:cond delay="1000"/>
                            </p:stCondLst>
                            <p:childTnLst>
                              <p:par>
                                <p:cTn id="169" presetID="22" presetClass="entr" presetSubtype="8" fill="hold" grpId="0" nodeType="afterEffect">
                                  <p:stCondLst>
                                    <p:cond delay="0"/>
                                  </p:stCondLst>
                                  <p:childTnLst>
                                    <p:set>
                                      <p:cBhvr>
                                        <p:cTn id="170" dur="1" fill="hold">
                                          <p:stCondLst>
                                            <p:cond delay="0"/>
                                          </p:stCondLst>
                                        </p:cTn>
                                        <p:tgtEl>
                                          <p:spTgt spid="128"/>
                                        </p:tgtEl>
                                        <p:attrNameLst>
                                          <p:attrName>style.visibility</p:attrName>
                                        </p:attrNameLst>
                                      </p:cBhvr>
                                      <p:to>
                                        <p:strVal val="visible"/>
                                      </p:to>
                                    </p:set>
                                    <p:animEffect transition="in" filter="wipe(left)">
                                      <p:cBhvr>
                                        <p:cTn id="171" dur="500"/>
                                        <p:tgtEl>
                                          <p:spTgt spid="128"/>
                                        </p:tgtEl>
                                      </p:cBhvr>
                                    </p:animEffect>
                                  </p:childTnLst>
                                </p:cTn>
                              </p:par>
                            </p:childTnLst>
                          </p:cTn>
                        </p:par>
                        <p:par>
                          <p:cTn id="172" fill="hold">
                            <p:stCondLst>
                              <p:cond delay="1500"/>
                            </p:stCondLst>
                            <p:childTnLst>
                              <p:par>
                                <p:cTn id="173" presetID="22" presetClass="entr" presetSubtype="8" fill="hold" grpId="0" nodeType="afterEffect">
                                  <p:stCondLst>
                                    <p:cond delay="0"/>
                                  </p:stCondLst>
                                  <p:childTnLst>
                                    <p:set>
                                      <p:cBhvr>
                                        <p:cTn id="174" dur="1" fill="hold">
                                          <p:stCondLst>
                                            <p:cond delay="0"/>
                                          </p:stCondLst>
                                        </p:cTn>
                                        <p:tgtEl>
                                          <p:spTgt spid="132"/>
                                        </p:tgtEl>
                                        <p:attrNameLst>
                                          <p:attrName>style.visibility</p:attrName>
                                        </p:attrNameLst>
                                      </p:cBhvr>
                                      <p:to>
                                        <p:strVal val="visible"/>
                                      </p:to>
                                    </p:set>
                                    <p:animEffect transition="in" filter="wipe(left)">
                                      <p:cBhvr>
                                        <p:cTn id="175" dur="500"/>
                                        <p:tgtEl>
                                          <p:spTgt spid="13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wipe(left)">
                                      <p:cBhvr>
                                        <p:cTn id="180" dur="500"/>
                                        <p:tgtEl>
                                          <p:spTgt spid="111"/>
                                        </p:tgtEl>
                                      </p:cBhvr>
                                    </p:animEffect>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2"/>
                                        </p:tgtEl>
                                        <p:attrNameLst>
                                          <p:attrName>style.visibility</p:attrName>
                                        </p:attrNameLst>
                                      </p:cBhvr>
                                      <p:to>
                                        <p:strVal val="visible"/>
                                      </p:to>
                                    </p:set>
                                    <p:anim calcmode="lin" valueType="num">
                                      <p:cBhvr additive="base">
                                        <p:cTn id="185" dur="500" fill="hold"/>
                                        <p:tgtEl>
                                          <p:spTgt spid="2"/>
                                        </p:tgtEl>
                                        <p:attrNameLst>
                                          <p:attrName>ppt_x</p:attrName>
                                        </p:attrNameLst>
                                      </p:cBhvr>
                                      <p:tavLst>
                                        <p:tav tm="0">
                                          <p:val>
                                            <p:strVal val="#ppt_x"/>
                                          </p:val>
                                        </p:tav>
                                        <p:tav tm="100000">
                                          <p:val>
                                            <p:strVal val="#ppt_x"/>
                                          </p:val>
                                        </p:tav>
                                      </p:tavLst>
                                    </p:anim>
                                    <p:anim calcmode="lin" valueType="num">
                                      <p:cBhvr additive="base">
                                        <p:cTn id="1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xit" presetSubtype="4" fill="hold" nodeType="clickEffect">
                                  <p:stCondLst>
                                    <p:cond delay="0"/>
                                  </p:stCondLst>
                                  <p:childTnLst>
                                    <p:anim calcmode="lin" valueType="num">
                                      <p:cBhvr additive="base">
                                        <p:cTn id="190" dur="500"/>
                                        <p:tgtEl>
                                          <p:spTgt spid="2"/>
                                        </p:tgtEl>
                                        <p:attrNameLst>
                                          <p:attrName>ppt_x</p:attrName>
                                        </p:attrNameLst>
                                      </p:cBhvr>
                                      <p:tavLst>
                                        <p:tav tm="0">
                                          <p:val>
                                            <p:strVal val="ppt_x"/>
                                          </p:val>
                                        </p:tav>
                                        <p:tav tm="100000">
                                          <p:val>
                                            <p:strVal val="ppt_x"/>
                                          </p:val>
                                        </p:tav>
                                      </p:tavLst>
                                    </p:anim>
                                    <p:anim calcmode="lin" valueType="num">
                                      <p:cBhvr additive="base">
                                        <p:cTn id="191" dur="500"/>
                                        <p:tgtEl>
                                          <p:spTgt spid="2"/>
                                        </p:tgtEl>
                                        <p:attrNameLst>
                                          <p:attrName>ppt_y</p:attrName>
                                        </p:attrNameLst>
                                      </p:cBhvr>
                                      <p:tavLst>
                                        <p:tav tm="0">
                                          <p:val>
                                            <p:strVal val="ppt_y"/>
                                          </p:val>
                                        </p:tav>
                                        <p:tav tm="100000">
                                          <p:val>
                                            <p:strVal val="1+ppt_h/2"/>
                                          </p:val>
                                        </p:tav>
                                      </p:tavLst>
                                    </p:anim>
                                    <p:set>
                                      <p:cBhvr>
                                        <p:cTn id="19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575" grpId="0" animBg="1"/>
      <p:bldP spid="2197576" grpId="0" animBg="1"/>
      <p:bldP spid="2197577" grpId="0" animBg="1"/>
      <p:bldP spid="2197578" grpId="0" animBg="1"/>
      <p:bldP spid="2197579" grpId="0" animBg="1"/>
      <p:bldP spid="2197580" grpId="0" animBg="1"/>
      <p:bldP spid="2197587" grpId="0" animBg="1"/>
      <p:bldP spid="2197599" grpId="0" autoUpdateAnimBg="0"/>
      <p:bldP spid="2197604" grpId="0" animBg="1"/>
      <p:bldP spid="106" grpId="0" autoUpdateAnimBg="0"/>
      <p:bldP spid="109" grpId="0"/>
      <p:bldP spid="110" grpId="0"/>
      <p:bldP spid="111" grpId="0" autoUpdateAnimBg="0"/>
      <p:bldP spid="116" grpId="0" animBg="1"/>
      <p:bldP spid="118" grpId="0" animBg="1"/>
      <p:bldP spid="119" grpId="0" animBg="1" autoUpdateAnimBg="0"/>
      <p:bldP spid="122" grpId="0" autoUpdateAnimBg="0"/>
      <p:bldP spid="124" grpId="0" animBg="1"/>
      <p:bldP spid="125" grpId="0" animBg="1" autoUpdateAnimBg="0"/>
      <p:bldP spid="126" grpId="0" animBg="1"/>
      <p:bldP spid="127" grpId="0" animBg="1"/>
      <p:bldP spid="128" grpId="0" animBg="1"/>
      <p:bldP spid="13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8555" name="Text Box 27"/>
          <p:cNvSpPr txBox="1">
            <a:spLocks noChangeArrowheads="1"/>
          </p:cNvSpPr>
          <p:nvPr/>
        </p:nvSpPr>
        <p:spPr bwMode="auto">
          <a:xfrm>
            <a:off x="179388" y="260648"/>
            <a:ext cx="4752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2.  </a:t>
            </a:r>
            <a:r>
              <a:rPr kumimoji="1" lang="zh-CN" altLang="en-US" sz="2400" b="1">
                <a:solidFill>
                  <a:srgbClr val="66FFFF"/>
                </a:solidFill>
                <a:latin typeface="Times New Roman" panose="02020603050405020304" pitchFamily="18" charset="0"/>
                <a:ea typeface="仿宋_GB2312" pitchFamily="49" charset="-122"/>
              </a:rPr>
              <a:t>在非均匀磁场中的运动</a:t>
            </a:r>
          </a:p>
        </p:txBody>
      </p:sp>
      <p:graphicFrame>
        <p:nvGraphicFramePr>
          <p:cNvPr id="2198556" name="Object 28"/>
          <p:cNvGraphicFramePr>
            <a:graphicFrameLocks noChangeAspect="1"/>
          </p:cNvGraphicFramePr>
          <p:nvPr/>
        </p:nvGraphicFramePr>
        <p:xfrm>
          <a:off x="1692275" y="2084686"/>
          <a:ext cx="2589213" cy="838200"/>
        </p:xfrm>
        <a:graphic>
          <a:graphicData uri="http://schemas.openxmlformats.org/presentationml/2006/ole">
            <mc:AlternateContent xmlns:mc="http://schemas.openxmlformats.org/markup-compatibility/2006">
              <mc:Choice xmlns:v="urn:schemas-microsoft-com:vml" Requires="v">
                <p:oleObj spid="_x0000_s276802" name="公式" r:id="rId3" imgW="1295280" imgH="419040" progId="Equation.3">
                  <p:embed/>
                </p:oleObj>
              </mc:Choice>
              <mc:Fallback>
                <p:oleObj name="公式" r:id="rId3" imgW="12952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84686"/>
                        <a:ext cx="2589213" cy="8382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8557" name="Text Box 29"/>
          <p:cNvSpPr txBox="1">
            <a:spLocks noChangeArrowheads="1"/>
          </p:cNvSpPr>
          <p:nvPr/>
        </p:nvSpPr>
        <p:spPr bwMode="auto">
          <a:xfrm>
            <a:off x="611188" y="2995911"/>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强磁场可约束带电粒子在一根磁场线附近 </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横向磁约束</a:t>
            </a:r>
          </a:p>
        </p:txBody>
      </p:sp>
      <p:graphicFrame>
        <p:nvGraphicFramePr>
          <p:cNvPr id="2198558" name="Object 30"/>
          <p:cNvGraphicFramePr>
            <a:graphicFrameLocks noChangeAspect="1"/>
          </p:cNvGraphicFramePr>
          <p:nvPr/>
        </p:nvGraphicFramePr>
        <p:xfrm>
          <a:off x="4789488" y="2346623"/>
          <a:ext cx="615950" cy="404813"/>
        </p:xfrm>
        <a:graphic>
          <a:graphicData uri="http://schemas.openxmlformats.org/presentationml/2006/ole">
            <mc:AlternateContent xmlns:mc="http://schemas.openxmlformats.org/markup-compatibility/2006">
              <mc:Choice xmlns:v="urn:schemas-microsoft-com:vml" Requires="v">
                <p:oleObj spid="_x0000_s276803" name="公式" r:id="rId5" imgW="304560" imgH="203040" progId="Equation.3">
                  <p:embed/>
                </p:oleObj>
              </mc:Choice>
              <mc:Fallback>
                <p:oleObj name="公式" r:id="rId5" imgW="3045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9488" y="2346623"/>
                        <a:ext cx="61595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8559" name="Object 31"/>
          <p:cNvGraphicFramePr>
            <a:graphicFrameLocks noChangeAspect="1"/>
          </p:cNvGraphicFramePr>
          <p:nvPr/>
        </p:nvGraphicFramePr>
        <p:xfrm>
          <a:off x="5626100" y="2346623"/>
          <a:ext cx="674688" cy="406400"/>
        </p:xfrm>
        <a:graphic>
          <a:graphicData uri="http://schemas.openxmlformats.org/presentationml/2006/ole">
            <mc:AlternateContent xmlns:mc="http://schemas.openxmlformats.org/markup-compatibility/2006">
              <mc:Choice xmlns:v="urn:schemas-microsoft-com:vml" Requires="v">
                <p:oleObj spid="_x0000_s276804" name="公式" r:id="rId7" imgW="342720" imgH="203040" progId="Equation.3">
                  <p:embed/>
                </p:oleObj>
              </mc:Choice>
              <mc:Fallback>
                <p:oleObj name="公式" r:id="rId7" imgW="3427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100" y="2346623"/>
                        <a:ext cx="67468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32"/>
          <p:cNvGrpSpPr>
            <a:grpSpLocks/>
          </p:cNvGrpSpPr>
          <p:nvPr/>
        </p:nvGrpSpPr>
        <p:grpSpPr bwMode="auto">
          <a:xfrm>
            <a:off x="6388100" y="2084686"/>
            <a:ext cx="2287588" cy="995362"/>
            <a:chOff x="2483" y="3703"/>
            <a:chExt cx="1441" cy="627"/>
          </a:xfrm>
        </p:grpSpPr>
        <p:grpSp>
          <p:nvGrpSpPr>
            <p:cNvPr id="12319" name="Group 33"/>
            <p:cNvGrpSpPr>
              <a:grpSpLocks/>
            </p:cNvGrpSpPr>
            <p:nvPr/>
          </p:nvGrpSpPr>
          <p:grpSpPr bwMode="auto">
            <a:xfrm rot="-2163945">
              <a:off x="3179" y="3703"/>
              <a:ext cx="377" cy="284"/>
              <a:chOff x="4052" y="289"/>
              <a:chExt cx="517" cy="329"/>
            </a:xfrm>
          </p:grpSpPr>
          <p:sp>
            <p:nvSpPr>
              <p:cNvPr id="12321" name="Freeform 34"/>
              <p:cNvSpPr>
                <a:spLocks/>
              </p:cNvSpPr>
              <p:nvPr/>
            </p:nvSpPr>
            <p:spPr bwMode="auto">
              <a:xfrm>
                <a:off x="4426" y="443"/>
                <a:ext cx="100" cy="78"/>
              </a:xfrm>
              <a:custGeom>
                <a:avLst/>
                <a:gdLst>
                  <a:gd name="T0" fmla="*/ 0 w 105"/>
                  <a:gd name="T1" fmla="*/ 465 h 55"/>
                  <a:gd name="T2" fmla="*/ 20 w 105"/>
                  <a:gd name="T3" fmla="*/ 0 h 55"/>
                  <a:gd name="T4" fmla="*/ 37 w 105"/>
                  <a:gd name="T5" fmla="*/ 465 h 55"/>
                  <a:gd name="T6" fmla="*/ 64 w 105"/>
                  <a:gd name="T7" fmla="*/ 1812 h 55"/>
                  <a:gd name="T8" fmla="*/ 64 w 105"/>
                  <a:gd name="T9" fmla="*/ 1812 h 55"/>
                  <a:gd name="T10" fmla="*/ 37 w 105"/>
                  <a:gd name="T11" fmla="*/ 465 h 55"/>
                  <a:gd name="T12" fmla="*/ 20 w 105"/>
                  <a:gd name="T13" fmla="*/ 0 h 55"/>
                  <a:gd name="T14" fmla="*/ 0 w 105"/>
                  <a:gd name="T15" fmla="*/ 465 h 55"/>
                  <a:gd name="T16" fmla="*/ 0 w 105"/>
                  <a:gd name="T17" fmla="*/ 465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55"/>
                  <a:gd name="T29" fmla="*/ 105 w 105"/>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55">
                    <a:moveTo>
                      <a:pt x="0" y="14"/>
                    </a:moveTo>
                    <a:lnTo>
                      <a:pt x="30" y="0"/>
                    </a:lnTo>
                    <a:lnTo>
                      <a:pt x="60" y="14"/>
                    </a:lnTo>
                    <a:lnTo>
                      <a:pt x="105" y="55"/>
                    </a:lnTo>
                    <a:lnTo>
                      <a:pt x="60" y="14"/>
                    </a:lnTo>
                    <a:lnTo>
                      <a:pt x="30" y="0"/>
                    </a:lnTo>
                    <a:lnTo>
                      <a:pt x="0" y="14"/>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2" name="Freeform 35"/>
              <p:cNvSpPr>
                <a:spLocks noEditPoints="1"/>
              </p:cNvSpPr>
              <p:nvPr/>
            </p:nvSpPr>
            <p:spPr bwMode="auto">
              <a:xfrm>
                <a:off x="4511" y="521"/>
                <a:ext cx="15" cy="77"/>
              </a:xfrm>
              <a:custGeom>
                <a:avLst/>
                <a:gdLst>
                  <a:gd name="T0" fmla="*/ 15 w 15"/>
                  <a:gd name="T1" fmla="*/ 0 h 55"/>
                  <a:gd name="T2" fmla="*/ 15 w 15"/>
                  <a:gd name="T3" fmla="*/ 784 h 55"/>
                  <a:gd name="T4" fmla="*/ 0 w 15"/>
                  <a:gd name="T5" fmla="*/ 1586 h 55"/>
                  <a:gd name="T6" fmla="*/ 0 w 15"/>
                  <a:gd name="T7" fmla="*/ 1586 h 55"/>
                  <a:gd name="T8" fmla="*/ 15 w 15"/>
                  <a:gd name="T9" fmla="*/ 784 h 55"/>
                  <a:gd name="T10" fmla="*/ 15 w 15"/>
                  <a:gd name="T11" fmla="*/ 0 h 55"/>
                  <a:gd name="T12" fmla="*/ 15 w 15"/>
                  <a:gd name="T13" fmla="*/ 0 h 55"/>
                  <a:gd name="T14" fmla="*/ 15 w 15"/>
                  <a:gd name="T15" fmla="*/ 0 h 55"/>
                  <a:gd name="T16" fmla="*/ 15 w 15"/>
                  <a:gd name="T17" fmla="*/ 0 h 55"/>
                  <a:gd name="T18" fmla="*/ 15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15" y="27"/>
                    </a:lnTo>
                    <a:lnTo>
                      <a:pt x="0" y="55"/>
                    </a:lnTo>
                    <a:lnTo>
                      <a:pt x="15" y="27"/>
                    </a:lnTo>
                    <a:lnTo>
                      <a:pt x="15" y="0"/>
                    </a:lnTo>
                    <a:close/>
                    <a:moveTo>
                      <a:pt x="15" y="0"/>
                    </a:moveTo>
                    <a:lnTo>
                      <a:pt x="15"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3" name="Freeform 36"/>
              <p:cNvSpPr>
                <a:spLocks noEditPoints="1"/>
              </p:cNvSpPr>
              <p:nvPr/>
            </p:nvSpPr>
            <p:spPr bwMode="auto">
              <a:xfrm>
                <a:off x="4469" y="501"/>
                <a:ext cx="42" cy="117"/>
              </a:xfrm>
              <a:custGeom>
                <a:avLst/>
                <a:gdLst>
                  <a:gd name="T0" fmla="*/ 22 w 45"/>
                  <a:gd name="T1" fmla="*/ 2133 h 83"/>
                  <a:gd name="T2" fmla="*/ 7 w 45"/>
                  <a:gd name="T3" fmla="*/ 2571 h 83"/>
                  <a:gd name="T4" fmla="*/ 0 w 45"/>
                  <a:gd name="T5" fmla="*/ 2133 h 83"/>
                  <a:gd name="T6" fmla="*/ 0 w 45"/>
                  <a:gd name="T7" fmla="*/ 1287 h 83"/>
                  <a:gd name="T8" fmla="*/ 7 w 45"/>
                  <a:gd name="T9" fmla="*/ 0 h 83"/>
                  <a:gd name="T10" fmla="*/ 7 w 45"/>
                  <a:gd name="T11" fmla="*/ 0 h 83"/>
                  <a:gd name="T12" fmla="*/ 0 w 45"/>
                  <a:gd name="T13" fmla="*/ 1287 h 83"/>
                  <a:gd name="T14" fmla="*/ 0 w 45"/>
                  <a:gd name="T15" fmla="*/ 2133 h 83"/>
                  <a:gd name="T16" fmla="*/ 7 w 45"/>
                  <a:gd name="T17" fmla="*/ 2571 h 83"/>
                  <a:gd name="T18" fmla="*/ 22 w 45"/>
                  <a:gd name="T19" fmla="*/ 2133 h 83"/>
                  <a:gd name="T20" fmla="*/ 22 w 45"/>
                  <a:gd name="T21" fmla="*/ 2133 h 83"/>
                  <a:gd name="T22" fmla="*/ 22 w 45"/>
                  <a:gd name="T23" fmla="*/ 2133 h 83"/>
                  <a:gd name="T24" fmla="*/ 22 w 45"/>
                  <a:gd name="T25" fmla="*/ 2133 h 83"/>
                  <a:gd name="T26" fmla="*/ 22 w 45"/>
                  <a:gd name="T27" fmla="*/ 213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83"/>
                  <a:gd name="T44" fmla="*/ 45 w 45"/>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83">
                    <a:moveTo>
                      <a:pt x="45" y="69"/>
                    </a:moveTo>
                    <a:lnTo>
                      <a:pt x="15" y="83"/>
                    </a:lnTo>
                    <a:lnTo>
                      <a:pt x="0" y="69"/>
                    </a:lnTo>
                    <a:lnTo>
                      <a:pt x="0" y="41"/>
                    </a:lnTo>
                    <a:lnTo>
                      <a:pt x="15" y="0"/>
                    </a:lnTo>
                    <a:lnTo>
                      <a:pt x="0" y="41"/>
                    </a:lnTo>
                    <a:lnTo>
                      <a:pt x="0" y="69"/>
                    </a:lnTo>
                    <a:lnTo>
                      <a:pt x="15" y="83"/>
                    </a:lnTo>
                    <a:lnTo>
                      <a:pt x="45" y="69"/>
                    </a:lnTo>
                    <a:close/>
                    <a:moveTo>
                      <a:pt x="45" y="69"/>
                    </a:moveTo>
                    <a:lnTo>
                      <a:pt x="45" y="69"/>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4" name="Freeform 37"/>
              <p:cNvSpPr>
                <a:spLocks noEditPoints="1"/>
              </p:cNvSpPr>
              <p:nvPr/>
            </p:nvSpPr>
            <p:spPr bwMode="auto">
              <a:xfrm>
                <a:off x="4483" y="481"/>
                <a:ext cx="28" cy="20"/>
              </a:xfrm>
              <a:custGeom>
                <a:avLst/>
                <a:gdLst>
                  <a:gd name="T0" fmla="*/ 0 w 30"/>
                  <a:gd name="T1" fmla="*/ 499 h 14"/>
                  <a:gd name="T2" fmla="*/ 7 w 30"/>
                  <a:gd name="T3" fmla="*/ 499 h 14"/>
                  <a:gd name="T4" fmla="*/ 16 w 30"/>
                  <a:gd name="T5" fmla="*/ 0 h 14"/>
                  <a:gd name="T6" fmla="*/ 16 w 30"/>
                  <a:gd name="T7" fmla="*/ 0 h 14"/>
                  <a:gd name="T8" fmla="*/ 7 w 30"/>
                  <a:gd name="T9" fmla="*/ 499 h 14"/>
                  <a:gd name="T10" fmla="*/ 0 w 30"/>
                  <a:gd name="T11" fmla="*/ 499 h 14"/>
                  <a:gd name="T12" fmla="*/ 0 w 30"/>
                  <a:gd name="T13" fmla="*/ 499 h 14"/>
                  <a:gd name="T14" fmla="*/ 0 w 30"/>
                  <a:gd name="T15" fmla="*/ 499 h 14"/>
                  <a:gd name="T16" fmla="*/ 0 w 30"/>
                  <a:gd name="T17" fmla="*/ 499 h 14"/>
                  <a:gd name="T18" fmla="*/ 0 w 30"/>
                  <a:gd name="T19" fmla="*/ 499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14"/>
                  <a:gd name="T32" fmla="*/ 30 w 3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14">
                    <a:moveTo>
                      <a:pt x="0" y="14"/>
                    </a:moveTo>
                    <a:lnTo>
                      <a:pt x="15" y="14"/>
                    </a:lnTo>
                    <a:lnTo>
                      <a:pt x="30" y="0"/>
                    </a:lnTo>
                    <a:lnTo>
                      <a:pt x="15" y="14"/>
                    </a:lnTo>
                    <a:lnTo>
                      <a:pt x="0" y="14"/>
                    </a:lnTo>
                    <a:close/>
                    <a:moveTo>
                      <a:pt x="0" y="14"/>
                    </a:moveTo>
                    <a:lnTo>
                      <a:pt x="0" y="14"/>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5" name="Freeform 38"/>
              <p:cNvSpPr>
                <a:spLocks noEditPoints="1"/>
              </p:cNvSpPr>
              <p:nvPr/>
            </p:nvSpPr>
            <p:spPr bwMode="auto">
              <a:xfrm>
                <a:off x="4511" y="463"/>
                <a:ext cx="58" cy="18"/>
              </a:xfrm>
              <a:custGeom>
                <a:avLst/>
                <a:gdLst>
                  <a:gd name="T0" fmla="*/ 0 w 60"/>
                  <a:gd name="T1" fmla="*/ 334 h 13"/>
                  <a:gd name="T2" fmla="*/ 20 w 60"/>
                  <a:gd name="T3" fmla="*/ 0 h 13"/>
                  <a:gd name="T4" fmla="*/ 42 w 60"/>
                  <a:gd name="T5" fmla="*/ 334 h 13"/>
                  <a:gd name="T6" fmla="*/ 42 w 60"/>
                  <a:gd name="T7" fmla="*/ 334 h 13"/>
                  <a:gd name="T8" fmla="*/ 20 w 60"/>
                  <a:gd name="T9" fmla="*/ 0 h 13"/>
                  <a:gd name="T10" fmla="*/ 0 w 60"/>
                  <a:gd name="T11" fmla="*/ 334 h 13"/>
                  <a:gd name="T12" fmla="*/ 0 w 60"/>
                  <a:gd name="T13" fmla="*/ 334 h 13"/>
                  <a:gd name="T14" fmla="*/ 0 w 60"/>
                  <a:gd name="T15" fmla="*/ 334 h 13"/>
                  <a:gd name="T16" fmla="*/ 0 w 60"/>
                  <a:gd name="T17" fmla="*/ 334 h 13"/>
                  <a:gd name="T18" fmla="*/ 0 w 60"/>
                  <a:gd name="T19" fmla="*/ 334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
                  <a:gd name="T32" fmla="*/ 60 w 6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
                    <a:moveTo>
                      <a:pt x="0" y="13"/>
                    </a:moveTo>
                    <a:lnTo>
                      <a:pt x="30" y="0"/>
                    </a:lnTo>
                    <a:lnTo>
                      <a:pt x="60" y="13"/>
                    </a:lnTo>
                    <a:lnTo>
                      <a:pt x="30" y="0"/>
                    </a:lnTo>
                    <a:lnTo>
                      <a:pt x="0" y="13"/>
                    </a:lnTo>
                    <a:close/>
                    <a:moveTo>
                      <a:pt x="0" y="13"/>
                    </a:moveTo>
                    <a:lnTo>
                      <a:pt x="0" y="13"/>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6" name="Freeform 39"/>
              <p:cNvSpPr>
                <a:spLocks/>
              </p:cNvSpPr>
              <p:nvPr/>
            </p:nvSpPr>
            <p:spPr bwMode="auto">
              <a:xfrm>
                <a:off x="4397" y="463"/>
                <a:ext cx="29" cy="18"/>
              </a:xfrm>
              <a:custGeom>
                <a:avLst/>
                <a:gdLst>
                  <a:gd name="T0" fmla="*/ 20 w 30"/>
                  <a:gd name="T1" fmla="*/ 0 h 13"/>
                  <a:gd name="T2" fmla="*/ 15 w 30"/>
                  <a:gd name="T3" fmla="*/ 334 h 13"/>
                  <a:gd name="T4" fmla="*/ 0 w 30"/>
                  <a:gd name="T5" fmla="*/ 334 h 13"/>
                  <a:gd name="T6" fmla="*/ 0 w 30"/>
                  <a:gd name="T7" fmla="*/ 334 h 13"/>
                  <a:gd name="T8" fmla="*/ 15 w 30"/>
                  <a:gd name="T9" fmla="*/ 334 h 13"/>
                  <a:gd name="T10" fmla="*/ 20 w 30"/>
                  <a:gd name="T11" fmla="*/ 0 h 13"/>
                  <a:gd name="T12" fmla="*/ 2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0"/>
                    </a:moveTo>
                    <a:lnTo>
                      <a:pt x="15" y="13"/>
                    </a:lnTo>
                    <a:lnTo>
                      <a:pt x="0" y="13"/>
                    </a:lnTo>
                    <a:lnTo>
                      <a:pt x="15" y="13"/>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7" name="Freeform 40"/>
              <p:cNvSpPr>
                <a:spLocks noEditPoints="1"/>
              </p:cNvSpPr>
              <p:nvPr/>
            </p:nvSpPr>
            <p:spPr bwMode="auto">
              <a:xfrm>
                <a:off x="4383" y="481"/>
                <a:ext cx="14" cy="78"/>
              </a:xfrm>
              <a:custGeom>
                <a:avLst/>
                <a:gdLst>
                  <a:gd name="T0" fmla="*/ 7 w 15"/>
                  <a:gd name="T1" fmla="*/ 0 h 55"/>
                  <a:gd name="T2" fmla="*/ 0 w 15"/>
                  <a:gd name="T3" fmla="*/ 935 h 55"/>
                  <a:gd name="T4" fmla="*/ 0 w 15"/>
                  <a:gd name="T5" fmla="*/ 1812 h 55"/>
                  <a:gd name="T6" fmla="*/ 0 w 15"/>
                  <a:gd name="T7" fmla="*/ 1812 h 55"/>
                  <a:gd name="T8" fmla="*/ 0 w 15"/>
                  <a:gd name="T9" fmla="*/ 935 h 55"/>
                  <a:gd name="T10" fmla="*/ 7 w 15"/>
                  <a:gd name="T11" fmla="*/ 0 h 55"/>
                  <a:gd name="T12" fmla="*/ 7 w 15"/>
                  <a:gd name="T13" fmla="*/ 0 h 55"/>
                  <a:gd name="T14" fmla="*/ 7 w 15"/>
                  <a:gd name="T15" fmla="*/ 0 h 55"/>
                  <a:gd name="T16" fmla="*/ 7 w 15"/>
                  <a:gd name="T17" fmla="*/ 0 h 55"/>
                  <a:gd name="T18" fmla="*/ 7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0" y="28"/>
                    </a:lnTo>
                    <a:lnTo>
                      <a:pt x="0" y="55"/>
                    </a:lnTo>
                    <a:lnTo>
                      <a:pt x="0" y="28"/>
                    </a:lnTo>
                    <a:lnTo>
                      <a:pt x="15" y="0"/>
                    </a:lnTo>
                    <a:close/>
                    <a:moveTo>
                      <a:pt x="15" y="0"/>
                    </a:moveTo>
                    <a:lnTo>
                      <a:pt x="15"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8" name="Freeform 41"/>
              <p:cNvSpPr>
                <a:spLocks noEditPoints="1"/>
              </p:cNvSpPr>
              <p:nvPr/>
            </p:nvSpPr>
            <p:spPr bwMode="auto">
              <a:xfrm>
                <a:off x="4383" y="559"/>
                <a:ext cx="43" cy="39"/>
              </a:xfrm>
              <a:custGeom>
                <a:avLst/>
                <a:gdLst>
                  <a:gd name="T0" fmla="*/ 0 w 45"/>
                  <a:gd name="T1" fmla="*/ 0 h 28"/>
                  <a:gd name="T2" fmla="*/ 11 w 45"/>
                  <a:gd name="T3" fmla="*/ 759 h 28"/>
                  <a:gd name="T4" fmla="*/ 20 w 45"/>
                  <a:gd name="T5" fmla="*/ 759 h 28"/>
                  <a:gd name="T6" fmla="*/ 29 w 45"/>
                  <a:gd name="T7" fmla="*/ 391 h 28"/>
                  <a:gd name="T8" fmla="*/ 29 w 45"/>
                  <a:gd name="T9" fmla="*/ 391 h 28"/>
                  <a:gd name="T10" fmla="*/ 20 w 45"/>
                  <a:gd name="T11" fmla="*/ 759 h 28"/>
                  <a:gd name="T12" fmla="*/ 11 w 45"/>
                  <a:gd name="T13" fmla="*/ 759 h 28"/>
                  <a:gd name="T14" fmla="*/ 0 w 45"/>
                  <a:gd name="T15" fmla="*/ 0 h 28"/>
                  <a:gd name="T16" fmla="*/ 0 w 45"/>
                  <a:gd name="T17" fmla="*/ 0 h 28"/>
                  <a:gd name="T18" fmla="*/ 0 w 45"/>
                  <a:gd name="T19" fmla="*/ 0 h 28"/>
                  <a:gd name="T20" fmla="*/ 0 w 45"/>
                  <a:gd name="T21" fmla="*/ 0 h 28"/>
                  <a:gd name="T22" fmla="*/ 0 w 45"/>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8"/>
                  <a:gd name="T38" fmla="*/ 45 w 45"/>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8">
                    <a:moveTo>
                      <a:pt x="0" y="0"/>
                    </a:moveTo>
                    <a:lnTo>
                      <a:pt x="15" y="28"/>
                    </a:lnTo>
                    <a:lnTo>
                      <a:pt x="30" y="28"/>
                    </a:lnTo>
                    <a:lnTo>
                      <a:pt x="45" y="14"/>
                    </a:lnTo>
                    <a:lnTo>
                      <a:pt x="30" y="28"/>
                    </a:lnTo>
                    <a:lnTo>
                      <a:pt x="15" y="28"/>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29" name="Freeform 42"/>
              <p:cNvSpPr>
                <a:spLocks noEditPoints="1"/>
              </p:cNvSpPr>
              <p:nvPr/>
            </p:nvSpPr>
            <p:spPr bwMode="auto">
              <a:xfrm>
                <a:off x="4426" y="501"/>
                <a:ext cx="14" cy="78"/>
              </a:xfrm>
              <a:custGeom>
                <a:avLst/>
                <a:gdLst>
                  <a:gd name="T0" fmla="*/ 0 w 15"/>
                  <a:gd name="T1" fmla="*/ 1812 h 55"/>
                  <a:gd name="T2" fmla="*/ 7 w 15"/>
                  <a:gd name="T3" fmla="*/ 935 h 55"/>
                  <a:gd name="T4" fmla="*/ 7 w 15"/>
                  <a:gd name="T5" fmla="*/ 0 h 55"/>
                  <a:gd name="T6" fmla="*/ 7 w 15"/>
                  <a:gd name="T7" fmla="*/ 0 h 55"/>
                  <a:gd name="T8" fmla="*/ 7 w 15"/>
                  <a:gd name="T9" fmla="*/ 935 h 55"/>
                  <a:gd name="T10" fmla="*/ 0 w 15"/>
                  <a:gd name="T11" fmla="*/ 1812 h 55"/>
                  <a:gd name="T12" fmla="*/ 0 w 15"/>
                  <a:gd name="T13" fmla="*/ 1812 h 55"/>
                  <a:gd name="T14" fmla="*/ 0 w 15"/>
                  <a:gd name="T15" fmla="*/ 1812 h 55"/>
                  <a:gd name="T16" fmla="*/ 0 w 15"/>
                  <a:gd name="T17" fmla="*/ 1812 h 55"/>
                  <a:gd name="T18" fmla="*/ 0 w 15"/>
                  <a:gd name="T19" fmla="*/ 181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15" y="28"/>
                    </a:lnTo>
                    <a:lnTo>
                      <a:pt x="15" y="0"/>
                    </a:lnTo>
                    <a:lnTo>
                      <a:pt x="15" y="28"/>
                    </a:lnTo>
                    <a:lnTo>
                      <a:pt x="0" y="55"/>
                    </a:lnTo>
                    <a:close/>
                    <a:moveTo>
                      <a:pt x="0" y="55"/>
                    </a:moveTo>
                    <a:lnTo>
                      <a:pt x="0"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0" name="Freeform 43"/>
              <p:cNvSpPr>
                <a:spLocks noEditPoints="1"/>
              </p:cNvSpPr>
              <p:nvPr/>
            </p:nvSpPr>
            <p:spPr bwMode="auto">
              <a:xfrm>
                <a:off x="4339" y="424"/>
                <a:ext cx="101" cy="77"/>
              </a:xfrm>
              <a:custGeom>
                <a:avLst/>
                <a:gdLst>
                  <a:gd name="T0" fmla="*/ 71 w 105"/>
                  <a:gd name="T1" fmla="*/ 1586 h 55"/>
                  <a:gd name="T2" fmla="*/ 61 w 105"/>
                  <a:gd name="T3" fmla="*/ 809 h 55"/>
                  <a:gd name="T4" fmla="*/ 40 w 105"/>
                  <a:gd name="T5" fmla="*/ 0 h 55"/>
                  <a:gd name="T6" fmla="*/ 0 w 105"/>
                  <a:gd name="T7" fmla="*/ 0 h 55"/>
                  <a:gd name="T8" fmla="*/ 0 w 105"/>
                  <a:gd name="T9" fmla="*/ 0 h 55"/>
                  <a:gd name="T10" fmla="*/ 40 w 105"/>
                  <a:gd name="T11" fmla="*/ 0 h 55"/>
                  <a:gd name="T12" fmla="*/ 61 w 105"/>
                  <a:gd name="T13" fmla="*/ 809 h 55"/>
                  <a:gd name="T14" fmla="*/ 71 w 105"/>
                  <a:gd name="T15" fmla="*/ 1586 h 55"/>
                  <a:gd name="T16" fmla="*/ 71 w 105"/>
                  <a:gd name="T17" fmla="*/ 1586 h 55"/>
                  <a:gd name="T18" fmla="*/ 71 w 105"/>
                  <a:gd name="T19" fmla="*/ 1586 h 55"/>
                  <a:gd name="T20" fmla="*/ 71 w 105"/>
                  <a:gd name="T21" fmla="*/ 1586 h 55"/>
                  <a:gd name="T22" fmla="*/ 71 w 105"/>
                  <a:gd name="T23" fmla="*/ 1586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55"/>
                  <a:gd name="T38" fmla="*/ 105 w 105"/>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55">
                    <a:moveTo>
                      <a:pt x="105" y="55"/>
                    </a:moveTo>
                    <a:lnTo>
                      <a:pt x="90" y="28"/>
                    </a:lnTo>
                    <a:lnTo>
                      <a:pt x="60" y="0"/>
                    </a:lnTo>
                    <a:lnTo>
                      <a:pt x="0" y="0"/>
                    </a:lnTo>
                    <a:lnTo>
                      <a:pt x="60" y="0"/>
                    </a:lnTo>
                    <a:lnTo>
                      <a:pt x="90" y="28"/>
                    </a:lnTo>
                    <a:lnTo>
                      <a:pt x="105" y="55"/>
                    </a:lnTo>
                    <a:close/>
                    <a:moveTo>
                      <a:pt x="105" y="55"/>
                    </a:moveTo>
                    <a:lnTo>
                      <a:pt x="105"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1" name="Freeform 44"/>
              <p:cNvSpPr>
                <a:spLocks/>
              </p:cNvSpPr>
              <p:nvPr/>
            </p:nvSpPr>
            <p:spPr bwMode="auto">
              <a:xfrm>
                <a:off x="4311" y="424"/>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2" name="Freeform 45"/>
              <p:cNvSpPr>
                <a:spLocks noEditPoints="1"/>
              </p:cNvSpPr>
              <p:nvPr/>
            </p:nvSpPr>
            <p:spPr bwMode="auto">
              <a:xfrm>
                <a:off x="4283" y="463"/>
                <a:ext cx="28" cy="77"/>
              </a:xfrm>
              <a:custGeom>
                <a:avLst/>
                <a:gdLst>
                  <a:gd name="T0" fmla="*/ 16 w 30"/>
                  <a:gd name="T1" fmla="*/ 0 h 55"/>
                  <a:gd name="T2" fmla="*/ 7 w 30"/>
                  <a:gd name="T3" fmla="*/ 784 h 55"/>
                  <a:gd name="T4" fmla="*/ 0 w 30"/>
                  <a:gd name="T5" fmla="*/ 1586 h 55"/>
                  <a:gd name="T6" fmla="*/ 0 w 30"/>
                  <a:gd name="T7" fmla="*/ 1586 h 55"/>
                  <a:gd name="T8" fmla="*/ 7 w 30"/>
                  <a:gd name="T9" fmla="*/ 784 h 55"/>
                  <a:gd name="T10" fmla="*/ 16 w 30"/>
                  <a:gd name="T11" fmla="*/ 0 h 55"/>
                  <a:gd name="T12" fmla="*/ 16 w 30"/>
                  <a:gd name="T13" fmla="*/ 0 h 55"/>
                  <a:gd name="T14" fmla="*/ 16 w 30"/>
                  <a:gd name="T15" fmla="*/ 0 h 55"/>
                  <a:gd name="T16" fmla="*/ 16 w 30"/>
                  <a:gd name="T17" fmla="*/ 0 h 55"/>
                  <a:gd name="T18" fmla="*/ 16 w 30"/>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55"/>
                  <a:gd name="T32" fmla="*/ 30 w 30"/>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55">
                    <a:moveTo>
                      <a:pt x="30" y="0"/>
                    </a:moveTo>
                    <a:lnTo>
                      <a:pt x="15" y="27"/>
                    </a:lnTo>
                    <a:lnTo>
                      <a:pt x="0" y="55"/>
                    </a:lnTo>
                    <a:lnTo>
                      <a:pt x="15" y="27"/>
                    </a:lnTo>
                    <a:lnTo>
                      <a:pt x="30" y="0"/>
                    </a:lnTo>
                    <a:close/>
                    <a:moveTo>
                      <a:pt x="30" y="0"/>
                    </a:move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3" name="Freeform 46"/>
              <p:cNvSpPr>
                <a:spLocks noEditPoints="1"/>
              </p:cNvSpPr>
              <p:nvPr/>
            </p:nvSpPr>
            <p:spPr bwMode="auto">
              <a:xfrm>
                <a:off x="4283" y="540"/>
                <a:ext cx="42" cy="39"/>
              </a:xfrm>
              <a:custGeom>
                <a:avLst/>
                <a:gdLst>
                  <a:gd name="T0" fmla="*/ 0 w 45"/>
                  <a:gd name="T1" fmla="*/ 0 h 27"/>
                  <a:gd name="T2" fmla="*/ 7 w 45"/>
                  <a:gd name="T3" fmla="*/ 1060 h 27"/>
                  <a:gd name="T4" fmla="*/ 16 w 45"/>
                  <a:gd name="T5" fmla="*/ 1060 h 27"/>
                  <a:gd name="T6" fmla="*/ 22 w 45"/>
                  <a:gd name="T7" fmla="*/ 508 h 27"/>
                  <a:gd name="T8" fmla="*/ 22 w 45"/>
                  <a:gd name="T9" fmla="*/ 508 h 27"/>
                  <a:gd name="T10" fmla="*/ 16 w 45"/>
                  <a:gd name="T11" fmla="*/ 1060 h 27"/>
                  <a:gd name="T12" fmla="*/ 7 w 45"/>
                  <a:gd name="T13" fmla="*/ 1060 h 27"/>
                  <a:gd name="T14" fmla="*/ 0 w 45"/>
                  <a:gd name="T15" fmla="*/ 0 h 27"/>
                  <a:gd name="T16" fmla="*/ 0 w 45"/>
                  <a:gd name="T17" fmla="*/ 0 h 27"/>
                  <a:gd name="T18" fmla="*/ 0 w 45"/>
                  <a:gd name="T19" fmla="*/ 0 h 27"/>
                  <a:gd name="T20" fmla="*/ 0 w 45"/>
                  <a:gd name="T21" fmla="*/ 0 h 27"/>
                  <a:gd name="T22" fmla="*/ 0 w 4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7"/>
                  <a:gd name="T38" fmla="*/ 45 w 4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7">
                    <a:moveTo>
                      <a:pt x="0" y="0"/>
                    </a:moveTo>
                    <a:lnTo>
                      <a:pt x="15" y="27"/>
                    </a:lnTo>
                    <a:lnTo>
                      <a:pt x="30" y="27"/>
                    </a:lnTo>
                    <a:lnTo>
                      <a:pt x="45" y="13"/>
                    </a:lnTo>
                    <a:lnTo>
                      <a:pt x="30" y="27"/>
                    </a:lnTo>
                    <a:lnTo>
                      <a:pt x="15" y="27"/>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4" name="Freeform 47"/>
              <p:cNvSpPr>
                <a:spLocks noEditPoints="1"/>
              </p:cNvSpPr>
              <p:nvPr/>
            </p:nvSpPr>
            <p:spPr bwMode="auto">
              <a:xfrm>
                <a:off x="4325" y="463"/>
                <a:ext cx="29" cy="96"/>
              </a:xfrm>
              <a:custGeom>
                <a:avLst/>
                <a:gdLst>
                  <a:gd name="T0" fmla="*/ 0 w 30"/>
                  <a:gd name="T1" fmla="*/ 2150 h 68"/>
                  <a:gd name="T2" fmla="*/ 20 w 30"/>
                  <a:gd name="T3" fmla="*/ 1303 h 68"/>
                  <a:gd name="T4" fmla="*/ 20 w 30"/>
                  <a:gd name="T5" fmla="*/ 0 h 68"/>
                  <a:gd name="T6" fmla="*/ 20 w 30"/>
                  <a:gd name="T7" fmla="*/ 0 h 68"/>
                  <a:gd name="T8" fmla="*/ 20 w 30"/>
                  <a:gd name="T9" fmla="*/ 1303 h 68"/>
                  <a:gd name="T10" fmla="*/ 0 w 30"/>
                  <a:gd name="T11" fmla="*/ 2150 h 68"/>
                  <a:gd name="T12" fmla="*/ 0 w 30"/>
                  <a:gd name="T13" fmla="*/ 2150 h 68"/>
                  <a:gd name="T14" fmla="*/ 0 w 30"/>
                  <a:gd name="T15" fmla="*/ 2150 h 68"/>
                  <a:gd name="T16" fmla="*/ 0 w 30"/>
                  <a:gd name="T17" fmla="*/ 2150 h 68"/>
                  <a:gd name="T18" fmla="*/ 0 w 30"/>
                  <a:gd name="T19" fmla="*/ 215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8"/>
                  <a:gd name="T32" fmla="*/ 30 w 3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8">
                    <a:moveTo>
                      <a:pt x="0" y="68"/>
                    </a:moveTo>
                    <a:lnTo>
                      <a:pt x="30" y="41"/>
                    </a:lnTo>
                    <a:lnTo>
                      <a:pt x="30" y="0"/>
                    </a:lnTo>
                    <a:lnTo>
                      <a:pt x="30" y="41"/>
                    </a:lnTo>
                    <a:lnTo>
                      <a:pt x="0" y="68"/>
                    </a:lnTo>
                    <a:close/>
                    <a:moveTo>
                      <a:pt x="0" y="68"/>
                    </a:moveTo>
                    <a:lnTo>
                      <a:pt x="0" y="68"/>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5" name="Freeform 48"/>
              <p:cNvSpPr>
                <a:spLocks noEditPoints="1"/>
              </p:cNvSpPr>
              <p:nvPr/>
            </p:nvSpPr>
            <p:spPr bwMode="auto">
              <a:xfrm>
                <a:off x="4239" y="366"/>
                <a:ext cx="115" cy="97"/>
              </a:xfrm>
              <a:custGeom>
                <a:avLst/>
                <a:gdLst>
                  <a:gd name="T0" fmla="*/ 73 w 121"/>
                  <a:gd name="T1" fmla="*/ 2074 h 69"/>
                  <a:gd name="T2" fmla="*/ 64 w 121"/>
                  <a:gd name="T3" fmla="*/ 810 h 69"/>
                  <a:gd name="T4" fmla="*/ 46 w 121"/>
                  <a:gd name="T5" fmla="*/ 423 h 69"/>
                  <a:gd name="T6" fmla="*/ 28 w 121"/>
                  <a:gd name="T7" fmla="*/ 0 h 69"/>
                  <a:gd name="T8" fmla="*/ 0 w 121"/>
                  <a:gd name="T9" fmla="*/ 423 h 69"/>
                  <a:gd name="T10" fmla="*/ 0 w 121"/>
                  <a:gd name="T11" fmla="*/ 423 h 69"/>
                  <a:gd name="T12" fmla="*/ 28 w 121"/>
                  <a:gd name="T13" fmla="*/ 0 h 69"/>
                  <a:gd name="T14" fmla="*/ 46 w 121"/>
                  <a:gd name="T15" fmla="*/ 423 h 69"/>
                  <a:gd name="T16" fmla="*/ 64 w 121"/>
                  <a:gd name="T17" fmla="*/ 810 h 69"/>
                  <a:gd name="T18" fmla="*/ 73 w 121"/>
                  <a:gd name="T19" fmla="*/ 2074 h 69"/>
                  <a:gd name="T20" fmla="*/ 73 w 121"/>
                  <a:gd name="T21" fmla="*/ 2074 h 69"/>
                  <a:gd name="T22" fmla="*/ 73 w 121"/>
                  <a:gd name="T23" fmla="*/ 2074 h 69"/>
                  <a:gd name="T24" fmla="*/ 73 w 121"/>
                  <a:gd name="T25" fmla="*/ 2074 h 69"/>
                  <a:gd name="T26" fmla="*/ 73 w 121"/>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69"/>
                  <a:gd name="T44" fmla="*/ 121 w 12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69">
                    <a:moveTo>
                      <a:pt x="121" y="69"/>
                    </a:moveTo>
                    <a:lnTo>
                      <a:pt x="106" y="27"/>
                    </a:lnTo>
                    <a:lnTo>
                      <a:pt x="76" y="14"/>
                    </a:lnTo>
                    <a:lnTo>
                      <a:pt x="46" y="0"/>
                    </a:lnTo>
                    <a:lnTo>
                      <a:pt x="0" y="14"/>
                    </a:lnTo>
                    <a:lnTo>
                      <a:pt x="46" y="0"/>
                    </a:lnTo>
                    <a:lnTo>
                      <a:pt x="76" y="14"/>
                    </a:lnTo>
                    <a:lnTo>
                      <a:pt x="106" y="27"/>
                    </a:lnTo>
                    <a:lnTo>
                      <a:pt x="121" y="69"/>
                    </a:lnTo>
                    <a:close/>
                    <a:moveTo>
                      <a:pt x="121" y="69"/>
                    </a:moveTo>
                    <a:lnTo>
                      <a:pt x="121" y="69"/>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6" name="Freeform 49"/>
              <p:cNvSpPr>
                <a:spLocks/>
              </p:cNvSpPr>
              <p:nvPr/>
            </p:nvSpPr>
            <p:spPr bwMode="auto">
              <a:xfrm>
                <a:off x="4210" y="386"/>
                <a:ext cx="29" cy="38"/>
              </a:xfrm>
              <a:custGeom>
                <a:avLst/>
                <a:gdLst>
                  <a:gd name="T0" fmla="*/ 20 w 30"/>
                  <a:gd name="T1" fmla="*/ 0 h 27"/>
                  <a:gd name="T2" fmla="*/ 15 w 30"/>
                  <a:gd name="T3" fmla="*/ 383 h 27"/>
                  <a:gd name="T4" fmla="*/ 0 w 30"/>
                  <a:gd name="T5" fmla="*/ 826 h 27"/>
                  <a:gd name="T6" fmla="*/ 0 w 30"/>
                  <a:gd name="T7" fmla="*/ 826 h 27"/>
                  <a:gd name="T8" fmla="*/ 15 w 30"/>
                  <a:gd name="T9" fmla="*/ 383 h 27"/>
                  <a:gd name="T10" fmla="*/ 20 w 30"/>
                  <a:gd name="T11" fmla="*/ 0 h 27"/>
                  <a:gd name="T12" fmla="*/ 20 w 30"/>
                  <a:gd name="T13" fmla="*/ 0 h 27"/>
                  <a:gd name="T14" fmla="*/ 0 60000 65536"/>
                  <a:gd name="T15" fmla="*/ 0 60000 65536"/>
                  <a:gd name="T16" fmla="*/ 0 60000 65536"/>
                  <a:gd name="T17" fmla="*/ 0 60000 65536"/>
                  <a:gd name="T18" fmla="*/ 0 60000 65536"/>
                  <a:gd name="T19" fmla="*/ 0 60000 65536"/>
                  <a:gd name="T20" fmla="*/ 0 60000 65536"/>
                  <a:gd name="T21" fmla="*/ 0 w 30"/>
                  <a:gd name="T22" fmla="*/ 0 h 27"/>
                  <a:gd name="T23" fmla="*/ 30 w 3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7">
                    <a:moveTo>
                      <a:pt x="30" y="0"/>
                    </a:moveTo>
                    <a:lnTo>
                      <a:pt x="15" y="13"/>
                    </a:lnTo>
                    <a:lnTo>
                      <a:pt x="0" y="27"/>
                    </a:lnTo>
                    <a:lnTo>
                      <a:pt x="15" y="13"/>
                    </a:ln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7" name="Freeform 50"/>
              <p:cNvSpPr>
                <a:spLocks noEditPoints="1"/>
              </p:cNvSpPr>
              <p:nvPr/>
            </p:nvSpPr>
            <p:spPr bwMode="auto">
              <a:xfrm>
                <a:off x="4181" y="424"/>
                <a:ext cx="29" cy="97"/>
              </a:xfrm>
              <a:custGeom>
                <a:avLst/>
                <a:gdLst>
                  <a:gd name="T0" fmla="*/ 20 w 30"/>
                  <a:gd name="T1" fmla="*/ 0 h 69"/>
                  <a:gd name="T2" fmla="*/ 15 w 30"/>
                  <a:gd name="T3" fmla="*/ 1253 h 69"/>
                  <a:gd name="T4" fmla="*/ 0 w 30"/>
                  <a:gd name="T5" fmla="*/ 2074 h 69"/>
                  <a:gd name="T6" fmla="*/ 0 w 30"/>
                  <a:gd name="T7" fmla="*/ 2074 h 69"/>
                  <a:gd name="T8" fmla="*/ 15 w 30"/>
                  <a:gd name="T9" fmla="*/ 1253 h 69"/>
                  <a:gd name="T10" fmla="*/ 20 w 30"/>
                  <a:gd name="T11" fmla="*/ 0 h 69"/>
                  <a:gd name="T12" fmla="*/ 20 w 30"/>
                  <a:gd name="T13" fmla="*/ 0 h 69"/>
                  <a:gd name="T14" fmla="*/ 20 w 30"/>
                  <a:gd name="T15" fmla="*/ 0 h 69"/>
                  <a:gd name="T16" fmla="*/ 20 w 30"/>
                  <a:gd name="T17" fmla="*/ 0 h 69"/>
                  <a:gd name="T18" fmla="*/ 20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41"/>
                    </a:lnTo>
                    <a:lnTo>
                      <a:pt x="0" y="69"/>
                    </a:lnTo>
                    <a:lnTo>
                      <a:pt x="15" y="41"/>
                    </a:lnTo>
                    <a:lnTo>
                      <a:pt x="30" y="0"/>
                    </a:lnTo>
                    <a:close/>
                    <a:moveTo>
                      <a:pt x="30" y="0"/>
                    </a:moveTo>
                    <a:lnTo>
                      <a:pt x="3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8" name="Freeform 51"/>
              <p:cNvSpPr>
                <a:spLocks noEditPoints="1"/>
              </p:cNvSpPr>
              <p:nvPr/>
            </p:nvSpPr>
            <p:spPr bwMode="auto">
              <a:xfrm>
                <a:off x="4181" y="521"/>
                <a:ext cx="58" cy="38"/>
              </a:xfrm>
              <a:custGeom>
                <a:avLst/>
                <a:gdLst>
                  <a:gd name="T0" fmla="*/ 0 w 60"/>
                  <a:gd name="T1" fmla="*/ 0 h 27"/>
                  <a:gd name="T2" fmla="*/ 15 w 60"/>
                  <a:gd name="T3" fmla="*/ 826 h 27"/>
                  <a:gd name="T4" fmla="*/ 35 w 60"/>
                  <a:gd name="T5" fmla="*/ 826 h 27"/>
                  <a:gd name="T6" fmla="*/ 42 w 60"/>
                  <a:gd name="T7" fmla="*/ 424 h 27"/>
                  <a:gd name="T8" fmla="*/ 42 w 60"/>
                  <a:gd name="T9" fmla="*/ 424 h 27"/>
                  <a:gd name="T10" fmla="*/ 35 w 60"/>
                  <a:gd name="T11" fmla="*/ 826 h 27"/>
                  <a:gd name="T12" fmla="*/ 15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15" y="27"/>
                    </a:lnTo>
                    <a:lnTo>
                      <a:pt x="45" y="27"/>
                    </a:lnTo>
                    <a:lnTo>
                      <a:pt x="60" y="14"/>
                    </a:lnTo>
                    <a:lnTo>
                      <a:pt x="45" y="27"/>
                    </a:lnTo>
                    <a:lnTo>
                      <a:pt x="15" y="27"/>
                    </a:lnTo>
                    <a:lnTo>
                      <a:pt x="0" y="0"/>
                    </a:lnTo>
                    <a:close/>
                    <a:moveTo>
                      <a:pt x="0" y="0"/>
                    </a:moveTo>
                    <a:lnTo>
                      <a:pt x="0" y="0"/>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39" name="Freeform 52"/>
              <p:cNvSpPr>
                <a:spLocks noEditPoints="1"/>
              </p:cNvSpPr>
              <p:nvPr/>
            </p:nvSpPr>
            <p:spPr bwMode="auto">
              <a:xfrm>
                <a:off x="4239" y="424"/>
                <a:ext cx="15" cy="116"/>
              </a:xfrm>
              <a:custGeom>
                <a:avLst/>
                <a:gdLst>
                  <a:gd name="T0" fmla="*/ 0 w 16"/>
                  <a:gd name="T1" fmla="*/ 2359 h 83"/>
                  <a:gd name="T2" fmla="*/ 8 w 16"/>
                  <a:gd name="T3" fmla="*/ 1168 h 83"/>
                  <a:gd name="T4" fmla="*/ 8 w 16"/>
                  <a:gd name="T5" fmla="*/ 0 h 83"/>
                  <a:gd name="T6" fmla="*/ 8 w 16"/>
                  <a:gd name="T7" fmla="*/ 0 h 83"/>
                  <a:gd name="T8" fmla="*/ 8 w 16"/>
                  <a:gd name="T9" fmla="*/ 1168 h 83"/>
                  <a:gd name="T10" fmla="*/ 0 w 16"/>
                  <a:gd name="T11" fmla="*/ 2359 h 83"/>
                  <a:gd name="T12" fmla="*/ 0 w 16"/>
                  <a:gd name="T13" fmla="*/ 2359 h 83"/>
                  <a:gd name="T14" fmla="*/ 0 w 16"/>
                  <a:gd name="T15" fmla="*/ 2359 h 83"/>
                  <a:gd name="T16" fmla="*/ 0 w 16"/>
                  <a:gd name="T17" fmla="*/ 2359 h 83"/>
                  <a:gd name="T18" fmla="*/ 0 w 16"/>
                  <a:gd name="T19" fmla="*/ 2359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3"/>
                  <a:gd name="T32" fmla="*/ 16 w 16"/>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3">
                    <a:moveTo>
                      <a:pt x="0" y="83"/>
                    </a:moveTo>
                    <a:lnTo>
                      <a:pt x="16" y="41"/>
                    </a:lnTo>
                    <a:lnTo>
                      <a:pt x="16" y="0"/>
                    </a:lnTo>
                    <a:lnTo>
                      <a:pt x="16" y="41"/>
                    </a:lnTo>
                    <a:lnTo>
                      <a:pt x="0" y="83"/>
                    </a:lnTo>
                    <a:close/>
                    <a:moveTo>
                      <a:pt x="0" y="83"/>
                    </a:moveTo>
                    <a:lnTo>
                      <a:pt x="0" y="83"/>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0" name="Freeform 53"/>
              <p:cNvSpPr>
                <a:spLocks noEditPoints="1"/>
              </p:cNvSpPr>
              <p:nvPr/>
            </p:nvSpPr>
            <p:spPr bwMode="auto">
              <a:xfrm>
                <a:off x="4152" y="346"/>
                <a:ext cx="102" cy="78"/>
              </a:xfrm>
              <a:custGeom>
                <a:avLst/>
                <a:gdLst>
                  <a:gd name="T0" fmla="*/ 72 w 106"/>
                  <a:gd name="T1" fmla="*/ 1812 h 55"/>
                  <a:gd name="T2" fmla="*/ 62 w 106"/>
                  <a:gd name="T3" fmla="*/ 935 h 55"/>
                  <a:gd name="T4" fmla="*/ 52 w 106"/>
                  <a:gd name="T5" fmla="*/ 0 h 55"/>
                  <a:gd name="T6" fmla="*/ 0 w 106"/>
                  <a:gd name="T7" fmla="*/ 0 h 55"/>
                  <a:gd name="T8" fmla="*/ 0 w 106"/>
                  <a:gd name="T9" fmla="*/ 0 h 55"/>
                  <a:gd name="T10" fmla="*/ 52 w 106"/>
                  <a:gd name="T11" fmla="*/ 0 h 55"/>
                  <a:gd name="T12" fmla="*/ 62 w 106"/>
                  <a:gd name="T13" fmla="*/ 935 h 55"/>
                  <a:gd name="T14" fmla="*/ 72 w 106"/>
                  <a:gd name="T15" fmla="*/ 1812 h 55"/>
                  <a:gd name="T16" fmla="*/ 72 w 106"/>
                  <a:gd name="T17" fmla="*/ 1812 h 55"/>
                  <a:gd name="T18" fmla="*/ 72 w 106"/>
                  <a:gd name="T19" fmla="*/ 1812 h 55"/>
                  <a:gd name="T20" fmla="*/ 72 w 106"/>
                  <a:gd name="T21" fmla="*/ 1812 h 55"/>
                  <a:gd name="T22" fmla="*/ 72 w 106"/>
                  <a:gd name="T23" fmla="*/ 181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55"/>
                  <a:gd name="T38" fmla="*/ 106 w 106"/>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55">
                    <a:moveTo>
                      <a:pt x="106" y="55"/>
                    </a:moveTo>
                    <a:lnTo>
                      <a:pt x="90" y="28"/>
                    </a:lnTo>
                    <a:lnTo>
                      <a:pt x="75" y="0"/>
                    </a:lnTo>
                    <a:lnTo>
                      <a:pt x="0" y="0"/>
                    </a:lnTo>
                    <a:lnTo>
                      <a:pt x="75" y="0"/>
                    </a:lnTo>
                    <a:lnTo>
                      <a:pt x="90" y="28"/>
                    </a:lnTo>
                    <a:lnTo>
                      <a:pt x="106" y="55"/>
                    </a:lnTo>
                    <a:close/>
                    <a:moveTo>
                      <a:pt x="106" y="55"/>
                    </a:moveTo>
                    <a:lnTo>
                      <a:pt x="106" y="55"/>
                    </a:lnTo>
                    <a:close/>
                  </a:path>
                </a:pathLst>
              </a:cu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1" name="Freeform 54"/>
              <p:cNvSpPr>
                <a:spLocks/>
              </p:cNvSpPr>
              <p:nvPr/>
            </p:nvSpPr>
            <p:spPr bwMode="auto">
              <a:xfrm>
                <a:off x="4109" y="346"/>
                <a:ext cx="43" cy="58"/>
              </a:xfrm>
              <a:custGeom>
                <a:avLst/>
                <a:gdLst>
                  <a:gd name="T0" fmla="*/ 29 w 45"/>
                  <a:gd name="T1" fmla="*/ 0 h 41"/>
                  <a:gd name="T2" fmla="*/ 20 w 45"/>
                  <a:gd name="T3" fmla="*/ 463 h 41"/>
                  <a:gd name="T4" fmla="*/ 0 w 45"/>
                  <a:gd name="T5" fmla="*/ 1313 h 41"/>
                  <a:gd name="T6" fmla="*/ 0 w 45"/>
                  <a:gd name="T7" fmla="*/ 1313 h 41"/>
                  <a:gd name="T8" fmla="*/ 20 w 45"/>
                  <a:gd name="T9" fmla="*/ 463 h 41"/>
                  <a:gd name="T10" fmla="*/ 29 w 45"/>
                  <a:gd name="T11" fmla="*/ 0 h 41"/>
                  <a:gd name="T12" fmla="*/ 29 w 45"/>
                  <a:gd name="T13" fmla="*/ 0 h 41"/>
                  <a:gd name="T14" fmla="*/ 0 60000 65536"/>
                  <a:gd name="T15" fmla="*/ 0 60000 65536"/>
                  <a:gd name="T16" fmla="*/ 0 60000 65536"/>
                  <a:gd name="T17" fmla="*/ 0 60000 65536"/>
                  <a:gd name="T18" fmla="*/ 0 60000 65536"/>
                  <a:gd name="T19" fmla="*/ 0 60000 65536"/>
                  <a:gd name="T20" fmla="*/ 0 60000 65536"/>
                  <a:gd name="T21" fmla="*/ 0 w 45"/>
                  <a:gd name="T22" fmla="*/ 0 h 41"/>
                  <a:gd name="T23" fmla="*/ 45 w 4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1">
                    <a:moveTo>
                      <a:pt x="45" y="0"/>
                    </a:moveTo>
                    <a:lnTo>
                      <a:pt x="30" y="14"/>
                    </a:lnTo>
                    <a:lnTo>
                      <a:pt x="0" y="41"/>
                    </a:lnTo>
                    <a:lnTo>
                      <a:pt x="30" y="14"/>
                    </a:lnTo>
                    <a:lnTo>
                      <a:pt x="45"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2" name="Freeform 55"/>
              <p:cNvSpPr>
                <a:spLocks noEditPoints="1"/>
              </p:cNvSpPr>
              <p:nvPr/>
            </p:nvSpPr>
            <p:spPr bwMode="auto">
              <a:xfrm>
                <a:off x="4081" y="404"/>
                <a:ext cx="28" cy="97"/>
              </a:xfrm>
              <a:custGeom>
                <a:avLst/>
                <a:gdLst>
                  <a:gd name="T0" fmla="*/ 16 w 30"/>
                  <a:gd name="T1" fmla="*/ 0 h 69"/>
                  <a:gd name="T2" fmla="*/ 7 w 30"/>
                  <a:gd name="T3" fmla="*/ 836 h 69"/>
                  <a:gd name="T4" fmla="*/ 0 w 30"/>
                  <a:gd name="T5" fmla="*/ 2074 h 69"/>
                  <a:gd name="T6" fmla="*/ 0 w 30"/>
                  <a:gd name="T7" fmla="*/ 2074 h 69"/>
                  <a:gd name="T8" fmla="*/ 7 w 30"/>
                  <a:gd name="T9" fmla="*/ 836 h 69"/>
                  <a:gd name="T10" fmla="*/ 16 w 30"/>
                  <a:gd name="T11" fmla="*/ 0 h 69"/>
                  <a:gd name="T12" fmla="*/ 16 w 30"/>
                  <a:gd name="T13" fmla="*/ 0 h 69"/>
                  <a:gd name="T14" fmla="*/ 16 w 30"/>
                  <a:gd name="T15" fmla="*/ 0 h 69"/>
                  <a:gd name="T16" fmla="*/ 16 w 30"/>
                  <a:gd name="T17" fmla="*/ 0 h 69"/>
                  <a:gd name="T18" fmla="*/ 16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28"/>
                    </a:lnTo>
                    <a:lnTo>
                      <a:pt x="0" y="69"/>
                    </a:lnTo>
                    <a:lnTo>
                      <a:pt x="15" y="28"/>
                    </a:lnTo>
                    <a:lnTo>
                      <a:pt x="30" y="0"/>
                    </a:lnTo>
                    <a:close/>
                    <a:moveTo>
                      <a:pt x="30" y="0"/>
                    </a:moveTo>
                    <a:lnTo>
                      <a:pt x="30"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3" name="Freeform 56"/>
              <p:cNvSpPr>
                <a:spLocks noEditPoints="1"/>
              </p:cNvSpPr>
              <p:nvPr/>
            </p:nvSpPr>
            <p:spPr bwMode="auto">
              <a:xfrm>
                <a:off x="4081" y="501"/>
                <a:ext cx="57" cy="58"/>
              </a:xfrm>
              <a:custGeom>
                <a:avLst/>
                <a:gdLst>
                  <a:gd name="T0" fmla="*/ 0 w 60"/>
                  <a:gd name="T1" fmla="*/ 0 h 41"/>
                  <a:gd name="T2" fmla="*/ 10 w 60"/>
                  <a:gd name="T3" fmla="*/ 1313 h 41"/>
                  <a:gd name="T4" fmla="*/ 27 w 60"/>
                  <a:gd name="T5" fmla="*/ 1313 h 41"/>
                  <a:gd name="T6" fmla="*/ 36 w 60"/>
                  <a:gd name="T7" fmla="*/ 927 h 41"/>
                  <a:gd name="T8" fmla="*/ 36 w 60"/>
                  <a:gd name="T9" fmla="*/ 927 h 41"/>
                  <a:gd name="T10" fmla="*/ 27 w 60"/>
                  <a:gd name="T11" fmla="*/ 1313 h 41"/>
                  <a:gd name="T12" fmla="*/ 10 w 60"/>
                  <a:gd name="T13" fmla="*/ 1313 h 41"/>
                  <a:gd name="T14" fmla="*/ 0 w 60"/>
                  <a:gd name="T15" fmla="*/ 0 h 41"/>
                  <a:gd name="T16" fmla="*/ 0 w 60"/>
                  <a:gd name="T17" fmla="*/ 0 h 41"/>
                  <a:gd name="T18" fmla="*/ 0 w 60"/>
                  <a:gd name="T19" fmla="*/ 0 h 41"/>
                  <a:gd name="T20" fmla="*/ 0 w 60"/>
                  <a:gd name="T21" fmla="*/ 0 h 41"/>
                  <a:gd name="T22" fmla="*/ 0 w 60"/>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1"/>
                  <a:gd name="T38" fmla="*/ 60 w 60"/>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1">
                    <a:moveTo>
                      <a:pt x="0" y="0"/>
                    </a:moveTo>
                    <a:lnTo>
                      <a:pt x="15" y="41"/>
                    </a:lnTo>
                    <a:lnTo>
                      <a:pt x="45" y="41"/>
                    </a:lnTo>
                    <a:lnTo>
                      <a:pt x="60" y="28"/>
                    </a:lnTo>
                    <a:lnTo>
                      <a:pt x="45" y="41"/>
                    </a:lnTo>
                    <a:lnTo>
                      <a:pt x="15" y="41"/>
                    </a:lnTo>
                    <a:lnTo>
                      <a:pt x="0" y="0"/>
                    </a:lnTo>
                    <a:close/>
                    <a:moveTo>
                      <a:pt x="0" y="0"/>
                    </a:moveTo>
                    <a:lnTo>
                      <a:pt x="0" y="0"/>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4" name="Freeform 57"/>
              <p:cNvSpPr>
                <a:spLocks noEditPoints="1"/>
              </p:cNvSpPr>
              <p:nvPr/>
            </p:nvSpPr>
            <p:spPr bwMode="auto">
              <a:xfrm>
                <a:off x="4138" y="404"/>
                <a:ext cx="29" cy="136"/>
              </a:xfrm>
              <a:custGeom>
                <a:avLst/>
                <a:gdLst>
                  <a:gd name="T0" fmla="*/ 0 w 30"/>
                  <a:gd name="T1" fmla="*/ 2856 h 97"/>
                  <a:gd name="T2" fmla="*/ 15 w 30"/>
                  <a:gd name="T3" fmla="*/ 1605 h 97"/>
                  <a:gd name="T4" fmla="*/ 20 w 30"/>
                  <a:gd name="T5" fmla="*/ 0 h 97"/>
                  <a:gd name="T6" fmla="*/ 20 w 30"/>
                  <a:gd name="T7" fmla="*/ 0 h 97"/>
                  <a:gd name="T8" fmla="*/ 15 w 30"/>
                  <a:gd name="T9" fmla="*/ 1605 h 97"/>
                  <a:gd name="T10" fmla="*/ 0 w 30"/>
                  <a:gd name="T11" fmla="*/ 2856 h 97"/>
                  <a:gd name="T12" fmla="*/ 0 w 30"/>
                  <a:gd name="T13" fmla="*/ 2856 h 97"/>
                  <a:gd name="T14" fmla="*/ 0 w 30"/>
                  <a:gd name="T15" fmla="*/ 2856 h 97"/>
                  <a:gd name="T16" fmla="*/ 0 w 30"/>
                  <a:gd name="T17" fmla="*/ 2856 h 97"/>
                  <a:gd name="T18" fmla="*/ 0 w 30"/>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7"/>
                  <a:gd name="T32" fmla="*/ 30 w 30"/>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7">
                    <a:moveTo>
                      <a:pt x="0" y="97"/>
                    </a:moveTo>
                    <a:lnTo>
                      <a:pt x="15" y="55"/>
                    </a:lnTo>
                    <a:lnTo>
                      <a:pt x="30" y="0"/>
                    </a:lnTo>
                    <a:lnTo>
                      <a:pt x="15" y="55"/>
                    </a:lnTo>
                    <a:lnTo>
                      <a:pt x="0" y="97"/>
                    </a:lnTo>
                    <a:close/>
                    <a:moveTo>
                      <a:pt x="0" y="97"/>
                    </a:moveTo>
                    <a:lnTo>
                      <a:pt x="0" y="97"/>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45" name="Freeform 58"/>
              <p:cNvSpPr>
                <a:spLocks noEditPoints="1"/>
              </p:cNvSpPr>
              <p:nvPr/>
            </p:nvSpPr>
            <p:spPr bwMode="auto">
              <a:xfrm>
                <a:off x="4052" y="289"/>
                <a:ext cx="115" cy="115"/>
              </a:xfrm>
              <a:custGeom>
                <a:avLst/>
                <a:gdLst>
                  <a:gd name="T0" fmla="*/ 78 w 120"/>
                  <a:gd name="T1" fmla="*/ 2414 h 82"/>
                  <a:gd name="T2" fmla="*/ 69 w 120"/>
                  <a:gd name="T3" fmla="*/ 1213 h 82"/>
                  <a:gd name="T4" fmla="*/ 50 w 120"/>
                  <a:gd name="T5" fmla="*/ 417 h 82"/>
                  <a:gd name="T6" fmla="*/ 30 w 120"/>
                  <a:gd name="T7" fmla="*/ 0 h 82"/>
                  <a:gd name="T8" fmla="*/ 0 w 120"/>
                  <a:gd name="T9" fmla="*/ 417 h 82"/>
                  <a:gd name="T10" fmla="*/ 0 w 120"/>
                  <a:gd name="T11" fmla="*/ 417 h 82"/>
                  <a:gd name="T12" fmla="*/ 30 w 120"/>
                  <a:gd name="T13" fmla="*/ 0 h 82"/>
                  <a:gd name="T14" fmla="*/ 50 w 120"/>
                  <a:gd name="T15" fmla="*/ 417 h 82"/>
                  <a:gd name="T16" fmla="*/ 69 w 120"/>
                  <a:gd name="T17" fmla="*/ 1213 h 82"/>
                  <a:gd name="T18" fmla="*/ 78 w 120"/>
                  <a:gd name="T19" fmla="*/ 2414 h 82"/>
                  <a:gd name="T20" fmla="*/ 78 w 120"/>
                  <a:gd name="T21" fmla="*/ 2414 h 82"/>
                  <a:gd name="T22" fmla="*/ 78 w 120"/>
                  <a:gd name="T23" fmla="*/ 2414 h 82"/>
                  <a:gd name="T24" fmla="*/ 78 w 120"/>
                  <a:gd name="T25" fmla="*/ 2414 h 82"/>
                  <a:gd name="T26" fmla="*/ 78 w 120"/>
                  <a:gd name="T27" fmla="*/ 2414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82"/>
                  <a:gd name="T44" fmla="*/ 120 w 120"/>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82">
                    <a:moveTo>
                      <a:pt x="120" y="82"/>
                    </a:moveTo>
                    <a:lnTo>
                      <a:pt x="105" y="41"/>
                    </a:lnTo>
                    <a:lnTo>
                      <a:pt x="75" y="14"/>
                    </a:lnTo>
                    <a:lnTo>
                      <a:pt x="45" y="0"/>
                    </a:lnTo>
                    <a:lnTo>
                      <a:pt x="0" y="14"/>
                    </a:lnTo>
                    <a:lnTo>
                      <a:pt x="45" y="0"/>
                    </a:lnTo>
                    <a:lnTo>
                      <a:pt x="75" y="14"/>
                    </a:lnTo>
                    <a:lnTo>
                      <a:pt x="105" y="41"/>
                    </a:lnTo>
                    <a:lnTo>
                      <a:pt x="120" y="82"/>
                    </a:lnTo>
                    <a:close/>
                    <a:moveTo>
                      <a:pt x="120" y="82"/>
                    </a:moveTo>
                    <a:lnTo>
                      <a:pt x="120" y="82"/>
                    </a:lnTo>
                    <a:close/>
                  </a:path>
                </a:pathLst>
              </a:custGeom>
              <a:solidFill>
                <a:schemeClr val="bg1"/>
              </a:solidFill>
              <a:ln w="9525">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320" name="Arc 59"/>
            <p:cNvSpPr>
              <a:spLocks/>
            </p:cNvSpPr>
            <p:nvPr/>
          </p:nvSpPr>
          <p:spPr bwMode="auto">
            <a:xfrm rot="-1514960">
              <a:off x="2483" y="3897"/>
              <a:ext cx="1441" cy="433"/>
            </a:xfrm>
            <a:custGeom>
              <a:avLst/>
              <a:gdLst>
                <a:gd name="T0" fmla="*/ 0 w 18782"/>
                <a:gd name="T1" fmla="*/ 0 h 20157"/>
                <a:gd name="T2" fmla="*/ 0 w 18782"/>
                <a:gd name="T3" fmla="*/ 0 h 20157"/>
                <a:gd name="T4" fmla="*/ 0 w 18782"/>
                <a:gd name="T5" fmla="*/ 0 h 20157"/>
                <a:gd name="T6" fmla="*/ 0 60000 65536"/>
                <a:gd name="T7" fmla="*/ 0 60000 65536"/>
                <a:gd name="T8" fmla="*/ 0 60000 65536"/>
                <a:gd name="T9" fmla="*/ 0 w 18782"/>
                <a:gd name="T10" fmla="*/ 0 h 20157"/>
                <a:gd name="T11" fmla="*/ 18782 w 18782"/>
                <a:gd name="T12" fmla="*/ 20157 h 20157"/>
              </a:gdLst>
              <a:ahLst/>
              <a:cxnLst>
                <a:cxn ang="T6">
                  <a:pos x="T0" y="T1"/>
                </a:cxn>
                <a:cxn ang="T7">
                  <a:pos x="T2" y="T3"/>
                </a:cxn>
                <a:cxn ang="T8">
                  <a:pos x="T4" y="T5"/>
                </a:cxn>
              </a:cxnLst>
              <a:rect l="T9" t="T10" r="T11" b="T12"/>
              <a:pathLst>
                <a:path w="18782" h="20157" fill="none" extrusionOk="0">
                  <a:moveTo>
                    <a:pt x="7762" y="0"/>
                  </a:moveTo>
                  <a:cubicBezTo>
                    <a:pt x="12422" y="1794"/>
                    <a:pt x="16316" y="5148"/>
                    <a:pt x="18782" y="9489"/>
                  </a:cubicBezTo>
                </a:path>
                <a:path w="18782" h="20157" stroke="0" extrusionOk="0">
                  <a:moveTo>
                    <a:pt x="7762" y="0"/>
                  </a:moveTo>
                  <a:cubicBezTo>
                    <a:pt x="12422" y="1794"/>
                    <a:pt x="16316" y="5148"/>
                    <a:pt x="18782" y="9489"/>
                  </a:cubicBezTo>
                  <a:lnTo>
                    <a:pt x="0" y="20157"/>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8588" name="Text Box 60"/>
          <p:cNvSpPr txBox="1">
            <a:spLocks noChangeArrowheads="1"/>
          </p:cNvSpPr>
          <p:nvPr/>
        </p:nvSpPr>
        <p:spPr bwMode="auto">
          <a:xfrm>
            <a:off x="539750" y="692448"/>
            <a:ext cx="550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磁约束原理 </a:t>
            </a:r>
          </a:p>
        </p:txBody>
      </p:sp>
      <p:graphicFrame>
        <p:nvGraphicFramePr>
          <p:cNvPr id="2198589" name="Object 61"/>
          <p:cNvGraphicFramePr>
            <a:graphicFrameLocks/>
          </p:cNvGraphicFramePr>
          <p:nvPr/>
        </p:nvGraphicFramePr>
        <p:xfrm>
          <a:off x="8281988" y="2359323"/>
          <a:ext cx="280987" cy="341313"/>
        </p:xfrm>
        <a:graphic>
          <a:graphicData uri="http://schemas.openxmlformats.org/presentationml/2006/ole">
            <mc:AlternateContent xmlns:mc="http://schemas.openxmlformats.org/markup-compatibility/2006">
              <mc:Choice xmlns:v="urn:schemas-microsoft-com:vml" Requires="v">
                <p:oleObj spid="_x0000_s276805" name="Equation" r:id="rId9" imgW="279360" imgH="342720" progId="Equation.3">
                  <p:embed/>
                </p:oleObj>
              </mc:Choice>
              <mc:Fallback>
                <p:oleObj name="Equation" r:id="rId9" imgW="279360" imgH="34272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1988" y="2359323"/>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8590" name="Text Box 62"/>
          <p:cNvSpPr txBox="1">
            <a:spLocks noChangeArrowheads="1"/>
          </p:cNvSpPr>
          <p:nvPr/>
        </p:nvSpPr>
        <p:spPr bwMode="auto">
          <a:xfrm>
            <a:off x="755650" y="1119486"/>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在非均匀磁场中，速度方向与磁场不同的带电粒子，也要作螺旋运动，但半径和螺距都将不断发生变化</a:t>
            </a:r>
          </a:p>
        </p:txBody>
      </p:sp>
      <p:grpSp>
        <p:nvGrpSpPr>
          <p:cNvPr id="132" name="Group 2"/>
          <p:cNvGrpSpPr>
            <a:grpSpLocks/>
          </p:cNvGrpSpPr>
          <p:nvPr/>
        </p:nvGrpSpPr>
        <p:grpSpPr bwMode="auto">
          <a:xfrm>
            <a:off x="5680075" y="3915345"/>
            <a:ext cx="2143125" cy="1917700"/>
            <a:chOff x="2110" y="1605"/>
            <a:chExt cx="2374" cy="1727"/>
          </a:xfrm>
        </p:grpSpPr>
        <p:sp>
          <p:nvSpPr>
            <p:cNvPr id="133" name="Freeform 3"/>
            <p:cNvSpPr>
              <a:spLocks/>
            </p:cNvSpPr>
            <p:nvPr/>
          </p:nvSpPr>
          <p:spPr bwMode="auto">
            <a:xfrm>
              <a:off x="3937" y="2155"/>
              <a:ext cx="300" cy="220"/>
            </a:xfrm>
            <a:custGeom>
              <a:avLst/>
              <a:gdLst>
                <a:gd name="T0" fmla="*/ 0 w 108"/>
                <a:gd name="T1" fmla="*/ 74012578 h 48"/>
                <a:gd name="T2" fmla="*/ 819120 w 108"/>
                <a:gd name="T3" fmla="*/ 0 h 48"/>
                <a:gd name="T4" fmla="*/ 1645086 w 108"/>
                <a:gd name="T5" fmla="*/ 0 h 48"/>
                <a:gd name="T6" fmla="*/ 2293319 w 108"/>
                <a:gd name="T7" fmla="*/ 74012578 h 48"/>
                <a:gd name="T8" fmla="*/ 2953064 w 108"/>
                <a:gd name="T9" fmla="*/ 196296038 h 48"/>
                <a:gd name="T10" fmla="*/ 2953064 w 108"/>
                <a:gd name="T11" fmla="*/ 196296038 h 48"/>
                <a:gd name="T12" fmla="*/ 2293319 w 108"/>
                <a:gd name="T13" fmla="*/ 74012578 h 48"/>
                <a:gd name="T14" fmla="*/ 1645086 w 108"/>
                <a:gd name="T15" fmla="*/ 0 h 48"/>
                <a:gd name="T16" fmla="*/ 819120 w 108"/>
                <a:gd name="T17" fmla="*/ 0 h 48"/>
                <a:gd name="T18" fmla="*/ 0 w 108"/>
                <a:gd name="T19" fmla="*/ 74012578 h 48"/>
                <a:gd name="T20" fmla="*/ 0 w 108"/>
                <a:gd name="T21" fmla="*/ 7401257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
                <a:gd name="T34" fmla="*/ 0 h 48"/>
                <a:gd name="T35" fmla="*/ 108 w 10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 h="48">
                  <a:moveTo>
                    <a:pt x="0" y="18"/>
                  </a:moveTo>
                  <a:lnTo>
                    <a:pt x="30" y="0"/>
                  </a:lnTo>
                  <a:lnTo>
                    <a:pt x="60" y="0"/>
                  </a:lnTo>
                  <a:lnTo>
                    <a:pt x="84" y="18"/>
                  </a:lnTo>
                  <a:lnTo>
                    <a:pt x="108" y="48"/>
                  </a:lnTo>
                  <a:lnTo>
                    <a:pt x="84" y="18"/>
                  </a:lnTo>
                  <a:lnTo>
                    <a:pt x="60" y="0"/>
                  </a:lnTo>
                  <a:lnTo>
                    <a:pt x="30" y="0"/>
                  </a:lnTo>
                  <a:lnTo>
                    <a:pt x="0" y="1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 name="Freeform 4"/>
            <p:cNvSpPr>
              <a:spLocks noEditPoints="1"/>
            </p:cNvSpPr>
            <p:nvPr/>
          </p:nvSpPr>
          <p:spPr bwMode="auto">
            <a:xfrm>
              <a:off x="4237" y="2375"/>
              <a:ext cx="33" cy="380"/>
            </a:xfrm>
            <a:custGeom>
              <a:avLst/>
              <a:gdLst>
                <a:gd name="T0" fmla="*/ 0 w 12"/>
                <a:gd name="T1" fmla="*/ 0 h 83"/>
                <a:gd name="T2" fmla="*/ 297102 w 12"/>
                <a:gd name="T3" fmla="*/ 68894964 h 83"/>
                <a:gd name="T4" fmla="*/ 297102 w 12"/>
                <a:gd name="T5" fmla="*/ 166210657 h 83"/>
                <a:gd name="T6" fmla="*/ 153505 w 12"/>
                <a:gd name="T7" fmla="*/ 335877683 h 83"/>
                <a:gd name="T8" fmla="*/ 153505 w 12"/>
                <a:gd name="T9" fmla="*/ 335877683 h 83"/>
                <a:gd name="T10" fmla="*/ 297102 w 12"/>
                <a:gd name="T11" fmla="*/ 166210657 h 83"/>
                <a:gd name="T12" fmla="*/ 297102 w 12"/>
                <a:gd name="T13" fmla="*/ 68894964 h 83"/>
                <a:gd name="T14" fmla="*/ 0 w 12"/>
                <a:gd name="T15" fmla="*/ 0 h 83"/>
                <a:gd name="T16" fmla="*/ 0 w 12"/>
                <a:gd name="T17" fmla="*/ 0 h 83"/>
                <a:gd name="T18" fmla="*/ 0 w 12"/>
                <a:gd name="T19" fmla="*/ 0 h 83"/>
                <a:gd name="T20" fmla="*/ 0 w 12"/>
                <a:gd name="T21" fmla="*/ 0 h 83"/>
                <a:gd name="T22" fmla="*/ 0 w 12"/>
                <a:gd name="T23" fmla="*/ 0 h 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83"/>
                <a:gd name="T38" fmla="*/ 12 w 12"/>
                <a:gd name="T39" fmla="*/ 83 h 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83">
                  <a:moveTo>
                    <a:pt x="0" y="0"/>
                  </a:moveTo>
                  <a:lnTo>
                    <a:pt x="12" y="17"/>
                  </a:lnTo>
                  <a:lnTo>
                    <a:pt x="12" y="41"/>
                  </a:lnTo>
                  <a:lnTo>
                    <a:pt x="6" y="83"/>
                  </a:lnTo>
                  <a:lnTo>
                    <a:pt x="12" y="41"/>
                  </a:lnTo>
                  <a:lnTo>
                    <a:pt x="12" y="17"/>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5" name="Freeform 5"/>
            <p:cNvSpPr>
              <a:spLocks noEditPoints="1"/>
            </p:cNvSpPr>
            <p:nvPr/>
          </p:nvSpPr>
          <p:spPr bwMode="auto">
            <a:xfrm>
              <a:off x="4087" y="2700"/>
              <a:ext cx="166" cy="165"/>
            </a:xfrm>
            <a:custGeom>
              <a:avLst/>
              <a:gdLst>
                <a:gd name="T0" fmla="*/ 1575974 w 60"/>
                <a:gd name="T1" fmla="*/ 49075984 h 36"/>
                <a:gd name="T2" fmla="*/ 1101963 w 60"/>
                <a:gd name="T3" fmla="*/ 122283612 h 36"/>
                <a:gd name="T4" fmla="*/ 789280 w 60"/>
                <a:gd name="T5" fmla="*/ 147220088 h 36"/>
                <a:gd name="T6" fmla="*/ 312514 w 60"/>
                <a:gd name="T7" fmla="*/ 98143975 h 36"/>
                <a:gd name="T8" fmla="*/ 0 w 60"/>
                <a:gd name="T9" fmla="*/ 0 h 36"/>
                <a:gd name="T10" fmla="*/ 0 w 60"/>
                <a:gd name="T11" fmla="*/ 0 h 36"/>
                <a:gd name="T12" fmla="*/ 312514 w 60"/>
                <a:gd name="T13" fmla="*/ 98143975 h 36"/>
                <a:gd name="T14" fmla="*/ 789280 w 60"/>
                <a:gd name="T15" fmla="*/ 147220088 h 36"/>
                <a:gd name="T16" fmla="*/ 1101963 w 60"/>
                <a:gd name="T17" fmla="*/ 122283612 h 36"/>
                <a:gd name="T18" fmla="*/ 1575974 w 60"/>
                <a:gd name="T19" fmla="*/ 49075984 h 36"/>
                <a:gd name="T20" fmla="*/ 1575974 w 60"/>
                <a:gd name="T21" fmla="*/ 49075984 h 36"/>
                <a:gd name="T22" fmla="*/ 1575974 w 60"/>
                <a:gd name="T23" fmla="*/ 49075984 h 36"/>
                <a:gd name="T24" fmla="*/ 1575974 w 60"/>
                <a:gd name="T25" fmla="*/ 49075984 h 36"/>
                <a:gd name="T26" fmla="*/ 1575974 w 60"/>
                <a:gd name="T27" fmla="*/ 49075984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36"/>
                <a:gd name="T44" fmla="*/ 60 w 60"/>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36">
                  <a:moveTo>
                    <a:pt x="60" y="12"/>
                  </a:moveTo>
                  <a:lnTo>
                    <a:pt x="42" y="30"/>
                  </a:lnTo>
                  <a:lnTo>
                    <a:pt x="30" y="36"/>
                  </a:lnTo>
                  <a:lnTo>
                    <a:pt x="12" y="24"/>
                  </a:lnTo>
                  <a:lnTo>
                    <a:pt x="0" y="0"/>
                  </a:lnTo>
                  <a:lnTo>
                    <a:pt x="12" y="24"/>
                  </a:lnTo>
                  <a:lnTo>
                    <a:pt x="30" y="36"/>
                  </a:lnTo>
                  <a:lnTo>
                    <a:pt x="42" y="30"/>
                  </a:lnTo>
                  <a:lnTo>
                    <a:pt x="60" y="12"/>
                  </a:lnTo>
                  <a:close/>
                  <a:moveTo>
                    <a:pt x="60" y="12"/>
                  </a:moveTo>
                  <a:lnTo>
                    <a:pt x="60" y="1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6" name="Freeform 6"/>
            <p:cNvSpPr>
              <a:spLocks noEditPoints="1"/>
            </p:cNvSpPr>
            <p:nvPr/>
          </p:nvSpPr>
          <p:spPr bwMode="auto">
            <a:xfrm>
              <a:off x="4087" y="2425"/>
              <a:ext cx="16" cy="275"/>
            </a:xfrm>
            <a:custGeom>
              <a:avLst/>
              <a:gdLst>
                <a:gd name="T0" fmla="*/ 0 w 6"/>
                <a:gd name="T1" fmla="*/ 245372171 h 60"/>
                <a:gd name="T2" fmla="*/ 0 w 6"/>
                <a:gd name="T3" fmla="*/ 123256325 h 60"/>
                <a:gd name="T4" fmla="*/ 110443 w 6"/>
                <a:gd name="T5" fmla="*/ 0 h 60"/>
                <a:gd name="T6" fmla="*/ 110443 w 6"/>
                <a:gd name="T7" fmla="*/ 0 h 60"/>
                <a:gd name="T8" fmla="*/ 0 w 6"/>
                <a:gd name="T9" fmla="*/ 123256325 h 60"/>
                <a:gd name="T10" fmla="*/ 0 w 6"/>
                <a:gd name="T11" fmla="*/ 245372171 h 60"/>
                <a:gd name="T12" fmla="*/ 0 w 6"/>
                <a:gd name="T13" fmla="*/ 245372171 h 60"/>
                <a:gd name="T14" fmla="*/ 0 w 6"/>
                <a:gd name="T15" fmla="*/ 245372171 h 60"/>
                <a:gd name="T16" fmla="*/ 0 w 6"/>
                <a:gd name="T17" fmla="*/ 245372171 h 60"/>
                <a:gd name="T18" fmla="*/ 0 w 6"/>
                <a:gd name="T19" fmla="*/ 245372171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60"/>
                <a:gd name="T32" fmla="*/ 6 w 6"/>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60">
                  <a:moveTo>
                    <a:pt x="0" y="60"/>
                  </a:moveTo>
                  <a:lnTo>
                    <a:pt x="0" y="30"/>
                  </a:lnTo>
                  <a:lnTo>
                    <a:pt x="6" y="0"/>
                  </a:lnTo>
                  <a:lnTo>
                    <a:pt x="0" y="30"/>
                  </a:lnTo>
                  <a:lnTo>
                    <a:pt x="0" y="60"/>
                  </a:lnTo>
                  <a:close/>
                  <a:moveTo>
                    <a:pt x="0" y="60"/>
                  </a:moveTo>
                  <a:lnTo>
                    <a:pt x="0" y="6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7" name="Freeform 7"/>
            <p:cNvSpPr>
              <a:spLocks noEditPoints="1"/>
            </p:cNvSpPr>
            <p:nvPr/>
          </p:nvSpPr>
          <p:spPr bwMode="auto">
            <a:xfrm>
              <a:off x="4103" y="2237"/>
              <a:ext cx="84" cy="188"/>
            </a:xfrm>
            <a:custGeom>
              <a:avLst/>
              <a:gdLst>
                <a:gd name="T0" fmla="*/ 0 w 30"/>
                <a:gd name="T1" fmla="*/ 168478237 h 41"/>
                <a:gd name="T2" fmla="*/ 359024 w 30"/>
                <a:gd name="T3" fmla="*/ 74460463 h 41"/>
                <a:gd name="T4" fmla="*/ 887693 w 30"/>
                <a:gd name="T5" fmla="*/ 0 h 41"/>
                <a:gd name="T6" fmla="*/ 887693 w 30"/>
                <a:gd name="T7" fmla="*/ 0 h 41"/>
                <a:gd name="T8" fmla="*/ 359024 w 30"/>
                <a:gd name="T9" fmla="*/ 74460463 h 41"/>
                <a:gd name="T10" fmla="*/ 0 w 30"/>
                <a:gd name="T11" fmla="*/ 168478237 h 41"/>
                <a:gd name="T12" fmla="*/ 0 w 30"/>
                <a:gd name="T13" fmla="*/ 168478237 h 41"/>
                <a:gd name="T14" fmla="*/ 0 w 30"/>
                <a:gd name="T15" fmla="*/ 168478237 h 41"/>
                <a:gd name="T16" fmla="*/ 0 w 30"/>
                <a:gd name="T17" fmla="*/ 168478237 h 41"/>
                <a:gd name="T18" fmla="*/ 0 w 30"/>
                <a:gd name="T19" fmla="*/ 16847823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41"/>
                <a:gd name="T32" fmla="*/ 30 w 30"/>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41">
                  <a:moveTo>
                    <a:pt x="0" y="41"/>
                  </a:moveTo>
                  <a:lnTo>
                    <a:pt x="12" y="18"/>
                  </a:lnTo>
                  <a:lnTo>
                    <a:pt x="30" y="0"/>
                  </a:lnTo>
                  <a:lnTo>
                    <a:pt x="12" y="18"/>
                  </a:lnTo>
                  <a:lnTo>
                    <a:pt x="0" y="41"/>
                  </a:lnTo>
                  <a:close/>
                  <a:moveTo>
                    <a:pt x="0" y="41"/>
                  </a:moveTo>
                  <a:lnTo>
                    <a:pt x="0" y="41"/>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8" name="Freeform 8"/>
            <p:cNvSpPr>
              <a:spLocks noEditPoints="1"/>
            </p:cNvSpPr>
            <p:nvPr/>
          </p:nvSpPr>
          <p:spPr bwMode="auto">
            <a:xfrm>
              <a:off x="4187" y="2155"/>
              <a:ext cx="280" cy="353"/>
            </a:xfrm>
            <a:custGeom>
              <a:avLst/>
              <a:gdLst>
                <a:gd name="T0" fmla="*/ 0 w 101"/>
                <a:gd name="T1" fmla="*/ 74350958 h 77"/>
                <a:gd name="T2" fmla="*/ 484356 w 101"/>
                <a:gd name="T3" fmla="*/ 24982112 h 77"/>
                <a:gd name="T4" fmla="*/ 966463 w 101"/>
                <a:gd name="T5" fmla="*/ 0 h 77"/>
                <a:gd name="T6" fmla="*/ 1450819 w 101"/>
                <a:gd name="T7" fmla="*/ 0 h 77"/>
                <a:gd name="T8" fmla="*/ 1932915 w 101"/>
                <a:gd name="T9" fmla="*/ 49154176 h 77"/>
                <a:gd name="T10" fmla="*/ 2543553 w 101"/>
                <a:gd name="T11" fmla="*/ 172661565 h 77"/>
                <a:gd name="T12" fmla="*/ 2707001 w 101"/>
                <a:gd name="T13" fmla="*/ 315697402 h 77"/>
                <a:gd name="T14" fmla="*/ 2707001 w 101"/>
                <a:gd name="T15" fmla="*/ 315697402 h 77"/>
                <a:gd name="T16" fmla="*/ 2543553 w 101"/>
                <a:gd name="T17" fmla="*/ 172661565 h 77"/>
                <a:gd name="T18" fmla="*/ 1932915 w 101"/>
                <a:gd name="T19" fmla="*/ 49154176 h 77"/>
                <a:gd name="T20" fmla="*/ 1450819 w 101"/>
                <a:gd name="T21" fmla="*/ 0 h 77"/>
                <a:gd name="T22" fmla="*/ 966463 w 101"/>
                <a:gd name="T23" fmla="*/ 0 h 77"/>
                <a:gd name="T24" fmla="*/ 484356 w 101"/>
                <a:gd name="T25" fmla="*/ 24982112 h 77"/>
                <a:gd name="T26" fmla="*/ 0 w 101"/>
                <a:gd name="T27" fmla="*/ 74350958 h 77"/>
                <a:gd name="T28" fmla="*/ 0 w 101"/>
                <a:gd name="T29" fmla="*/ 74350958 h 77"/>
                <a:gd name="T30" fmla="*/ 0 w 101"/>
                <a:gd name="T31" fmla="*/ 74350958 h 77"/>
                <a:gd name="T32" fmla="*/ 0 w 101"/>
                <a:gd name="T33" fmla="*/ 74350958 h 77"/>
                <a:gd name="T34" fmla="*/ 0 w 101"/>
                <a:gd name="T35" fmla="*/ 74350958 h 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7"/>
                <a:gd name="T56" fmla="*/ 101 w 101"/>
                <a:gd name="T57" fmla="*/ 77 h 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7">
                  <a:moveTo>
                    <a:pt x="0" y="18"/>
                  </a:moveTo>
                  <a:lnTo>
                    <a:pt x="18" y="6"/>
                  </a:lnTo>
                  <a:lnTo>
                    <a:pt x="36" y="0"/>
                  </a:lnTo>
                  <a:lnTo>
                    <a:pt x="54" y="0"/>
                  </a:lnTo>
                  <a:lnTo>
                    <a:pt x="72" y="12"/>
                  </a:lnTo>
                  <a:lnTo>
                    <a:pt x="95" y="42"/>
                  </a:lnTo>
                  <a:lnTo>
                    <a:pt x="101" y="77"/>
                  </a:lnTo>
                  <a:lnTo>
                    <a:pt x="95" y="42"/>
                  </a:lnTo>
                  <a:lnTo>
                    <a:pt x="72" y="12"/>
                  </a:lnTo>
                  <a:lnTo>
                    <a:pt x="54" y="0"/>
                  </a:lnTo>
                  <a:lnTo>
                    <a:pt x="36" y="0"/>
                  </a:lnTo>
                  <a:lnTo>
                    <a:pt x="18" y="6"/>
                  </a:lnTo>
                  <a:lnTo>
                    <a:pt x="0" y="18"/>
                  </a:lnTo>
                  <a:close/>
                  <a:moveTo>
                    <a:pt x="0" y="18"/>
                  </a:moveTo>
                  <a:lnTo>
                    <a:pt x="0" y="1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9" name="Freeform 9"/>
            <p:cNvSpPr>
              <a:spLocks/>
            </p:cNvSpPr>
            <p:nvPr/>
          </p:nvSpPr>
          <p:spPr bwMode="auto">
            <a:xfrm>
              <a:off x="3870" y="2237"/>
              <a:ext cx="67" cy="188"/>
            </a:xfrm>
            <a:custGeom>
              <a:avLst/>
              <a:gdLst>
                <a:gd name="T0" fmla="*/ 689614 w 24"/>
                <a:gd name="T1" fmla="*/ 0 h 41"/>
                <a:gd name="T2" fmla="*/ 350321 w 24"/>
                <a:gd name="T3" fmla="*/ 74460463 h 41"/>
                <a:gd name="T4" fmla="*/ 0 w 24"/>
                <a:gd name="T5" fmla="*/ 168478237 h 41"/>
                <a:gd name="T6" fmla="*/ 0 w 24"/>
                <a:gd name="T7" fmla="*/ 168478237 h 41"/>
                <a:gd name="T8" fmla="*/ 350321 w 24"/>
                <a:gd name="T9" fmla="*/ 74460463 h 41"/>
                <a:gd name="T10" fmla="*/ 689614 w 24"/>
                <a:gd name="T11" fmla="*/ 0 h 41"/>
                <a:gd name="T12" fmla="*/ 689614 w 24"/>
                <a:gd name="T13" fmla="*/ 0 h 41"/>
                <a:gd name="T14" fmla="*/ 0 60000 65536"/>
                <a:gd name="T15" fmla="*/ 0 60000 65536"/>
                <a:gd name="T16" fmla="*/ 0 60000 65536"/>
                <a:gd name="T17" fmla="*/ 0 60000 65536"/>
                <a:gd name="T18" fmla="*/ 0 60000 65536"/>
                <a:gd name="T19" fmla="*/ 0 60000 65536"/>
                <a:gd name="T20" fmla="*/ 0 60000 65536"/>
                <a:gd name="T21" fmla="*/ 0 w 24"/>
                <a:gd name="T22" fmla="*/ 0 h 41"/>
                <a:gd name="T23" fmla="*/ 24 w 24"/>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41">
                  <a:moveTo>
                    <a:pt x="24" y="0"/>
                  </a:moveTo>
                  <a:lnTo>
                    <a:pt x="12" y="18"/>
                  </a:lnTo>
                  <a:lnTo>
                    <a:pt x="0" y="41"/>
                  </a:lnTo>
                  <a:lnTo>
                    <a:pt x="12" y="18"/>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Freeform 10"/>
            <p:cNvSpPr>
              <a:spLocks noEditPoints="1"/>
            </p:cNvSpPr>
            <p:nvPr/>
          </p:nvSpPr>
          <p:spPr bwMode="auto">
            <a:xfrm>
              <a:off x="3853" y="2425"/>
              <a:ext cx="17" cy="330"/>
            </a:xfrm>
            <a:custGeom>
              <a:avLst/>
              <a:gdLst>
                <a:gd name="T0" fmla="*/ 199200 w 6"/>
                <a:gd name="T1" fmla="*/ 0 h 72"/>
                <a:gd name="T2" fmla="*/ 0 w 6"/>
                <a:gd name="T3" fmla="*/ 147220088 h 72"/>
                <a:gd name="T4" fmla="*/ 0 w 6"/>
                <a:gd name="T5" fmla="*/ 294439589 h 72"/>
                <a:gd name="T6" fmla="*/ 0 w 6"/>
                <a:gd name="T7" fmla="*/ 294439589 h 72"/>
                <a:gd name="T8" fmla="*/ 0 w 6"/>
                <a:gd name="T9" fmla="*/ 147220088 h 72"/>
                <a:gd name="T10" fmla="*/ 199200 w 6"/>
                <a:gd name="T11" fmla="*/ 0 h 72"/>
                <a:gd name="T12" fmla="*/ 199200 w 6"/>
                <a:gd name="T13" fmla="*/ 0 h 72"/>
                <a:gd name="T14" fmla="*/ 199200 w 6"/>
                <a:gd name="T15" fmla="*/ 0 h 72"/>
                <a:gd name="T16" fmla="*/ 199200 w 6"/>
                <a:gd name="T17" fmla="*/ 0 h 72"/>
                <a:gd name="T18" fmla="*/ 199200 w 6"/>
                <a:gd name="T19" fmla="*/ 0 h 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72"/>
                <a:gd name="T32" fmla="*/ 6 w 6"/>
                <a:gd name="T33" fmla="*/ 72 h 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72">
                  <a:moveTo>
                    <a:pt x="6" y="0"/>
                  </a:moveTo>
                  <a:lnTo>
                    <a:pt x="0" y="36"/>
                  </a:lnTo>
                  <a:lnTo>
                    <a:pt x="0" y="72"/>
                  </a:lnTo>
                  <a:lnTo>
                    <a:pt x="0" y="36"/>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 name="Freeform 11"/>
            <p:cNvSpPr>
              <a:spLocks noEditPoints="1"/>
            </p:cNvSpPr>
            <p:nvPr/>
          </p:nvSpPr>
          <p:spPr bwMode="auto">
            <a:xfrm>
              <a:off x="3853" y="2755"/>
              <a:ext cx="167" cy="165"/>
            </a:xfrm>
            <a:custGeom>
              <a:avLst/>
              <a:gdLst>
                <a:gd name="T0" fmla="*/ 0 w 60"/>
                <a:gd name="T1" fmla="*/ 0 h 36"/>
                <a:gd name="T2" fmla="*/ 331584 w 60"/>
                <a:gd name="T3" fmla="*/ 98143975 h 36"/>
                <a:gd name="T4" fmla="*/ 670483 w 60"/>
                <a:gd name="T5" fmla="*/ 147220088 h 36"/>
                <a:gd name="T6" fmla="*/ 1173484 w 60"/>
                <a:gd name="T7" fmla="*/ 147220088 h 36"/>
                <a:gd name="T8" fmla="*/ 1674790 w 60"/>
                <a:gd name="T9" fmla="*/ 49075984 h 36"/>
                <a:gd name="T10" fmla="*/ 1674790 w 60"/>
                <a:gd name="T11" fmla="*/ 49075984 h 36"/>
                <a:gd name="T12" fmla="*/ 1173484 w 60"/>
                <a:gd name="T13" fmla="*/ 147220088 h 36"/>
                <a:gd name="T14" fmla="*/ 670483 w 60"/>
                <a:gd name="T15" fmla="*/ 147220088 h 36"/>
                <a:gd name="T16" fmla="*/ 331584 w 60"/>
                <a:gd name="T17" fmla="*/ 98143975 h 36"/>
                <a:gd name="T18" fmla="*/ 0 w 60"/>
                <a:gd name="T19" fmla="*/ 0 h 36"/>
                <a:gd name="T20" fmla="*/ 0 w 60"/>
                <a:gd name="T21" fmla="*/ 0 h 36"/>
                <a:gd name="T22" fmla="*/ 0 w 60"/>
                <a:gd name="T23" fmla="*/ 0 h 36"/>
                <a:gd name="T24" fmla="*/ 0 w 60"/>
                <a:gd name="T25" fmla="*/ 0 h 36"/>
                <a:gd name="T26" fmla="*/ 0 w 60"/>
                <a:gd name="T27" fmla="*/ 0 h 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36"/>
                <a:gd name="T44" fmla="*/ 60 w 60"/>
                <a:gd name="T45" fmla="*/ 36 h 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36">
                  <a:moveTo>
                    <a:pt x="0" y="0"/>
                  </a:moveTo>
                  <a:lnTo>
                    <a:pt x="12" y="24"/>
                  </a:lnTo>
                  <a:lnTo>
                    <a:pt x="24" y="36"/>
                  </a:lnTo>
                  <a:lnTo>
                    <a:pt x="42" y="36"/>
                  </a:lnTo>
                  <a:lnTo>
                    <a:pt x="60" y="12"/>
                  </a:lnTo>
                  <a:lnTo>
                    <a:pt x="42" y="36"/>
                  </a:lnTo>
                  <a:lnTo>
                    <a:pt x="24" y="36"/>
                  </a:lnTo>
                  <a:lnTo>
                    <a:pt x="12" y="24"/>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 name="Freeform 12"/>
            <p:cNvSpPr>
              <a:spLocks noEditPoints="1"/>
            </p:cNvSpPr>
            <p:nvPr/>
          </p:nvSpPr>
          <p:spPr bwMode="auto">
            <a:xfrm>
              <a:off x="4003" y="2375"/>
              <a:ext cx="34" cy="435"/>
            </a:xfrm>
            <a:custGeom>
              <a:avLst/>
              <a:gdLst>
                <a:gd name="T0" fmla="*/ 199200 w 12"/>
                <a:gd name="T1" fmla="*/ 384951908 h 95"/>
                <a:gd name="T2" fmla="*/ 398795 w 12"/>
                <a:gd name="T3" fmla="*/ 287536629 h 95"/>
                <a:gd name="T4" fmla="*/ 398795 w 12"/>
                <a:gd name="T5" fmla="*/ 190175199 h 95"/>
                <a:gd name="T6" fmla="*/ 0 w 12"/>
                <a:gd name="T7" fmla="*/ 0 h 95"/>
                <a:gd name="T8" fmla="*/ 0 w 12"/>
                <a:gd name="T9" fmla="*/ 0 h 95"/>
                <a:gd name="T10" fmla="*/ 398795 w 12"/>
                <a:gd name="T11" fmla="*/ 190175199 h 95"/>
                <a:gd name="T12" fmla="*/ 398795 w 12"/>
                <a:gd name="T13" fmla="*/ 287536629 h 95"/>
                <a:gd name="T14" fmla="*/ 199200 w 12"/>
                <a:gd name="T15" fmla="*/ 384951908 h 95"/>
                <a:gd name="T16" fmla="*/ 199200 w 12"/>
                <a:gd name="T17" fmla="*/ 384951908 h 95"/>
                <a:gd name="T18" fmla="*/ 199200 w 12"/>
                <a:gd name="T19" fmla="*/ 384951908 h 95"/>
                <a:gd name="T20" fmla="*/ 199200 w 12"/>
                <a:gd name="T21" fmla="*/ 384951908 h 95"/>
                <a:gd name="T22" fmla="*/ 199200 w 12"/>
                <a:gd name="T23" fmla="*/ 384951908 h 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95"/>
                <a:gd name="T38" fmla="*/ 12 w 12"/>
                <a:gd name="T39" fmla="*/ 95 h 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95">
                  <a:moveTo>
                    <a:pt x="6" y="95"/>
                  </a:moveTo>
                  <a:lnTo>
                    <a:pt x="12" y="71"/>
                  </a:lnTo>
                  <a:lnTo>
                    <a:pt x="12" y="47"/>
                  </a:lnTo>
                  <a:lnTo>
                    <a:pt x="0" y="0"/>
                  </a:lnTo>
                  <a:lnTo>
                    <a:pt x="12" y="47"/>
                  </a:lnTo>
                  <a:lnTo>
                    <a:pt x="12" y="71"/>
                  </a:lnTo>
                  <a:lnTo>
                    <a:pt x="6" y="95"/>
                  </a:lnTo>
                  <a:close/>
                  <a:moveTo>
                    <a:pt x="6" y="95"/>
                  </a:moveTo>
                  <a:lnTo>
                    <a:pt x="6" y="95"/>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 name="Freeform 13"/>
            <p:cNvSpPr>
              <a:spLocks noEditPoints="1"/>
            </p:cNvSpPr>
            <p:nvPr/>
          </p:nvSpPr>
          <p:spPr bwMode="auto">
            <a:xfrm>
              <a:off x="3654" y="2127"/>
              <a:ext cx="349" cy="248"/>
            </a:xfrm>
            <a:custGeom>
              <a:avLst/>
              <a:gdLst>
                <a:gd name="T0" fmla="*/ 3349836 w 126"/>
                <a:gd name="T1" fmla="*/ 225419151 h 54"/>
                <a:gd name="T2" fmla="*/ 2552749 w 126"/>
                <a:gd name="T3" fmla="*/ 75412792 h 54"/>
                <a:gd name="T4" fmla="*/ 1756210 w 126"/>
                <a:gd name="T5" fmla="*/ 0 h 54"/>
                <a:gd name="T6" fmla="*/ 796548 w 126"/>
                <a:gd name="T7" fmla="*/ 0 h 54"/>
                <a:gd name="T8" fmla="*/ 0 w 126"/>
                <a:gd name="T9" fmla="*/ 99929900 h 54"/>
                <a:gd name="T10" fmla="*/ 0 w 126"/>
                <a:gd name="T11" fmla="*/ 99929900 h 54"/>
                <a:gd name="T12" fmla="*/ 796548 w 126"/>
                <a:gd name="T13" fmla="*/ 0 h 54"/>
                <a:gd name="T14" fmla="*/ 1756210 w 126"/>
                <a:gd name="T15" fmla="*/ 0 h 54"/>
                <a:gd name="T16" fmla="*/ 2552749 w 126"/>
                <a:gd name="T17" fmla="*/ 75412792 h 54"/>
                <a:gd name="T18" fmla="*/ 3349836 w 126"/>
                <a:gd name="T19" fmla="*/ 225419151 h 54"/>
                <a:gd name="T20" fmla="*/ 3349836 w 126"/>
                <a:gd name="T21" fmla="*/ 225419151 h 54"/>
                <a:gd name="T22" fmla="*/ 3349836 w 126"/>
                <a:gd name="T23" fmla="*/ 225419151 h 54"/>
                <a:gd name="T24" fmla="*/ 3349836 w 126"/>
                <a:gd name="T25" fmla="*/ 225419151 h 54"/>
                <a:gd name="T26" fmla="*/ 3349836 w 126"/>
                <a:gd name="T27" fmla="*/ 225419151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6"/>
                <a:gd name="T43" fmla="*/ 0 h 54"/>
                <a:gd name="T44" fmla="*/ 126 w 126"/>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6" h="54">
                  <a:moveTo>
                    <a:pt x="126" y="54"/>
                  </a:moveTo>
                  <a:lnTo>
                    <a:pt x="96" y="18"/>
                  </a:lnTo>
                  <a:lnTo>
                    <a:pt x="66" y="0"/>
                  </a:lnTo>
                  <a:lnTo>
                    <a:pt x="30" y="0"/>
                  </a:lnTo>
                  <a:lnTo>
                    <a:pt x="0" y="24"/>
                  </a:lnTo>
                  <a:lnTo>
                    <a:pt x="30" y="0"/>
                  </a:lnTo>
                  <a:lnTo>
                    <a:pt x="66" y="0"/>
                  </a:lnTo>
                  <a:lnTo>
                    <a:pt x="96" y="18"/>
                  </a:lnTo>
                  <a:lnTo>
                    <a:pt x="126" y="54"/>
                  </a:lnTo>
                  <a:close/>
                  <a:moveTo>
                    <a:pt x="126" y="54"/>
                  </a:moveTo>
                  <a:lnTo>
                    <a:pt x="126" y="54"/>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4" name="Freeform 14"/>
            <p:cNvSpPr>
              <a:spLocks/>
            </p:cNvSpPr>
            <p:nvPr/>
          </p:nvSpPr>
          <p:spPr bwMode="auto">
            <a:xfrm>
              <a:off x="3573" y="2210"/>
              <a:ext cx="81" cy="188"/>
            </a:xfrm>
            <a:custGeom>
              <a:avLst/>
              <a:gdLst>
                <a:gd name="T0" fmla="*/ 836546 w 29"/>
                <a:gd name="T1" fmla="*/ 0 h 41"/>
                <a:gd name="T2" fmla="*/ 351370 w 29"/>
                <a:gd name="T3" fmla="*/ 74460463 h 41"/>
                <a:gd name="T4" fmla="*/ 0 w 29"/>
                <a:gd name="T5" fmla="*/ 168478237 h 41"/>
                <a:gd name="T6" fmla="*/ 0 w 29"/>
                <a:gd name="T7" fmla="*/ 168478237 h 41"/>
                <a:gd name="T8" fmla="*/ 351370 w 29"/>
                <a:gd name="T9" fmla="*/ 74460463 h 41"/>
                <a:gd name="T10" fmla="*/ 836546 w 29"/>
                <a:gd name="T11" fmla="*/ 0 h 41"/>
                <a:gd name="T12" fmla="*/ 836546 w 29"/>
                <a:gd name="T13" fmla="*/ 0 h 41"/>
                <a:gd name="T14" fmla="*/ 0 60000 65536"/>
                <a:gd name="T15" fmla="*/ 0 60000 65536"/>
                <a:gd name="T16" fmla="*/ 0 60000 65536"/>
                <a:gd name="T17" fmla="*/ 0 60000 65536"/>
                <a:gd name="T18" fmla="*/ 0 60000 65536"/>
                <a:gd name="T19" fmla="*/ 0 60000 65536"/>
                <a:gd name="T20" fmla="*/ 0 60000 65536"/>
                <a:gd name="T21" fmla="*/ 0 w 29"/>
                <a:gd name="T22" fmla="*/ 0 h 41"/>
                <a:gd name="T23" fmla="*/ 29 w 29"/>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41">
                  <a:moveTo>
                    <a:pt x="29" y="0"/>
                  </a:moveTo>
                  <a:lnTo>
                    <a:pt x="12" y="18"/>
                  </a:lnTo>
                  <a:lnTo>
                    <a:pt x="0" y="41"/>
                  </a:lnTo>
                  <a:lnTo>
                    <a:pt x="12" y="18"/>
                  </a:lnTo>
                  <a:lnTo>
                    <a:pt x="29"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5" name="Freeform 15"/>
            <p:cNvSpPr>
              <a:spLocks noEditPoints="1"/>
            </p:cNvSpPr>
            <p:nvPr/>
          </p:nvSpPr>
          <p:spPr bwMode="auto">
            <a:xfrm>
              <a:off x="3556" y="2398"/>
              <a:ext cx="17" cy="357"/>
            </a:xfrm>
            <a:custGeom>
              <a:avLst/>
              <a:gdLst>
                <a:gd name="T0" fmla="*/ 199200 w 6"/>
                <a:gd name="T1" fmla="*/ 0 h 78"/>
                <a:gd name="T2" fmla="*/ 0 w 6"/>
                <a:gd name="T3" fmla="*/ 169264728 h 78"/>
                <a:gd name="T4" fmla="*/ 0 w 6"/>
                <a:gd name="T5" fmla="*/ 314674689 h 78"/>
                <a:gd name="T6" fmla="*/ 0 w 6"/>
                <a:gd name="T7" fmla="*/ 314674689 h 78"/>
                <a:gd name="T8" fmla="*/ 0 w 6"/>
                <a:gd name="T9" fmla="*/ 169264728 h 78"/>
                <a:gd name="T10" fmla="*/ 199200 w 6"/>
                <a:gd name="T11" fmla="*/ 0 h 78"/>
                <a:gd name="T12" fmla="*/ 199200 w 6"/>
                <a:gd name="T13" fmla="*/ 0 h 78"/>
                <a:gd name="T14" fmla="*/ 199200 w 6"/>
                <a:gd name="T15" fmla="*/ 0 h 78"/>
                <a:gd name="T16" fmla="*/ 199200 w 6"/>
                <a:gd name="T17" fmla="*/ 0 h 78"/>
                <a:gd name="T18" fmla="*/ 199200 w 6"/>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78"/>
                <a:gd name="T32" fmla="*/ 6 w 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78">
                  <a:moveTo>
                    <a:pt x="6" y="0"/>
                  </a:moveTo>
                  <a:lnTo>
                    <a:pt x="0" y="42"/>
                  </a:lnTo>
                  <a:lnTo>
                    <a:pt x="0" y="78"/>
                  </a:lnTo>
                  <a:lnTo>
                    <a:pt x="0" y="42"/>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6" name="Freeform 16"/>
            <p:cNvSpPr>
              <a:spLocks noEditPoints="1"/>
            </p:cNvSpPr>
            <p:nvPr/>
          </p:nvSpPr>
          <p:spPr bwMode="auto">
            <a:xfrm>
              <a:off x="3556" y="2755"/>
              <a:ext cx="164" cy="192"/>
            </a:xfrm>
            <a:custGeom>
              <a:avLst/>
              <a:gdLst>
                <a:gd name="T0" fmla="*/ 0 w 59"/>
                <a:gd name="T1" fmla="*/ 0 h 42"/>
                <a:gd name="T2" fmla="*/ 328409 w 59"/>
                <a:gd name="T3" fmla="*/ 95921666 h 42"/>
                <a:gd name="T4" fmla="*/ 823430 w 59"/>
                <a:gd name="T5" fmla="*/ 167474627 h 42"/>
                <a:gd name="T6" fmla="*/ 1297499 w 59"/>
                <a:gd name="T7" fmla="*/ 167474627 h 42"/>
                <a:gd name="T8" fmla="*/ 1625899 w 59"/>
                <a:gd name="T9" fmla="*/ 71507119 h 42"/>
                <a:gd name="T10" fmla="*/ 1625899 w 59"/>
                <a:gd name="T11" fmla="*/ 71507119 h 42"/>
                <a:gd name="T12" fmla="*/ 1297499 w 59"/>
                <a:gd name="T13" fmla="*/ 167474627 h 42"/>
                <a:gd name="T14" fmla="*/ 823430 w 59"/>
                <a:gd name="T15" fmla="*/ 167474627 h 42"/>
                <a:gd name="T16" fmla="*/ 328409 w 59"/>
                <a:gd name="T17" fmla="*/ 95921666 h 42"/>
                <a:gd name="T18" fmla="*/ 0 w 59"/>
                <a:gd name="T19" fmla="*/ 0 h 42"/>
                <a:gd name="T20" fmla="*/ 0 w 59"/>
                <a:gd name="T21" fmla="*/ 0 h 42"/>
                <a:gd name="T22" fmla="*/ 0 w 59"/>
                <a:gd name="T23" fmla="*/ 0 h 42"/>
                <a:gd name="T24" fmla="*/ 0 w 59"/>
                <a:gd name="T25" fmla="*/ 0 h 42"/>
                <a:gd name="T26" fmla="*/ 0 w 59"/>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9"/>
                <a:gd name="T43" fmla="*/ 0 h 42"/>
                <a:gd name="T44" fmla="*/ 59 w 59"/>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9" h="42">
                  <a:moveTo>
                    <a:pt x="0" y="0"/>
                  </a:moveTo>
                  <a:lnTo>
                    <a:pt x="12" y="24"/>
                  </a:lnTo>
                  <a:lnTo>
                    <a:pt x="30" y="42"/>
                  </a:lnTo>
                  <a:lnTo>
                    <a:pt x="47" y="42"/>
                  </a:lnTo>
                  <a:lnTo>
                    <a:pt x="59" y="18"/>
                  </a:lnTo>
                  <a:lnTo>
                    <a:pt x="47" y="42"/>
                  </a:lnTo>
                  <a:lnTo>
                    <a:pt x="30" y="42"/>
                  </a:lnTo>
                  <a:lnTo>
                    <a:pt x="12" y="24"/>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7" name="Freeform 17"/>
            <p:cNvSpPr>
              <a:spLocks noEditPoints="1"/>
            </p:cNvSpPr>
            <p:nvPr/>
          </p:nvSpPr>
          <p:spPr bwMode="auto">
            <a:xfrm>
              <a:off x="3704" y="2347"/>
              <a:ext cx="33" cy="490"/>
            </a:xfrm>
            <a:custGeom>
              <a:avLst/>
              <a:gdLst>
                <a:gd name="T0" fmla="*/ 153505 w 12"/>
                <a:gd name="T1" fmla="*/ 434017147 h 107"/>
                <a:gd name="T2" fmla="*/ 297102 w 12"/>
                <a:gd name="T3" fmla="*/ 215275568 h 107"/>
                <a:gd name="T4" fmla="*/ 297102 w 12"/>
                <a:gd name="T5" fmla="*/ 93051065 h 107"/>
                <a:gd name="T6" fmla="*/ 0 w 12"/>
                <a:gd name="T7" fmla="*/ 0 h 107"/>
                <a:gd name="T8" fmla="*/ 0 w 12"/>
                <a:gd name="T9" fmla="*/ 0 h 107"/>
                <a:gd name="T10" fmla="*/ 297102 w 12"/>
                <a:gd name="T11" fmla="*/ 93051065 h 107"/>
                <a:gd name="T12" fmla="*/ 297102 w 12"/>
                <a:gd name="T13" fmla="*/ 215275568 h 107"/>
                <a:gd name="T14" fmla="*/ 153505 w 12"/>
                <a:gd name="T15" fmla="*/ 434017147 h 107"/>
                <a:gd name="T16" fmla="*/ 153505 w 12"/>
                <a:gd name="T17" fmla="*/ 434017147 h 107"/>
                <a:gd name="T18" fmla="*/ 153505 w 12"/>
                <a:gd name="T19" fmla="*/ 434017147 h 107"/>
                <a:gd name="T20" fmla="*/ 153505 w 12"/>
                <a:gd name="T21" fmla="*/ 434017147 h 107"/>
                <a:gd name="T22" fmla="*/ 153505 w 12"/>
                <a:gd name="T23" fmla="*/ 434017147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07"/>
                <a:gd name="T38" fmla="*/ 12 w 12"/>
                <a:gd name="T39" fmla="*/ 107 h 1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07">
                  <a:moveTo>
                    <a:pt x="6" y="107"/>
                  </a:moveTo>
                  <a:lnTo>
                    <a:pt x="12" y="53"/>
                  </a:lnTo>
                  <a:lnTo>
                    <a:pt x="12" y="23"/>
                  </a:lnTo>
                  <a:lnTo>
                    <a:pt x="0" y="0"/>
                  </a:lnTo>
                  <a:lnTo>
                    <a:pt x="12" y="23"/>
                  </a:lnTo>
                  <a:lnTo>
                    <a:pt x="12" y="53"/>
                  </a:lnTo>
                  <a:lnTo>
                    <a:pt x="6" y="107"/>
                  </a:lnTo>
                  <a:close/>
                  <a:moveTo>
                    <a:pt x="6" y="107"/>
                  </a:moveTo>
                  <a:lnTo>
                    <a:pt x="6" y="10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8" name="Freeform 18"/>
            <p:cNvSpPr>
              <a:spLocks noEditPoints="1"/>
            </p:cNvSpPr>
            <p:nvPr/>
          </p:nvSpPr>
          <p:spPr bwMode="auto">
            <a:xfrm>
              <a:off x="3357" y="2045"/>
              <a:ext cx="347" cy="302"/>
            </a:xfrm>
            <a:custGeom>
              <a:avLst/>
              <a:gdLst>
                <a:gd name="T0" fmla="*/ 3395651 w 125"/>
                <a:gd name="T1" fmla="*/ 265602105 h 66"/>
                <a:gd name="T2" fmla="*/ 2771872 w 125"/>
                <a:gd name="T3" fmla="*/ 96677403 h 66"/>
                <a:gd name="T4" fmla="*/ 1791117 w 125"/>
                <a:gd name="T5" fmla="*/ 0 h 66"/>
                <a:gd name="T6" fmla="*/ 1467172 w 125"/>
                <a:gd name="T7" fmla="*/ 0 h 66"/>
                <a:gd name="T8" fmla="*/ 980689 w 125"/>
                <a:gd name="T9" fmla="*/ 0 h 66"/>
                <a:gd name="T10" fmla="*/ 490591 w 125"/>
                <a:gd name="T11" fmla="*/ 48427069 h 66"/>
                <a:gd name="T12" fmla="*/ 165214 w 125"/>
                <a:gd name="T13" fmla="*/ 96677403 h 66"/>
                <a:gd name="T14" fmla="*/ 0 w 125"/>
                <a:gd name="T15" fmla="*/ 96677403 h 66"/>
                <a:gd name="T16" fmla="*/ 490591 w 125"/>
                <a:gd name="T17" fmla="*/ 48427069 h 66"/>
                <a:gd name="T18" fmla="*/ 980689 w 125"/>
                <a:gd name="T19" fmla="*/ 0 h 66"/>
                <a:gd name="T20" fmla="*/ 1301020 w 125"/>
                <a:gd name="T21" fmla="*/ 0 h 66"/>
                <a:gd name="T22" fmla="*/ 1791117 w 125"/>
                <a:gd name="T23" fmla="*/ 0 h 66"/>
                <a:gd name="T24" fmla="*/ 2771872 w 125"/>
                <a:gd name="T25" fmla="*/ 96677403 h 66"/>
                <a:gd name="T26" fmla="*/ 3395651 w 125"/>
                <a:gd name="T27" fmla="*/ 265602105 h 66"/>
                <a:gd name="T28" fmla="*/ 3395651 w 125"/>
                <a:gd name="T29" fmla="*/ 265602105 h 66"/>
                <a:gd name="T30" fmla="*/ 3395651 w 125"/>
                <a:gd name="T31" fmla="*/ 265602105 h 66"/>
                <a:gd name="T32" fmla="*/ 3395651 w 125"/>
                <a:gd name="T33" fmla="*/ 265602105 h 66"/>
                <a:gd name="T34" fmla="*/ 3395651 w 125"/>
                <a:gd name="T35" fmla="*/ 265602105 h 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5"/>
                <a:gd name="T55" fmla="*/ 0 h 66"/>
                <a:gd name="T56" fmla="*/ 125 w 125"/>
                <a:gd name="T57" fmla="*/ 66 h 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5" h="66">
                  <a:moveTo>
                    <a:pt x="125" y="66"/>
                  </a:moveTo>
                  <a:lnTo>
                    <a:pt x="102" y="24"/>
                  </a:lnTo>
                  <a:lnTo>
                    <a:pt x="66" y="0"/>
                  </a:lnTo>
                  <a:lnTo>
                    <a:pt x="54" y="0"/>
                  </a:lnTo>
                  <a:lnTo>
                    <a:pt x="36" y="0"/>
                  </a:lnTo>
                  <a:lnTo>
                    <a:pt x="18" y="12"/>
                  </a:lnTo>
                  <a:lnTo>
                    <a:pt x="6" y="24"/>
                  </a:lnTo>
                  <a:lnTo>
                    <a:pt x="0" y="24"/>
                  </a:lnTo>
                  <a:lnTo>
                    <a:pt x="18" y="12"/>
                  </a:lnTo>
                  <a:lnTo>
                    <a:pt x="36" y="0"/>
                  </a:lnTo>
                  <a:lnTo>
                    <a:pt x="48" y="0"/>
                  </a:lnTo>
                  <a:lnTo>
                    <a:pt x="66" y="0"/>
                  </a:lnTo>
                  <a:lnTo>
                    <a:pt x="102" y="24"/>
                  </a:lnTo>
                  <a:lnTo>
                    <a:pt x="125" y="66"/>
                  </a:lnTo>
                  <a:close/>
                  <a:moveTo>
                    <a:pt x="125" y="66"/>
                  </a:moveTo>
                  <a:lnTo>
                    <a:pt x="125" y="66"/>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 name="Freeform 19"/>
            <p:cNvSpPr>
              <a:spLocks/>
            </p:cNvSpPr>
            <p:nvPr/>
          </p:nvSpPr>
          <p:spPr bwMode="auto">
            <a:xfrm>
              <a:off x="3290" y="2155"/>
              <a:ext cx="83" cy="220"/>
            </a:xfrm>
            <a:custGeom>
              <a:avLst/>
              <a:gdLst>
                <a:gd name="T0" fmla="*/ 627801 w 30"/>
                <a:gd name="T1" fmla="*/ 0 h 48"/>
                <a:gd name="T2" fmla="*/ 312514 w 30"/>
                <a:gd name="T3" fmla="*/ 98152052 h 48"/>
                <a:gd name="T4" fmla="*/ 0 w 30"/>
                <a:gd name="T5" fmla="*/ 196296038 h 48"/>
                <a:gd name="T6" fmla="*/ 0 w 30"/>
                <a:gd name="T7" fmla="*/ 196296038 h 48"/>
                <a:gd name="T8" fmla="*/ 312514 w 30"/>
                <a:gd name="T9" fmla="*/ 98152052 h 48"/>
                <a:gd name="T10" fmla="*/ 789280 w 30"/>
                <a:gd name="T11" fmla="*/ 0 h 48"/>
                <a:gd name="T12" fmla="*/ 627801 w 30"/>
                <a:gd name="T13" fmla="*/ 0 h 48"/>
                <a:gd name="T14" fmla="*/ 0 60000 65536"/>
                <a:gd name="T15" fmla="*/ 0 60000 65536"/>
                <a:gd name="T16" fmla="*/ 0 60000 65536"/>
                <a:gd name="T17" fmla="*/ 0 60000 65536"/>
                <a:gd name="T18" fmla="*/ 0 60000 65536"/>
                <a:gd name="T19" fmla="*/ 0 60000 65536"/>
                <a:gd name="T20" fmla="*/ 0 60000 65536"/>
                <a:gd name="T21" fmla="*/ 0 w 30"/>
                <a:gd name="T22" fmla="*/ 0 h 48"/>
                <a:gd name="T23" fmla="*/ 30 w 30"/>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8">
                  <a:moveTo>
                    <a:pt x="24" y="0"/>
                  </a:moveTo>
                  <a:lnTo>
                    <a:pt x="12" y="24"/>
                  </a:lnTo>
                  <a:lnTo>
                    <a:pt x="0" y="48"/>
                  </a:lnTo>
                  <a:lnTo>
                    <a:pt x="12" y="24"/>
                  </a:lnTo>
                  <a:lnTo>
                    <a:pt x="30" y="0"/>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 name="Freeform 20"/>
            <p:cNvSpPr>
              <a:spLocks noEditPoints="1"/>
            </p:cNvSpPr>
            <p:nvPr/>
          </p:nvSpPr>
          <p:spPr bwMode="auto">
            <a:xfrm>
              <a:off x="3273" y="2375"/>
              <a:ext cx="17" cy="407"/>
            </a:xfrm>
            <a:custGeom>
              <a:avLst/>
              <a:gdLst>
                <a:gd name="T0" fmla="*/ 199200 w 6"/>
                <a:gd name="T1" fmla="*/ 0 h 89"/>
                <a:gd name="T2" fmla="*/ 0 w 6"/>
                <a:gd name="T3" fmla="*/ 188002327 h 89"/>
                <a:gd name="T4" fmla="*/ 0 w 6"/>
                <a:gd name="T5" fmla="*/ 355931018 h 89"/>
                <a:gd name="T6" fmla="*/ 0 w 6"/>
                <a:gd name="T7" fmla="*/ 355931018 h 89"/>
                <a:gd name="T8" fmla="*/ 0 w 6"/>
                <a:gd name="T9" fmla="*/ 188002327 h 89"/>
                <a:gd name="T10" fmla="*/ 199200 w 6"/>
                <a:gd name="T11" fmla="*/ 0 h 89"/>
                <a:gd name="T12" fmla="*/ 199200 w 6"/>
                <a:gd name="T13" fmla="*/ 0 h 89"/>
                <a:gd name="T14" fmla="*/ 199200 w 6"/>
                <a:gd name="T15" fmla="*/ 0 h 89"/>
                <a:gd name="T16" fmla="*/ 199200 w 6"/>
                <a:gd name="T17" fmla="*/ 0 h 89"/>
                <a:gd name="T18" fmla="*/ 199200 w 6"/>
                <a:gd name="T19" fmla="*/ 0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89"/>
                <a:gd name="T32" fmla="*/ 6 w 6"/>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89">
                  <a:moveTo>
                    <a:pt x="6" y="0"/>
                  </a:moveTo>
                  <a:lnTo>
                    <a:pt x="0" y="47"/>
                  </a:lnTo>
                  <a:lnTo>
                    <a:pt x="0" y="89"/>
                  </a:lnTo>
                  <a:lnTo>
                    <a:pt x="0" y="47"/>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 name="Freeform 21"/>
            <p:cNvSpPr>
              <a:spLocks noEditPoints="1"/>
            </p:cNvSpPr>
            <p:nvPr/>
          </p:nvSpPr>
          <p:spPr bwMode="auto">
            <a:xfrm>
              <a:off x="3273" y="2782"/>
              <a:ext cx="167" cy="220"/>
            </a:xfrm>
            <a:custGeom>
              <a:avLst/>
              <a:gdLst>
                <a:gd name="T0" fmla="*/ 0 w 60"/>
                <a:gd name="T1" fmla="*/ 0 h 48"/>
                <a:gd name="T2" fmla="*/ 331584 w 60"/>
                <a:gd name="T3" fmla="*/ 147220177 h 48"/>
                <a:gd name="T4" fmla="*/ 670483 w 60"/>
                <a:gd name="T5" fmla="*/ 196296038 h 48"/>
                <a:gd name="T6" fmla="*/ 1173484 w 60"/>
                <a:gd name="T7" fmla="*/ 196296038 h 48"/>
                <a:gd name="T8" fmla="*/ 1505054 w 60"/>
                <a:gd name="T9" fmla="*/ 147220177 h 48"/>
                <a:gd name="T10" fmla="*/ 1674790 w 60"/>
                <a:gd name="T11" fmla="*/ 74012578 h 48"/>
                <a:gd name="T12" fmla="*/ 1674790 w 60"/>
                <a:gd name="T13" fmla="*/ 74012578 h 48"/>
                <a:gd name="T14" fmla="*/ 1505054 w 60"/>
                <a:gd name="T15" fmla="*/ 147220177 h 48"/>
                <a:gd name="T16" fmla="*/ 1173484 w 60"/>
                <a:gd name="T17" fmla="*/ 196296038 h 48"/>
                <a:gd name="T18" fmla="*/ 670483 w 60"/>
                <a:gd name="T19" fmla="*/ 196296038 h 48"/>
                <a:gd name="T20" fmla="*/ 331584 w 60"/>
                <a:gd name="T21" fmla="*/ 147220177 h 48"/>
                <a:gd name="T22" fmla="*/ 0 w 60"/>
                <a:gd name="T23" fmla="*/ 0 h 48"/>
                <a:gd name="T24" fmla="*/ 0 w 60"/>
                <a:gd name="T25" fmla="*/ 0 h 48"/>
                <a:gd name="T26" fmla="*/ 0 w 60"/>
                <a:gd name="T27" fmla="*/ 0 h 48"/>
                <a:gd name="T28" fmla="*/ 0 w 60"/>
                <a:gd name="T29" fmla="*/ 0 h 48"/>
                <a:gd name="T30" fmla="*/ 0 w 60"/>
                <a:gd name="T31" fmla="*/ 0 h 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48"/>
                <a:gd name="T50" fmla="*/ 60 w 60"/>
                <a:gd name="T51" fmla="*/ 48 h 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48">
                  <a:moveTo>
                    <a:pt x="0" y="0"/>
                  </a:moveTo>
                  <a:lnTo>
                    <a:pt x="12" y="36"/>
                  </a:lnTo>
                  <a:lnTo>
                    <a:pt x="24" y="48"/>
                  </a:lnTo>
                  <a:lnTo>
                    <a:pt x="42" y="48"/>
                  </a:lnTo>
                  <a:lnTo>
                    <a:pt x="54" y="36"/>
                  </a:lnTo>
                  <a:lnTo>
                    <a:pt x="60" y="18"/>
                  </a:lnTo>
                  <a:lnTo>
                    <a:pt x="54" y="36"/>
                  </a:lnTo>
                  <a:lnTo>
                    <a:pt x="42" y="48"/>
                  </a:lnTo>
                  <a:lnTo>
                    <a:pt x="24" y="48"/>
                  </a:lnTo>
                  <a:lnTo>
                    <a:pt x="12" y="36"/>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2" name="Freeform 22"/>
            <p:cNvSpPr>
              <a:spLocks noEditPoints="1"/>
            </p:cNvSpPr>
            <p:nvPr/>
          </p:nvSpPr>
          <p:spPr bwMode="auto">
            <a:xfrm>
              <a:off x="3423" y="2320"/>
              <a:ext cx="34" cy="545"/>
            </a:xfrm>
            <a:custGeom>
              <a:avLst/>
              <a:gdLst>
                <a:gd name="T0" fmla="*/ 199200 w 12"/>
                <a:gd name="T1" fmla="*/ 483091540 h 119"/>
                <a:gd name="T2" fmla="*/ 398795 w 12"/>
                <a:gd name="T3" fmla="*/ 361756362 h 119"/>
                <a:gd name="T4" fmla="*/ 398795 w 12"/>
                <a:gd name="T5" fmla="*/ 239415306 h 119"/>
                <a:gd name="T6" fmla="*/ 0 w 12"/>
                <a:gd name="T7" fmla="*/ 0 h 119"/>
                <a:gd name="T8" fmla="*/ 0 w 12"/>
                <a:gd name="T9" fmla="*/ 0 h 119"/>
                <a:gd name="T10" fmla="*/ 398795 w 12"/>
                <a:gd name="T11" fmla="*/ 239415306 h 119"/>
                <a:gd name="T12" fmla="*/ 398795 w 12"/>
                <a:gd name="T13" fmla="*/ 361756362 h 119"/>
                <a:gd name="T14" fmla="*/ 199200 w 12"/>
                <a:gd name="T15" fmla="*/ 483091540 h 119"/>
                <a:gd name="T16" fmla="*/ 199200 w 12"/>
                <a:gd name="T17" fmla="*/ 483091540 h 119"/>
                <a:gd name="T18" fmla="*/ 199200 w 12"/>
                <a:gd name="T19" fmla="*/ 483091540 h 119"/>
                <a:gd name="T20" fmla="*/ 199200 w 12"/>
                <a:gd name="T21" fmla="*/ 483091540 h 119"/>
                <a:gd name="T22" fmla="*/ 199200 w 12"/>
                <a:gd name="T23" fmla="*/ 483091540 h 1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19"/>
                <a:gd name="T38" fmla="*/ 12 w 12"/>
                <a:gd name="T39" fmla="*/ 119 h 1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19">
                  <a:moveTo>
                    <a:pt x="6" y="119"/>
                  </a:moveTo>
                  <a:lnTo>
                    <a:pt x="12" y="89"/>
                  </a:lnTo>
                  <a:lnTo>
                    <a:pt x="12" y="59"/>
                  </a:lnTo>
                  <a:lnTo>
                    <a:pt x="0" y="0"/>
                  </a:lnTo>
                  <a:lnTo>
                    <a:pt x="12" y="59"/>
                  </a:lnTo>
                  <a:lnTo>
                    <a:pt x="12" y="89"/>
                  </a:lnTo>
                  <a:lnTo>
                    <a:pt x="6" y="119"/>
                  </a:lnTo>
                  <a:close/>
                  <a:moveTo>
                    <a:pt x="6" y="119"/>
                  </a:moveTo>
                  <a:lnTo>
                    <a:pt x="6" y="119"/>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 name="Freeform 23"/>
            <p:cNvSpPr>
              <a:spLocks noEditPoints="1"/>
            </p:cNvSpPr>
            <p:nvPr/>
          </p:nvSpPr>
          <p:spPr bwMode="auto">
            <a:xfrm>
              <a:off x="3073" y="1963"/>
              <a:ext cx="350" cy="357"/>
            </a:xfrm>
            <a:custGeom>
              <a:avLst/>
              <a:gdLst>
                <a:gd name="T0" fmla="*/ 3445370 w 126"/>
                <a:gd name="T1" fmla="*/ 314674689 h 78"/>
                <a:gd name="T2" fmla="*/ 2953065 w 126"/>
                <a:gd name="T3" fmla="*/ 169264728 h 78"/>
                <a:gd name="T4" fmla="*/ 2630061 w 126"/>
                <a:gd name="T5" fmla="*/ 72198974 h 78"/>
                <a:gd name="T6" fmla="*/ 2137586 w 126"/>
                <a:gd name="T7" fmla="*/ 23900747 h 78"/>
                <a:gd name="T8" fmla="*/ 1645086 w 126"/>
                <a:gd name="T9" fmla="*/ 0 h 78"/>
                <a:gd name="T10" fmla="*/ 1152222 w 126"/>
                <a:gd name="T11" fmla="*/ 0 h 78"/>
                <a:gd name="T12" fmla="*/ 659744 w 126"/>
                <a:gd name="T13" fmla="*/ 23900747 h 78"/>
                <a:gd name="T14" fmla="*/ 0 w 126"/>
                <a:gd name="T15" fmla="*/ 96852744 h 78"/>
                <a:gd name="T16" fmla="*/ 0 w 126"/>
                <a:gd name="T17" fmla="*/ 96852744 h 78"/>
                <a:gd name="T18" fmla="*/ 659744 w 126"/>
                <a:gd name="T19" fmla="*/ 23900747 h 78"/>
                <a:gd name="T20" fmla="*/ 1152222 w 126"/>
                <a:gd name="T21" fmla="*/ 0 h 78"/>
                <a:gd name="T22" fmla="*/ 1645086 w 126"/>
                <a:gd name="T23" fmla="*/ 0 h 78"/>
                <a:gd name="T24" fmla="*/ 2137586 w 126"/>
                <a:gd name="T25" fmla="*/ 23900747 h 78"/>
                <a:gd name="T26" fmla="*/ 2630061 w 126"/>
                <a:gd name="T27" fmla="*/ 72198974 h 78"/>
                <a:gd name="T28" fmla="*/ 2953065 w 126"/>
                <a:gd name="T29" fmla="*/ 169264728 h 78"/>
                <a:gd name="T30" fmla="*/ 3445370 w 126"/>
                <a:gd name="T31" fmla="*/ 314674689 h 78"/>
                <a:gd name="T32" fmla="*/ 3445370 w 126"/>
                <a:gd name="T33" fmla="*/ 314674689 h 78"/>
                <a:gd name="T34" fmla="*/ 3445370 w 126"/>
                <a:gd name="T35" fmla="*/ 314674689 h 78"/>
                <a:gd name="T36" fmla="*/ 3445370 w 126"/>
                <a:gd name="T37" fmla="*/ 314674689 h 78"/>
                <a:gd name="T38" fmla="*/ 3445370 w 126"/>
                <a:gd name="T39" fmla="*/ 314674689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6"/>
                <a:gd name="T61" fmla="*/ 0 h 78"/>
                <a:gd name="T62" fmla="*/ 126 w 126"/>
                <a:gd name="T63" fmla="*/ 78 h 7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6" h="78">
                  <a:moveTo>
                    <a:pt x="126" y="78"/>
                  </a:moveTo>
                  <a:lnTo>
                    <a:pt x="108" y="42"/>
                  </a:lnTo>
                  <a:lnTo>
                    <a:pt x="96" y="18"/>
                  </a:lnTo>
                  <a:lnTo>
                    <a:pt x="78" y="6"/>
                  </a:lnTo>
                  <a:lnTo>
                    <a:pt x="60" y="0"/>
                  </a:lnTo>
                  <a:lnTo>
                    <a:pt x="42" y="0"/>
                  </a:lnTo>
                  <a:lnTo>
                    <a:pt x="24" y="6"/>
                  </a:lnTo>
                  <a:lnTo>
                    <a:pt x="0" y="24"/>
                  </a:lnTo>
                  <a:lnTo>
                    <a:pt x="24" y="6"/>
                  </a:lnTo>
                  <a:lnTo>
                    <a:pt x="42" y="0"/>
                  </a:lnTo>
                  <a:lnTo>
                    <a:pt x="60" y="0"/>
                  </a:lnTo>
                  <a:lnTo>
                    <a:pt x="78" y="6"/>
                  </a:lnTo>
                  <a:lnTo>
                    <a:pt x="96" y="18"/>
                  </a:lnTo>
                  <a:lnTo>
                    <a:pt x="108" y="42"/>
                  </a:lnTo>
                  <a:lnTo>
                    <a:pt x="126" y="78"/>
                  </a:lnTo>
                  <a:close/>
                  <a:moveTo>
                    <a:pt x="126" y="78"/>
                  </a:moveTo>
                  <a:lnTo>
                    <a:pt x="126" y="78"/>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 name="Freeform 24"/>
            <p:cNvSpPr>
              <a:spLocks/>
            </p:cNvSpPr>
            <p:nvPr/>
          </p:nvSpPr>
          <p:spPr bwMode="auto">
            <a:xfrm>
              <a:off x="3007" y="2072"/>
              <a:ext cx="66" cy="275"/>
            </a:xfrm>
            <a:custGeom>
              <a:avLst/>
              <a:gdLst>
                <a:gd name="T0" fmla="*/ 596062 w 24"/>
                <a:gd name="T1" fmla="*/ 0 h 60"/>
                <a:gd name="T2" fmla="*/ 297102 w 24"/>
                <a:gd name="T3" fmla="*/ 74012583 h 60"/>
                <a:gd name="T4" fmla="*/ 153505 w 24"/>
                <a:gd name="T5" fmla="*/ 123256325 h 60"/>
                <a:gd name="T6" fmla="*/ 153505 w 24"/>
                <a:gd name="T7" fmla="*/ 172332336 h 60"/>
                <a:gd name="T8" fmla="*/ 0 w 24"/>
                <a:gd name="T9" fmla="*/ 245372171 h 60"/>
                <a:gd name="T10" fmla="*/ 0 w 24"/>
                <a:gd name="T11" fmla="*/ 245372171 h 60"/>
                <a:gd name="T12" fmla="*/ 153505 w 24"/>
                <a:gd name="T13" fmla="*/ 172332336 h 60"/>
                <a:gd name="T14" fmla="*/ 153505 w 24"/>
                <a:gd name="T15" fmla="*/ 123256325 h 60"/>
                <a:gd name="T16" fmla="*/ 297102 w 24"/>
                <a:gd name="T17" fmla="*/ 74012583 h 60"/>
                <a:gd name="T18" fmla="*/ 596062 w 24"/>
                <a:gd name="T19" fmla="*/ 0 h 60"/>
                <a:gd name="T20" fmla="*/ 596062 w 24"/>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
                <a:gd name="T34" fmla="*/ 0 h 60"/>
                <a:gd name="T35" fmla="*/ 24 w 24"/>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 h="60">
                  <a:moveTo>
                    <a:pt x="24" y="0"/>
                  </a:moveTo>
                  <a:lnTo>
                    <a:pt x="12" y="18"/>
                  </a:lnTo>
                  <a:lnTo>
                    <a:pt x="6" y="30"/>
                  </a:lnTo>
                  <a:lnTo>
                    <a:pt x="6" y="42"/>
                  </a:lnTo>
                  <a:lnTo>
                    <a:pt x="0" y="60"/>
                  </a:lnTo>
                  <a:lnTo>
                    <a:pt x="6" y="42"/>
                  </a:lnTo>
                  <a:lnTo>
                    <a:pt x="6" y="30"/>
                  </a:lnTo>
                  <a:lnTo>
                    <a:pt x="12" y="18"/>
                  </a:lnTo>
                  <a:lnTo>
                    <a:pt x="24"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 name="Freeform 25"/>
            <p:cNvSpPr>
              <a:spLocks noEditPoints="1"/>
            </p:cNvSpPr>
            <p:nvPr/>
          </p:nvSpPr>
          <p:spPr bwMode="auto">
            <a:xfrm>
              <a:off x="2974" y="2347"/>
              <a:ext cx="33" cy="490"/>
            </a:xfrm>
            <a:custGeom>
              <a:avLst/>
              <a:gdLst>
                <a:gd name="T0" fmla="*/ 297102 w 12"/>
                <a:gd name="T1" fmla="*/ 0 h 107"/>
                <a:gd name="T2" fmla="*/ 0 w 12"/>
                <a:gd name="T3" fmla="*/ 215275568 h 107"/>
                <a:gd name="T4" fmla="*/ 0 w 12"/>
                <a:gd name="T5" fmla="*/ 434017147 h 107"/>
                <a:gd name="T6" fmla="*/ 0 w 12"/>
                <a:gd name="T7" fmla="*/ 434017147 h 107"/>
                <a:gd name="T8" fmla="*/ 0 w 12"/>
                <a:gd name="T9" fmla="*/ 215275568 h 107"/>
                <a:gd name="T10" fmla="*/ 297102 w 12"/>
                <a:gd name="T11" fmla="*/ 0 h 107"/>
                <a:gd name="T12" fmla="*/ 297102 w 12"/>
                <a:gd name="T13" fmla="*/ 0 h 107"/>
                <a:gd name="T14" fmla="*/ 297102 w 12"/>
                <a:gd name="T15" fmla="*/ 0 h 107"/>
                <a:gd name="T16" fmla="*/ 297102 w 12"/>
                <a:gd name="T17" fmla="*/ 0 h 107"/>
                <a:gd name="T18" fmla="*/ 297102 w 12"/>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07"/>
                <a:gd name="T32" fmla="*/ 12 w 12"/>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07">
                  <a:moveTo>
                    <a:pt x="12" y="0"/>
                  </a:moveTo>
                  <a:lnTo>
                    <a:pt x="0" y="53"/>
                  </a:lnTo>
                  <a:lnTo>
                    <a:pt x="0" y="107"/>
                  </a:lnTo>
                  <a:lnTo>
                    <a:pt x="0" y="53"/>
                  </a:lnTo>
                  <a:lnTo>
                    <a:pt x="12" y="0"/>
                  </a:lnTo>
                  <a:close/>
                  <a:moveTo>
                    <a:pt x="12" y="0"/>
                  </a:moveTo>
                  <a:lnTo>
                    <a:pt x="12"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6" name="Freeform 26"/>
            <p:cNvSpPr>
              <a:spLocks noEditPoints="1"/>
            </p:cNvSpPr>
            <p:nvPr/>
          </p:nvSpPr>
          <p:spPr bwMode="auto">
            <a:xfrm>
              <a:off x="2974" y="2837"/>
              <a:ext cx="166" cy="275"/>
            </a:xfrm>
            <a:custGeom>
              <a:avLst/>
              <a:gdLst>
                <a:gd name="T0" fmla="*/ 0 w 60"/>
                <a:gd name="T1" fmla="*/ 0 h 60"/>
                <a:gd name="T2" fmla="*/ 312514 w 60"/>
                <a:gd name="T3" fmla="*/ 147220186 h 60"/>
                <a:gd name="T4" fmla="*/ 789280 w 60"/>
                <a:gd name="T5" fmla="*/ 245372171 h 60"/>
                <a:gd name="T6" fmla="*/ 1101963 w 60"/>
                <a:gd name="T7" fmla="*/ 245372171 h 60"/>
                <a:gd name="T8" fmla="*/ 1262931 w 60"/>
                <a:gd name="T9" fmla="*/ 221408310 h 60"/>
                <a:gd name="T10" fmla="*/ 1414494 w 60"/>
                <a:gd name="T11" fmla="*/ 172332336 h 60"/>
                <a:gd name="T12" fmla="*/ 1575974 w 60"/>
                <a:gd name="T13" fmla="*/ 98152058 h 60"/>
                <a:gd name="T14" fmla="*/ 1575974 w 60"/>
                <a:gd name="T15" fmla="*/ 98152058 h 60"/>
                <a:gd name="T16" fmla="*/ 1414494 w 60"/>
                <a:gd name="T17" fmla="*/ 172332336 h 60"/>
                <a:gd name="T18" fmla="*/ 1262931 w 60"/>
                <a:gd name="T19" fmla="*/ 221408310 h 60"/>
                <a:gd name="T20" fmla="*/ 1101963 w 60"/>
                <a:gd name="T21" fmla="*/ 245372171 h 60"/>
                <a:gd name="T22" fmla="*/ 789280 w 60"/>
                <a:gd name="T23" fmla="*/ 245372171 h 60"/>
                <a:gd name="T24" fmla="*/ 312514 w 60"/>
                <a:gd name="T25" fmla="*/ 147220186 h 60"/>
                <a:gd name="T26" fmla="*/ 0 w 60"/>
                <a:gd name="T27" fmla="*/ 0 h 60"/>
                <a:gd name="T28" fmla="*/ 0 w 60"/>
                <a:gd name="T29" fmla="*/ 0 h 60"/>
                <a:gd name="T30" fmla="*/ 0 w 60"/>
                <a:gd name="T31" fmla="*/ 0 h 60"/>
                <a:gd name="T32" fmla="*/ 0 w 60"/>
                <a:gd name="T33" fmla="*/ 0 h 60"/>
                <a:gd name="T34" fmla="*/ 0 w 60"/>
                <a:gd name="T35" fmla="*/ 0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60"/>
                <a:gd name="T56" fmla="*/ 60 w 60"/>
                <a:gd name="T57" fmla="*/ 60 h 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60">
                  <a:moveTo>
                    <a:pt x="0" y="0"/>
                  </a:moveTo>
                  <a:lnTo>
                    <a:pt x="12" y="36"/>
                  </a:lnTo>
                  <a:lnTo>
                    <a:pt x="30" y="60"/>
                  </a:lnTo>
                  <a:lnTo>
                    <a:pt x="42" y="60"/>
                  </a:lnTo>
                  <a:lnTo>
                    <a:pt x="48" y="54"/>
                  </a:lnTo>
                  <a:lnTo>
                    <a:pt x="54" y="42"/>
                  </a:lnTo>
                  <a:lnTo>
                    <a:pt x="60" y="24"/>
                  </a:lnTo>
                  <a:lnTo>
                    <a:pt x="54" y="42"/>
                  </a:lnTo>
                  <a:lnTo>
                    <a:pt x="48" y="54"/>
                  </a:lnTo>
                  <a:lnTo>
                    <a:pt x="42" y="60"/>
                  </a:lnTo>
                  <a:lnTo>
                    <a:pt x="30" y="60"/>
                  </a:lnTo>
                  <a:lnTo>
                    <a:pt x="12" y="36"/>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7" name="Freeform 27"/>
            <p:cNvSpPr>
              <a:spLocks noEditPoints="1"/>
            </p:cNvSpPr>
            <p:nvPr/>
          </p:nvSpPr>
          <p:spPr bwMode="auto">
            <a:xfrm>
              <a:off x="3140" y="2292"/>
              <a:ext cx="33" cy="655"/>
            </a:xfrm>
            <a:custGeom>
              <a:avLst/>
              <a:gdLst>
                <a:gd name="T0" fmla="*/ 0 w 12"/>
                <a:gd name="T1" fmla="*/ 581243857 h 143"/>
                <a:gd name="T2" fmla="*/ 297102 w 12"/>
                <a:gd name="T3" fmla="*/ 264458143 h 143"/>
                <a:gd name="T4" fmla="*/ 153505 w 12"/>
                <a:gd name="T5" fmla="*/ 117975765 h 143"/>
                <a:gd name="T6" fmla="*/ 0 w 12"/>
                <a:gd name="T7" fmla="*/ 0 h 143"/>
                <a:gd name="T8" fmla="*/ 0 w 12"/>
                <a:gd name="T9" fmla="*/ 0 h 143"/>
                <a:gd name="T10" fmla="*/ 153505 w 12"/>
                <a:gd name="T11" fmla="*/ 117975765 h 143"/>
                <a:gd name="T12" fmla="*/ 297102 w 12"/>
                <a:gd name="T13" fmla="*/ 264458143 h 143"/>
                <a:gd name="T14" fmla="*/ 0 w 12"/>
                <a:gd name="T15" fmla="*/ 581243857 h 143"/>
                <a:gd name="T16" fmla="*/ 0 w 12"/>
                <a:gd name="T17" fmla="*/ 581243857 h 143"/>
                <a:gd name="T18" fmla="*/ 0 w 12"/>
                <a:gd name="T19" fmla="*/ 581243857 h 143"/>
                <a:gd name="T20" fmla="*/ 0 w 12"/>
                <a:gd name="T21" fmla="*/ 581243857 h 143"/>
                <a:gd name="T22" fmla="*/ 0 w 12"/>
                <a:gd name="T23" fmla="*/ 581243857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43"/>
                <a:gd name="T38" fmla="*/ 12 w 12"/>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43">
                  <a:moveTo>
                    <a:pt x="0" y="143"/>
                  </a:moveTo>
                  <a:lnTo>
                    <a:pt x="12" y="65"/>
                  </a:lnTo>
                  <a:lnTo>
                    <a:pt x="6" y="29"/>
                  </a:lnTo>
                  <a:lnTo>
                    <a:pt x="0" y="0"/>
                  </a:lnTo>
                  <a:lnTo>
                    <a:pt x="6" y="29"/>
                  </a:lnTo>
                  <a:lnTo>
                    <a:pt x="12" y="65"/>
                  </a:lnTo>
                  <a:lnTo>
                    <a:pt x="0" y="143"/>
                  </a:lnTo>
                  <a:close/>
                  <a:moveTo>
                    <a:pt x="0" y="143"/>
                  </a:moveTo>
                  <a:lnTo>
                    <a:pt x="0" y="143"/>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8" name="Freeform 28"/>
            <p:cNvSpPr>
              <a:spLocks noEditPoints="1"/>
            </p:cNvSpPr>
            <p:nvPr/>
          </p:nvSpPr>
          <p:spPr bwMode="auto">
            <a:xfrm>
              <a:off x="2776" y="1880"/>
              <a:ext cx="364" cy="412"/>
            </a:xfrm>
            <a:custGeom>
              <a:avLst/>
              <a:gdLst>
                <a:gd name="T0" fmla="*/ 3592107 w 131"/>
                <a:gd name="T1" fmla="*/ 363747755 h 90"/>
                <a:gd name="T2" fmla="*/ 3268592 w 131"/>
                <a:gd name="T3" fmla="*/ 242793019 h 90"/>
                <a:gd name="T4" fmla="*/ 2775219 w 131"/>
                <a:gd name="T5" fmla="*/ 120908921 h 90"/>
                <a:gd name="T6" fmla="*/ 2281454 w 131"/>
                <a:gd name="T7" fmla="*/ 72334742 h 90"/>
                <a:gd name="T8" fmla="*/ 1788012 w 131"/>
                <a:gd name="T9" fmla="*/ 23927386 h 90"/>
                <a:gd name="T10" fmla="*/ 1292764 w 131"/>
                <a:gd name="T11" fmla="*/ 0 h 90"/>
                <a:gd name="T12" fmla="*/ 959190 w 131"/>
                <a:gd name="T13" fmla="*/ 23927386 h 90"/>
                <a:gd name="T14" fmla="*/ 493742 w 131"/>
                <a:gd name="T15" fmla="*/ 72334742 h 90"/>
                <a:gd name="T16" fmla="*/ 0 w 131"/>
                <a:gd name="T17" fmla="*/ 145600348 h 90"/>
                <a:gd name="T18" fmla="*/ 0 w 131"/>
                <a:gd name="T19" fmla="*/ 145600348 h 90"/>
                <a:gd name="T20" fmla="*/ 493742 w 131"/>
                <a:gd name="T21" fmla="*/ 72334742 h 90"/>
                <a:gd name="T22" fmla="*/ 959190 w 131"/>
                <a:gd name="T23" fmla="*/ 23927386 h 90"/>
                <a:gd name="T24" fmla="*/ 1292764 w 131"/>
                <a:gd name="T25" fmla="*/ 0 h 90"/>
                <a:gd name="T26" fmla="*/ 1788012 w 131"/>
                <a:gd name="T27" fmla="*/ 23927386 h 90"/>
                <a:gd name="T28" fmla="*/ 2281454 w 131"/>
                <a:gd name="T29" fmla="*/ 72334742 h 90"/>
                <a:gd name="T30" fmla="*/ 2775219 w 131"/>
                <a:gd name="T31" fmla="*/ 120908921 h 90"/>
                <a:gd name="T32" fmla="*/ 3268592 w 131"/>
                <a:gd name="T33" fmla="*/ 242793019 h 90"/>
                <a:gd name="T34" fmla="*/ 3592107 w 131"/>
                <a:gd name="T35" fmla="*/ 363747755 h 90"/>
                <a:gd name="T36" fmla="*/ 3592107 w 131"/>
                <a:gd name="T37" fmla="*/ 363747755 h 90"/>
                <a:gd name="T38" fmla="*/ 3592107 w 131"/>
                <a:gd name="T39" fmla="*/ 363747755 h 90"/>
                <a:gd name="T40" fmla="*/ 3592107 w 131"/>
                <a:gd name="T41" fmla="*/ 363747755 h 90"/>
                <a:gd name="T42" fmla="*/ 3592107 w 131"/>
                <a:gd name="T43" fmla="*/ 363747755 h 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1"/>
                <a:gd name="T67" fmla="*/ 0 h 90"/>
                <a:gd name="T68" fmla="*/ 131 w 131"/>
                <a:gd name="T69" fmla="*/ 90 h 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1" h="90">
                  <a:moveTo>
                    <a:pt x="131" y="90"/>
                  </a:moveTo>
                  <a:lnTo>
                    <a:pt x="119" y="60"/>
                  </a:lnTo>
                  <a:lnTo>
                    <a:pt x="101" y="30"/>
                  </a:lnTo>
                  <a:lnTo>
                    <a:pt x="83" y="18"/>
                  </a:lnTo>
                  <a:lnTo>
                    <a:pt x="65" y="6"/>
                  </a:lnTo>
                  <a:lnTo>
                    <a:pt x="47" y="0"/>
                  </a:lnTo>
                  <a:lnTo>
                    <a:pt x="35" y="6"/>
                  </a:lnTo>
                  <a:lnTo>
                    <a:pt x="18" y="18"/>
                  </a:lnTo>
                  <a:lnTo>
                    <a:pt x="0" y="36"/>
                  </a:lnTo>
                  <a:lnTo>
                    <a:pt x="18" y="18"/>
                  </a:lnTo>
                  <a:lnTo>
                    <a:pt x="35" y="6"/>
                  </a:lnTo>
                  <a:lnTo>
                    <a:pt x="47" y="0"/>
                  </a:lnTo>
                  <a:lnTo>
                    <a:pt x="65" y="6"/>
                  </a:lnTo>
                  <a:lnTo>
                    <a:pt x="83" y="18"/>
                  </a:lnTo>
                  <a:lnTo>
                    <a:pt x="101" y="30"/>
                  </a:lnTo>
                  <a:lnTo>
                    <a:pt x="119" y="60"/>
                  </a:lnTo>
                  <a:lnTo>
                    <a:pt x="131" y="90"/>
                  </a:lnTo>
                  <a:close/>
                  <a:moveTo>
                    <a:pt x="131" y="90"/>
                  </a:moveTo>
                  <a:lnTo>
                    <a:pt x="131" y="9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9" name="Freeform 29"/>
            <p:cNvSpPr>
              <a:spLocks/>
            </p:cNvSpPr>
            <p:nvPr/>
          </p:nvSpPr>
          <p:spPr bwMode="auto">
            <a:xfrm>
              <a:off x="2693" y="2045"/>
              <a:ext cx="83" cy="275"/>
            </a:xfrm>
            <a:custGeom>
              <a:avLst/>
              <a:gdLst>
                <a:gd name="T0" fmla="*/ 789280 w 30"/>
                <a:gd name="T1" fmla="*/ 0 h 60"/>
                <a:gd name="T2" fmla="*/ 789280 w 30"/>
                <a:gd name="T3" fmla="*/ 0 h 60"/>
                <a:gd name="T4" fmla="*/ 473994 w 30"/>
                <a:gd name="T5" fmla="*/ 49076103 h 60"/>
                <a:gd name="T6" fmla="*/ 312514 w 30"/>
                <a:gd name="T7" fmla="*/ 123256325 h 60"/>
                <a:gd name="T8" fmla="*/ 0 w 30"/>
                <a:gd name="T9" fmla="*/ 245372171 h 60"/>
                <a:gd name="T10" fmla="*/ 0 w 30"/>
                <a:gd name="T11" fmla="*/ 245372171 h 60"/>
                <a:gd name="T12" fmla="*/ 312514 w 30"/>
                <a:gd name="T13" fmla="*/ 123256325 h 60"/>
                <a:gd name="T14" fmla="*/ 473994 w 30"/>
                <a:gd name="T15" fmla="*/ 49076103 h 60"/>
                <a:gd name="T16" fmla="*/ 789280 w 30"/>
                <a:gd name="T17" fmla="*/ 0 h 60"/>
                <a:gd name="T18" fmla="*/ 789280 w 30"/>
                <a:gd name="T19" fmla="*/ 0 h 60"/>
                <a:gd name="T20" fmla="*/ 789280 w 30"/>
                <a:gd name="T21" fmla="*/ 0 h 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60"/>
                <a:gd name="T35" fmla="*/ 30 w 30"/>
                <a:gd name="T36" fmla="*/ 60 h 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60">
                  <a:moveTo>
                    <a:pt x="30" y="0"/>
                  </a:moveTo>
                  <a:lnTo>
                    <a:pt x="30" y="0"/>
                  </a:lnTo>
                  <a:lnTo>
                    <a:pt x="18" y="12"/>
                  </a:lnTo>
                  <a:lnTo>
                    <a:pt x="12" y="30"/>
                  </a:lnTo>
                  <a:lnTo>
                    <a:pt x="0" y="60"/>
                  </a:lnTo>
                  <a:lnTo>
                    <a:pt x="12" y="30"/>
                  </a:lnTo>
                  <a:lnTo>
                    <a:pt x="18" y="12"/>
                  </a:lnTo>
                  <a:lnTo>
                    <a:pt x="3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Freeform 30"/>
            <p:cNvSpPr>
              <a:spLocks noEditPoints="1"/>
            </p:cNvSpPr>
            <p:nvPr/>
          </p:nvSpPr>
          <p:spPr bwMode="auto">
            <a:xfrm>
              <a:off x="2677" y="2320"/>
              <a:ext cx="16" cy="572"/>
            </a:xfrm>
            <a:custGeom>
              <a:avLst/>
              <a:gdLst>
                <a:gd name="T0" fmla="*/ 110443 w 6"/>
                <a:gd name="T1" fmla="*/ 0 h 125"/>
                <a:gd name="T2" fmla="*/ 0 w 6"/>
                <a:gd name="T3" fmla="*/ 261289024 h 125"/>
                <a:gd name="T4" fmla="*/ 0 w 6"/>
                <a:gd name="T5" fmla="*/ 503131004 h 125"/>
                <a:gd name="T6" fmla="*/ 0 w 6"/>
                <a:gd name="T7" fmla="*/ 503131004 h 125"/>
                <a:gd name="T8" fmla="*/ 0 w 6"/>
                <a:gd name="T9" fmla="*/ 261289024 h 125"/>
                <a:gd name="T10" fmla="*/ 110443 w 6"/>
                <a:gd name="T11" fmla="*/ 0 h 125"/>
                <a:gd name="T12" fmla="*/ 110443 w 6"/>
                <a:gd name="T13" fmla="*/ 0 h 125"/>
                <a:gd name="T14" fmla="*/ 110443 w 6"/>
                <a:gd name="T15" fmla="*/ 0 h 125"/>
                <a:gd name="T16" fmla="*/ 110443 w 6"/>
                <a:gd name="T17" fmla="*/ 0 h 125"/>
                <a:gd name="T18" fmla="*/ 110443 w 6"/>
                <a:gd name="T19" fmla="*/ 0 h 1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25"/>
                <a:gd name="T32" fmla="*/ 6 w 6"/>
                <a:gd name="T33" fmla="*/ 125 h 1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25">
                  <a:moveTo>
                    <a:pt x="6" y="0"/>
                  </a:moveTo>
                  <a:lnTo>
                    <a:pt x="0" y="65"/>
                  </a:lnTo>
                  <a:lnTo>
                    <a:pt x="0" y="125"/>
                  </a:lnTo>
                  <a:lnTo>
                    <a:pt x="0" y="65"/>
                  </a:lnTo>
                  <a:lnTo>
                    <a:pt x="6" y="0"/>
                  </a:lnTo>
                  <a:close/>
                  <a:moveTo>
                    <a:pt x="6" y="0"/>
                  </a:moveTo>
                  <a:lnTo>
                    <a:pt x="6"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1" name="Freeform 31"/>
            <p:cNvSpPr>
              <a:spLocks noEditPoints="1"/>
            </p:cNvSpPr>
            <p:nvPr/>
          </p:nvSpPr>
          <p:spPr bwMode="auto">
            <a:xfrm>
              <a:off x="2677" y="2892"/>
              <a:ext cx="166" cy="303"/>
            </a:xfrm>
            <a:custGeom>
              <a:avLst/>
              <a:gdLst>
                <a:gd name="T0" fmla="*/ 0 w 60"/>
                <a:gd name="T1" fmla="*/ 0 h 66"/>
                <a:gd name="T2" fmla="*/ 312514 w 60"/>
                <a:gd name="T3" fmla="*/ 174854572 h 66"/>
                <a:gd name="T4" fmla="*/ 473994 w 60"/>
                <a:gd name="T5" fmla="*/ 249042159 h 66"/>
                <a:gd name="T6" fmla="*/ 627801 w 60"/>
                <a:gd name="T7" fmla="*/ 274489005 h 66"/>
                <a:gd name="T8" fmla="*/ 950392 w 60"/>
                <a:gd name="T9" fmla="*/ 274489005 h 66"/>
                <a:gd name="T10" fmla="*/ 1101963 w 60"/>
                <a:gd name="T11" fmla="*/ 249042159 h 66"/>
                <a:gd name="T12" fmla="*/ 1414494 w 60"/>
                <a:gd name="T13" fmla="*/ 199308166 h 66"/>
                <a:gd name="T14" fmla="*/ 1575974 w 60"/>
                <a:gd name="T15" fmla="*/ 99634544 h 66"/>
                <a:gd name="T16" fmla="*/ 1575974 w 60"/>
                <a:gd name="T17" fmla="*/ 99634544 h 66"/>
                <a:gd name="T18" fmla="*/ 1414494 w 60"/>
                <a:gd name="T19" fmla="*/ 199308166 h 66"/>
                <a:gd name="T20" fmla="*/ 1101963 w 60"/>
                <a:gd name="T21" fmla="*/ 249042159 h 66"/>
                <a:gd name="T22" fmla="*/ 950392 w 60"/>
                <a:gd name="T23" fmla="*/ 274489005 h 66"/>
                <a:gd name="T24" fmla="*/ 627801 w 60"/>
                <a:gd name="T25" fmla="*/ 274489005 h 66"/>
                <a:gd name="T26" fmla="*/ 473994 w 60"/>
                <a:gd name="T27" fmla="*/ 249042159 h 66"/>
                <a:gd name="T28" fmla="*/ 312514 w 60"/>
                <a:gd name="T29" fmla="*/ 174854572 h 66"/>
                <a:gd name="T30" fmla="*/ 0 w 60"/>
                <a:gd name="T31" fmla="*/ 0 h 66"/>
                <a:gd name="T32" fmla="*/ 0 w 60"/>
                <a:gd name="T33" fmla="*/ 0 h 66"/>
                <a:gd name="T34" fmla="*/ 0 w 60"/>
                <a:gd name="T35" fmla="*/ 0 h 66"/>
                <a:gd name="T36" fmla="*/ 0 w 60"/>
                <a:gd name="T37" fmla="*/ 0 h 66"/>
                <a:gd name="T38" fmla="*/ 0 w 60"/>
                <a:gd name="T39" fmla="*/ 0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66"/>
                <a:gd name="T62" fmla="*/ 60 w 60"/>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66">
                  <a:moveTo>
                    <a:pt x="0" y="0"/>
                  </a:moveTo>
                  <a:lnTo>
                    <a:pt x="12" y="42"/>
                  </a:lnTo>
                  <a:lnTo>
                    <a:pt x="18" y="60"/>
                  </a:lnTo>
                  <a:lnTo>
                    <a:pt x="24" y="66"/>
                  </a:lnTo>
                  <a:lnTo>
                    <a:pt x="36" y="66"/>
                  </a:lnTo>
                  <a:lnTo>
                    <a:pt x="42" y="60"/>
                  </a:lnTo>
                  <a:lnTo>
                    <a:pt x="54" y="48"/>
                  </a:lnTo>
                  <a:lnTo>
                    <a:pt x="60" y="24"/>
                  </a:lnTo>
                  <a:lnTo>
                    <a:pt x="54" y="48"/>
                  </a:lnTo>
                  <a:lnTo>
                    <a:pt x="42" y="60"/>
                  </a:lnTo>
                  <a:lnTo>
                    <a:pt x="36" y="66"/>
                  </a:lnTo>
                  <a:lnTo>
                    <a:pt x="24" y="66"/>
                  </a:lnTo>
                  <a:lnTo>
                    <a:pt x="18" y="60"/>
                  </a:lnTo>
                  <a:lnTo>
                    <a:pt x="12" y="42"/>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Freeform 32"/>
            <p:cNvSpPr>
              <a:spLocks noEditPoints="1"/>
            </p:cNvSpPr>
            <p:nvPr/>
          </p:nvSpPr>
          <p:spPr bwMode="auto">
            <a:xfrm>
              <a:off x="2826" y="2237"/>
              <a:ext cx="34" cy="765"/>
            </a:xfrm>
            <a:custGeom>
              <a:avLst/>
              <a:gdLst>
                <a:gd name="T0" fmla="*/ 199200 w 12"/>
                <a:gd name="T1" fmla="*/ 679384836 h 167"/>
                <a:gd name="T2" fmla="*/ 398795 w 12"/>
                <a:gd name="T3" fmla="*/ 508981378 h 167"/>
                <a:gd name="T4" fmla="*/ 398795 w 12"/>
                <a:gd name="T5" fmla="*/ 337553424 h 167"/>
                <a:gd name="T6" fmla="*/ 199200 w 12"/>
                <a:gd name="T7" fmla="*/ 166937927 h 167"/>
                <a:gd name="T8" fmla="*/ 0 w 12"/>
                <a:gd name="T9" fmla="*/ 0 h 167"/>
                <a:gd name="T10" fmla="*/ 0 w 12"/>
                <a:gd name="T11" fmla="*/ 0 h 167"/>
                <a:gd name="T12" fmla="*/ 199200 w 12"/>
                <a:gd name="T13" fmla="*/ 166937927 h 167"/>
                <a:gd name="T14" fmla="*/ 398795 w 12"/>
                <a:gd name="T15" fmla="*/ 337553424 h 167"/>
                <a:gd name="T16" fmla="*/ 398795 w 12"/>
                <a:gd name="T17" fmla="*/ 508981378 h 167"/>
                <a:gd name="T18" fmla="*/ 199200 w 12"/>
                <a:gd name="T19" fmla="*/ 679384836 h 167"/>
                <a:gd name="T20" fmla="*/ 199200 w 12"/>
                <a:gd name="T21" fmla="*/ 679384836 h 167"/>
                <a:gd name="T22" fmla="*/ 199200 w 12"/>
                <a:gd name="T23" fmla="*/ 679384836 h 167"/>
                <a:gd name="T24" fmla="*/ 199200 w 12"/>
                <a:gd name="T25" fmla="*/ 679384836 h 167"/>
                <a:gd name="T26" fmla="*/ 199200 w 12"/>
                <a:gd name="T27" fmla="*/ 679384836 h 1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67"/>
                <a:gd name="T44" fmla="*/ 12 w 12"/>
                <a:gd name="T45" fmla="*/ 167 h 1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67">
                  <a:moveTo>
                    <a:pt x="6" y="167"/>
                  </a:moveTo>
                  <a:lnTo>
                    <a:pt x="12" y="125"/>
                  </a:lnTo>
                  <a:lnTo>
                    <a:pt x="12" y="83"/>
                  </a:lnTo>
                  <a:lnTo>
                    <a:pt x="6" y="41"/>
                  </a:lnTo>
                  <a:lnTo>
                    <a:pt x="0" y="0"/>
                  </a:lnTo>
                  <a:lnTo>
                    <a:pt x="6" y="41"/>
                  </a:lnTo>
                  <a:lnTo>
                    <a:pt x="12" y="83"/>
                  </a:lnTo>
                  <a:lnTo>
                    <a:pt x="12" y="125"/>
                  </a:lnTo>
                  <a:lnTo>
                    <a:pt x="6" y="167"/>
                  </a:lnTo>
                  <a:close/>
                  <a:moveTo>
                    <a:pt x="6" y="167"/>
                  </a:moveTo>
                  <a:lnTo>
                    <a:pt x="6" y="16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 name="Freeform 33"/>
            <p:cNvSpPr>
              <a:spLocks noEditPoints="1"/>
            </p:cNvSpPr>
            <p:nvPr/>
          </p:nvSpPr>
          <p:spPr bwMode="auto">
            <a:xfrm>
              <a:off x="2593" y="1770"/>
              <a:ext cx="233" cy="467"/>
            </a:xfrm>
            <a:custGeom>
              <a:avLst/>
              <a:gdLst>
                <a:gd name="T0" fmla="*/ 2264211 w 84"/>
                <a:gd name="T1" fmla="*/ 412811907 h 102"/>
                <a:gd name="T2" fmla="*/ 1944363 w 84"/>
                <a:gd name="T3" fmla="*/ 291744079 h 102"/>
                <a:gd name="T4" fmla="*/ 1457987 w 84"/>
                <a:gd name="T5" fmla="*/ 145788529 h 102"/>
                <a:gd name="T6" fmla="*/ 806224 w 84"/>
                <a:gd name="T7" fmla="*/ 23958659 h 102"/>
                <a:gd name="T8" fmla="*/ 487855 w 84"/>
                <a:gd name="T9" fmla="*/ 0 h 102"/>
                <a:gd name="T10" fmla="*/ 0 w 84"/>
                <a:gd name="T11" fmla="*/ 0 h 102"/>
                <a:gd name="T12" fmla="*/ 0 w 84"/>
                <a:gd name="T13" fmla="*/ 0 h 102"/>
                <a:gd name="T14" fmla="*/ 487855 w 84"/>
                <a:gd name="T15" fmla="*/ 0 h 102"/>
                <a:gd name="T16" fmla="*/ 806224 w 84"/>
                <a:gd name="T17" fmla="*/ 23958659 h 102"/>
                <a:gd name="T18" fmla="*/ 1457987 w 84"/>
                <a:gd name="T19" fmla="*/ 145788529 h 102"/>
                <a:gd name="T20" fmla="*/ 1944363 w 84"/>
                <a:gd name="T21" fmla="*/ 291744079 h 102"/>
                <a:gd name="T22" fmla="*/ 2264211 w 84"/>
                <a:gd name="T23" fmla="*/ 412811907 h 102"/>
                <a:gd name="T24" fmla="*/ 2264211 w 84"/>
                <a:gd name="T25" fmla="*/ 412811907 h 102"/>
                <a:gd name="T26" fmla="*/ 2264211 w 84"/>
                <a:gd name="T27" fmla="*/ 412811907 h 102"/>
                <a:gd name="T28" fmla="*/ 2264211 w 84"/>
                <a:gd name="T29" fmla="*/ 412811907 h 102"/>
                <a:gd name="T30" fmla="*/ 2264211 w 84"/>
                <a:gd name="T31" fmla="*/ 412811907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102"/>
                <a:gd name="T50" fmla="*/ 84 w 84"/>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102">
                  <a:moveTo>
                    <a:pt x="84" y="102"/>
                  </a:moveTo>
                  <a:lnTo>
                    <a:pt x="72" y="72"/>
                  </a:lnTo>
                  <a:lnTo>
                    <a:pt x="54" y="36"/>
                  </a:lnTo>
                  <a:lnTo>
                    <a:pt x="30" y="6"/>
                  </a:lnTo>
                  <a:lnTo>
                    <a:pt x="18" y="0"/>
                  </a:lnTo>
                  <a:lnTo>
                    <a:pt x="0" y="0"/>
                  </a:lnTo>
                  <a:lnTo>
                    <a:pt x="18" y="0"/>
                  </a:lnTo>
                  <a:lnTo>
                    <a:pt x="30" y="6"/>
                  </a:lnTo>
                  <a:lnTo>
                    <a:pt x="54" y="36"/>
                  </a:lnTo>
                  <a:lnTo>
                    <a:pt x="72" y="72"/>
                  </a:lnTo>
                  <a:lnTo>
                    <a:pt x="84" y="102"/>
                  </a:lnTo>
                  <a:close/>
                  <a:moveTo>
                    <a:pt x="84" y="102"/>
                  </a:moveTo>
                  <a:lnTo>
                    <a:pt x="84" y="10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 name="Freeform 34"/>
            <p:cNvSpPr>
              <a:spLocks noEditPoints="1"/>
            </p:cNvSpPr>
            <p:nvPr/>
          </p:nvSpPr>
          <p:spPr bwMode="auto">
            <a:xfrm>
              <a:off x="2460" y="1770"/>
              <a:ext cx="133" cy="193"/>
            </a:xfrm>
            <a:custGeom>
              <a:avLst/>
              <a:gdLst>
                <a:gd name="T0" fmla="*/ 1281624 w 48"/>
                <a:gd name="T1" fmla="*/ 0 h 42"/>
                <a:gd name="T2" fmla="*/ 482815 w 48"/>
                <a:gd name="T3" fmla="*/ 75757417 h 42"/>
                <a:gd name="T4" fmla="*/ 162969 w 48"/>
                <a:gd name="T5" fmla="*/ 126037299 h 42"/>
                <a:gd name="T6" fmla="*/ 0 w 48"/>
                <a:gd name="T7" fmla="*/ 176354660 h 42"/>
                <a:gd name="T8" fmla="*/ 0 w 48"/>
                <a:gd name="T9" fmla="*/ 176354660 h 42"/>
                <a:gd name="T10" fmla="*/ 162969 w 48"/>
                <a:gd name="T11" fmla="*/ 126037299 h 42"/>
                <a:gd name="T12" fmla="*/ 482815 w 48"/>
                <a:gd name="T13" fmla="*/ 75757417 h 42"/>
                <a:gd name="T14" fmla="*/ 1281624 w 48"/>
                <a:gd name="T15" fmla="*/ 0 h 42"/>
                <a:gd name="T16" fmla="*/ 1281624 w 48"/>
                <a:gd name="T17" fmla="*/ 0 h 42"/>
                <a:gd name="T18" fmla="*/ 1281624 w 48"/>
                <a:gd name="T19" fmla="*/ 0 h 42"/>
                <a:gd name="T20" fmla="*/ 1281624 w 48"/>
                <a:gd name="T21" fmla="*/ 0 h 42"/>
                <a:gd name="T22" fmla="*/ 1281624 w 48"/>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42"/>
                <a:gd name="T38" fmla="*/ 48 w 48"/>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42">
                  <a:moveTo>
                    <a:pt x="48" y="0"/>
                  </a:moveTo>
                  <a:lnTo>
                    <a:pt x="18" y="18"/>
                  </a:lnTo>
                  <a:lnTo>
                    <a:pt x="6" y="30"/>
                  </a:lnTo>
                  <a:lnTo>
                    <a:pt x="0" y="42"/>
                  </a:lnTo>
                  <a:lnTo>
                    <a:pt x="6" y="30"/>
                  </a:lnTo>
                  <a:lnTo>
                    <a:pt x="18" y="18"/>
                  </a:lnTo>
                  <a:lnTo>
                    <a:pt x="48" y="0"/>
                  </a:lnTo>
                  <a:close/>
                  <a:moveTo>
                    <a:pt x="48" y="0"/>
                  </a:moveTo>
                  <a:lnTo>
                    <a:pt x="48"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5" name="Freeform 35"/>
            <p:cNvSpPr>
              <a:spLocks noEditPoints="1"/>
            </p:cNvSpPr>
            <p:nvPr/>
          </p:nvSpPr>
          <p:spPr bwMode="auto">
            <a:xfrm>
              <a:off x="2460" y="1963"/>
              <a:ext cx="3" cy="4"/>
            </a:xfrm>
            <a:custGeom>
              <a:avLst/>
              <a:gdLst>
                <a:gd name="T0" fmla="*/ 0 w 3"/>
                <a:gd name="T1" fmla="*/ 0 h 4"/>
                <a:gd name="T2" fmla="*/ 0 w 3"/>
                <a:gd name="T3" fmla="*/ 0 h 4"/>
                <a:gd name="T4" fmla="*/ 0 w 3"/>
                <a:gd name="T5" fmla="*/ 0 h 4"/>
                <a:gd name="T6" fmla="*/ 0 w 3"/>
                <a:gd name="T7" fmla="*/ 0 h 4"/>
                <a:gd name="T8" fmla="*/ 0 w 3"/>
                <a:gd name="T9" fmla="*/ 0 h 4"/>
                <a:gd name="T10" fmla="*/ 0 w 3"/>
                <a:gd name="T11" fmla="*/ 0 h 4"/>
                <a:gd name="T12" fmla="*/ 0 w 3"/>
                <a:gd name="T13" fmla="*/ 0 h 4"/>
                <a:gd name="T14" fmla="*/ 0 w 3"/>
                <a:gd name="T15" fmla="*/ 0 h 4"/>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4"/>
                <a:gd name="T26" fmla="*/ 3 w 3"/>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4">
                  <a:moveTo>
                    <a:pt x="0" y="0"/>
                  </a:move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6" name="Freeform 36"/>
            <p:cNvSpPr>
              <a:spLocks/>
            </p:cNvSpPr>
            <p:nvPr/>
          </p:nvSpPr>
          <p:spPr bwMode="auto">
            <a:xfrm>
              <a:off x="2377" y="1963"/>
              <a:ext cx="83" cy="357"/>
            </a:xfrm>
            <a:custGeom>
              <a:avLst/>
              <a:gdLst>
                <a:gd name="T0" fmla="*/ 789280 w 30"/>
                <a:gd name="T1" fmla="*/ 0 h 78"/>
                <a:gd name="T2" fmla="*/ 312514 w 30"/>
                <a:gd name="T3" fmla="*/ 145409924 h 78"/>
                <a:gd name="T4" fmla="*/ 0 w 30"/>
                <a:gd name="T5" fmla="*/ 314674689 h 78"/>
                <a:gd name="T6" fmla="*/ 0 w 30"/>
                <a:gd name="T7" fmla="*/ 314674689 h 78"/>
                <a:gd name="T8" fmla="*/ 312514 w 30"/>
                <a:gd name="T9" fmla="*/ 145409924 h 78"/>
                <a:gd name="T10" fmla="*/ 789280 w 30"/>
                <a:gd name="T11" fmla="*/ 0 h 78"/>
                <a:gd name="T12" fmla="*/ 789280 w 30"/>
                <a:gd name="T13" fmla="*/ 0 h 78"/>
                <a:gd name="T14" fmla="*/ 0 60000 65536"/>
                <a:gd name="T15" fmla="*/ 0 60000 65536"/>
                <a:gd name="T16" fmla="*/ 0 60000 65536"/>
                <a:gd name="T17" fmla="*/ 0 60000 65536"/>
                <a:gd name="T18" fmla="*/ 0 60000 65536"/>
                <a:gd name="T19" fmla="*/ 0 60000 65536"/>
                <a:gd name="T20" fmla="*/ 0 60000 65536"/>
                <a:gd name="T21" fmla="*/ 0 w 30"/>
                <a:gd name="T22" fmla="*/ 0 h 78"/>
                <a:gd name="T23" fmla="*/ 30 w 3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8">
                  <a:moveTo>
                    <a:pt x="30" y="0"/>
                  </a:moveTo>
                  <a:lnTo>
                    <a:pt x="12" y="36"/>
                  </a:lnTo>
                  <a:lnTo>
                    <a:pt x="0" y="78"/>
                  </a:lnTo>
                  <a:lnTo>
                    <a:pt x="12" y="36"/>
                  </a:lnTo>
                  <a:lnTo>
                    <a:pt x="3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7" name="Freeform 37"/>
            <p:cNvSpPr>
              <a:spLocks noEditPoints="1"/>
            </p:cNvSpPr>
            <p:nvPr/>
          </p:nvSpPr>
          <p:spPr bwMode="auto">
            <a:xfrm>
              <a:off x="2343" y="2320"/>
              <a:ext cx="34" cy="655"/>
            </a:xfrm>
            <a:custGeom>
              <a:avLst/>
              <a:gdLst>
                <a:gd name="T0" fmla="*/ 398795 w 12"/>
                <a:gd name="T1" fmla="*/ 0 h 143"/>
                <a:gd name="T2" fmla="*/ 0 w 12"/>
                <a:gd name="T3" fmla="*/ 288478733 h 143"/>
                <a:gd name="T4" fmla="*/ 199200 w 12"/>
                <a:gd name="T5" fmla="*/ 581243857 h 143"/>
                <a:gd name="T6" fmla="*/ 199200 w 12"/>
                <a:gd name="T7" fmla="*/ 581243857 h 143"/>
                <a:gd name="T8" fmla="*/ 0 w 12"/>
                <a:gd name="T9" fmla="*/ 288478733 h 143"/>
                <a:gd name="T10" fmla="*/ 398795 w 12"/>
                <a:gd name="T11" fmla="*/ 0 h 143"/>
                <a:gd name="T12" fmla="*/ 398795 w 12"/>
                <a:gd name="T13" fmla="*/ 0 h 143"/>
                <a:gd name="T14" fmla="*/ 398795 w 12"/>
                <a:gd name="T15" fmla="*/ 0 h 143"/>
                <a:gd name="T16" fmla="*/ 398795 w 12"/>
                <a:gd name="T17" fmla="*/ 0 h 143"/>
                <a:gd name="T18" fmla="*/ 398795 w 12"/>
                <a:gd name="T19" fmla="*/ 0 h 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3"/>
                <a:gd name="T32" fmla="*/ 12 w 12"/>
                <a:gd name="T33" fmla="*/ 143 h 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3">
                  <a:moveTo>
                    <a:pt x="12" y="0"/>
                  </a:moveTo>
                  <a:lnTo>
                    <a:pt x="0" y="71"/>
                  </a:lnTo>
                  <a:lnTo>
                    <a:pt x="6" y="143"/>
                  </a:lnTo>
                  <a:lnTo>
                    <a:pt x="0" y="71"/>
                  </a:lnTo>
                  <a:lnTo>
                    <a:pt x="12" y="0"/>
                  </a:lnTo>
                  <a:close/>
                  <a:moveTo>
                    <a:pt x="12" y="0"/>
                  </a:moveTo>
                  <a:lnTo>
                    <a:pt x="12"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 name="Freeform 38"/>
            <p:cNvSpPr>
              <a:spLocks noEditPoints="1"/>
            </p:cNvSpPr>
            <p:nvPr/>
          </p:nvSpPr>
          <p:spPr bwMode="auto">
            <a:xfrm>
              <a:off x="2360" y="2975"/>
              <a:ext cx="167" cy="357"/>
            </a:xfrm>
            <a:custGeom>
              <a:avLst/>
              <a:gdLst>
                <a:gd name="T0" fmla="*/ 0 w 60"/>
                <a:gd name="T1" fmla="*/ 0 h 78"/>
                <a:gd name="T2" fmla="*/ 169719 w 60"/>
                <a:gd name="T3" fmla="*/ 120754013 h 78"/>
                <a:gd name="T4" fmla="*/ 331584 w 60"/>
                <a:gd name="T5" fmla="*/ 217608880 h 78"/>
                <a:gd name="T6" fmla="*/ 500763 w 60"/>
                <a:gd name="T7" fmla="*/ 266117802 h 78"/>
                <a:gd name="T8" fmla="*/ 670483 w 60"/>
                <a:gd name="T9" fmla="*/ 314674689 h 78"/>
                <a:gd name="T10" fmla="*/ 1001416 w 60"/>
                <a:gd name="T11" fmla="*/ 314674689 h 78"/>
                <a:gd name="T12" fmla="*/ 1173484 w 60"/>
                <a:gd name="T13" fmla="*/ 290774006 h 78"/>
                <a:gd name="T14" fmla="*/ 1505054 w 60"/>
                <a:gd name="T15" fmla="*/ 217608880 h 78"/>
                <a:gd name="T16" fmla="*/ 1674790 w 60"/>
                <a:gd name="T17" fmla="*/ 120754013 h 78"/>
                <a:gd name="T18" fmla="*/ 1674790 w 60"/>
                <a:gd name="T19" fmla="*/ 120754013 h 78"/>
                <a:gd name="T20" fmla="*/ 1505054 w 60"/>
                <a:gd name="T21" fmla="*/ 217608880 h 78"/>
                <a:gd name="T22" fmla="*/ 1173484 w 60"/>
                <a:gd name="T23" fmla="*/ 290774006 h 78"/>
                <a:gd name="T24" fmla="*/ 1001416 w 60"/>
                <a:gd name="T25" fmla="*/ 314674689 h 78"/>
                <a:gd name="T26" fmla="*/ 670483 w 60"/>
                <a:gd name="T27" fmla="*/ 314674689 h 78"/>
                <a:gd name="T28" fmla="*/ 500763 w 60"/>
                <a:gd name="T29" fmla="*/ 266117802 h 78"/>
                <a:gd name="T30" fmla="*/ 331584 w 60"/>
                <a:gd name="T31" fmla="*/ 217608880 h 78"/>
                <a:gd name="T32" fmla="*/ 169719 w 60"/>
                <a:gd name="T33" fmla="*/ 120754013 h 78"/>
                <a:gd name="T34" fmla="*/ 0 w 60"/>
                <a:gd name="T35" fmla="*/ 0 h 78"/>
                <a:gd name="T36" fmla="*/ 0 w 60"/>
                <a:gd name="T37" fmla="*/ 0 h 78"/>
                <a:gd name="T38" fmla="*/ 0 w 60"/>
                <a:gd name="T39" fmla="*/ 0 h 78"/>
                <a:gd name="T40" fmla="*/ 0 w 60"/>
                <a:gd name="T41" fmla="*/ 0 h 78"/>
                <a:gd name="T42" fmla="*/ 0 w 60"/>
                <a:gd name="T43" fmla="*/ 0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78"/>
                <a:gd name="T68" fmla="*/ 60 w 60"/>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78">
                  <a:moveTo>
                    <a:pt x="0" y="0"/>
                  </a:moveTo>
                  <a:lnTo>
                    <a:pt x="6" y="30"/>
                  </a:lnTo>
                  <a:lnTo>
                    <a:pt x="12" y="54"/>
                  </a:lnTo>
                  <a:lnTo>
                    <a:pt x="18" y="66"/>
                  </a:lnTo>
                  <a:lnTo>
                    <a:pt x="24" y="78"/>
                  </a:lnTo>
                  <a:lnTo>
                    <a:pt x="36" y="78"/>
                  </a:lnTo>
                  <a:lnTo>
                    <a:pt x="42" y="72"/>
                  </a:lnTo>
                  <a:lnTo>
                    <a:pt x="54" y="54"/>
                  </a:lnTo>
                  <a:lnTo>
                    <a:pt x="60" y="30"/>
                  </a:lnTo>
                  <a:lnTo>
                    <a:pt x="54" y="54"/>
                  </a:lnTo>
                  <a:lnTo>
                    <a:pt x="42" y="72"/>
                  </a:lnTo>
                  <a:lnTo>
                    <a:pt x="36" y="78"/>
                  </a:lnTo>
                  <a:lnTo>
                    <a:pt x="24" y="78"/>
                  </a:lnTo>
                  <a:lnTo>
                    <a:pt x="18" y="66"/>
                  </a:lnTo>
                  <a:lnTo>
                    <a:pt x="12" y="54"/>
                  </a:lnTo>
                  <a:lnTo>
                    <a:pt x="6" y="30"/>
                  </a:lnTo>
                  <a:lnTo>
                    <a:pt x="0" y="0"/>
                  </a:lnTo>
                  <a:close/>
                  <a:moveTo>
                    <a:pt x="0" y="0"/>
                  </a:moveTo>
                  <a:lnTo>
                    <a:pt x="0" y="0"/>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 name="Freeform 39"/>
            <p:cNvSpPr>
              <a:spLocks noEditPoints="1"/>
            </p:cNvSpPr>
            <p:nvPr/>
          </p:nvSpPr>
          <p:spPr bwMode="auto">
            <a:xfrm>
              <a:off x="2510" y="2210"/>
              <a:ext cx="33" cy="902"/>
            </a:xfrm>
            <a:custGeom>
              <a:avLst/>
              <a:gdLst>
                <a:gd name="T0" fmla="*/ 153505 w 12"/>
                <a:gd name="T1" fmla="*/ 797764083 h 197"/>
                <a:gd name="T2" fmla="*/ 297102 w 12"/>
                <a:gd name="T3" fmla="*/ 603241150 h 197"/>
                <a:gd name="T4" fmla="*/ 297102 w 12"/>
                <a:gd name="T5" fmla="*/ 384789381 h 197"/>
                <a:gd name="T6" fmla="*/ 153505 w 12"/>
                <a:gd name="T7" fmla="*/ 190053484 h 197"/>
                <a:gd name="T8" fmla="*/ 0 w 12"/>
                <a:gd name="T9" fmla="*/ 0 h 197"/>
                <a:gd name="T10" fmla="*/ 0 w 12"/>
                <a:gd name="T11" fmla="*/ 0 h 197"/>
                <a:gd name="T12" fmla="*/ 153505 w 12"/>
                <a:gd name="T13" fmla="*/ 190053484 h 197"/>
                <a:gd name="T14" fmla="*/ 297102 w 12"/>
                <a:gd name="T15" fmla="*/ 384789381 h 197"/>
                <a:gd name="T16" fmla="*/ 297102 w 12"/>
                <a:gd name="T17" fmla="*/ 603241150 h 197"/>
                <a:gd name="T18" fmla="*/ 153505 w 12"/>
                <a:gd name="T19" fmla="*/ 797764083 h 197"/>
                <a:gd name="T20" fmla="*/ 153505 w 12"/>
                <a:gd name="T21" fmla="*/ 797764083 h 197"/>
                <a:gd name="T22" fmla="*/ 153505 w 12"/>
                <a:gd name="T23" fmla="*/ 797764083 h 197"/>
                <a:gd name="T24" fmla="*/ 153505 w 12"/>
                <a:gd name="T25" fmla="*/ 797764083 h 197"/>
                <a:gd name="T26" fmla="*/ 153505 w 12"/>
                <a:gd name="T27" fmla="*/ 797764083 h 1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
                <a:gd name="T43" fmla="*/ 0 h 197"/>
                <a:gd name="T44" fmla="*/ 12 w 12"/>
                <a:gd name="T45" fmla="*/ 197 h 19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 h="197">
                  <a:moveTo>
                    <a:pt x="6" y="197"/>
                  </a:moveTo>
                  <a:lnTo>
                    <a:pt x="12" y="149"/>
                  </a:lnTo>
                  <a:lnTo>
                    <a:pt x="12" y="95"/>
                  </a:lnTo>
                  <a:lnTo>
                    <a:pt x="6" y="47"/>
                  </a:lnTo>
                  <a:lnTo>
                    <a:pt x="0" y="0"/>
                  </a:lnTo>
                  <a:lnTo>
                    <a:pt x="6" y="47"/>
                  </a:lnTo>
                  <a:lnTo>
                    <a:pt x="12" y="95"/>
                  </a:lnTo>
                  <a:lnTo>
                    <a:pt x="12" y="149"/>
                  </a:lnTo>
                  <a:lnTo>
                    <a:pt x="6" y="197"/>
                  </a:lnTo>
                  <a:close/>
                  <a:moveTo>
                    <a:pt x="6" y="197"/>
                  </a:moveTo>
                  <a:lnTo>
                    <a:pt x="6" y="197"/>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0" name="Freeform 40"/>
            <p:cNvSpPr>
              <a:spLocks noEditPoints="1"/>
            </p:cNvSpPr>
            <p:nvPr/>
          </p:nvSpPr>
          <p:spPr bwMode="auto">
            <a:xfrm>
              <a:off x="2110" y="1605"/>
              <a:ext cx="400" cy="605"/>
            </a:xfrm>
            <a:custGeom>
              <a:avLst/>
              <a:gdLst>
                <a:gd name="T0" fmla="*/ 3937930 w 144"/>
                <a:gd name="T1" fmla="*/ 540023630 h 132"/>
                <a:gd name="T2" fmla="*/ 3612608 w 144"/>
                <a:gd name="T3" fmla="*/ 367654883 h 132"/>
                <a:gd name="T4" fmla="*/ 3278186 w 144"/>
                <a:gd name="T5" fmla="*/ 220425305 h 132"/>
                <a:gd name="T6" fmla="*/ 2785686 w 144"/>
                <a:gd name="T7" fmla="*/ 122283607 h 132"/>
                <a:gd name="T8" fmla="*/ 2293316 w 144"/>
                <a:gd name="T9" fmla="*/ 49075946 h 132"/>
                <a:gd name="T10" fmla="*/ 1800347 w 144"/>
                <a:gd name="T11" fmla="*/ 0 h 132"/>
                <a:gd name="T12" fmla="*/ 1152222 w 144"/>
                <a:gd name="T13" fmla="*/ 0 h 132"/>
                <a:gd name="T14" fmla="*/ 659744 w 144"/>
                <a:gd name="T15" fmla="*/ 24129360 h 132"/>
                <a:gd name="T16" fmla="*/ 0 w 144"/>
                <a:gd name="T17" fmla="*/ 49075946 h 132"/>
                <a:gd name="T18" fmla="*/ 0 w 144"/>
                <a:gd name="T19" fmla="*/ 49075946 h 132"/>
                <a:gd name="T20" fmla="*/ 659744 w 144"/>
                <a:gd name="T21" fmla="*/ 24129360 h 132"/>
                <a:gd name="T22" fmla="*/ 1152222 w 144"/>
                <a:gd name="T23" fmla="*/ 0 h 132"/>
                <a:gd name="T24" fmla="*/ 1800347 w 144"/>
                <a:gd name="T25" fmla="*/ 0 h 132"/>
                <a:gd name="T26" fmla="*/ 2293316 w 144"/>
                <a:gd name="T27" fmla="*/ 49075946 h 132"/>
                <a:gd name="T28" fmla="*/ 2785686 w 144"/>
                <a:gd name="T29" fmla="*/ 122283607 h 132"/>
                <a:gd name="T30" fmla="*/ 3278186 w 144"/>
                <a:gd name="T31" fmla="*/ 220425305 h 132"/>
                <a:gd name="T32" fmla="*/ 3612608 w 144"/>
                <a:gd name="T33" fmla="*/ 367654883 h 132"/>
                <a:gd name="T34" fmla="*/ 3937930 w 144"/>
                <a:gd name="T35" fmla="*/ 540023630 h 132"/>
                <a:gd name="T36" fmla="*/ 3937930 w 144"/>
                <a:gd name="T37" fmla="*/ 540023630 h 132"/>
                <a:gd name="T38" fmla="*/ 3937930 w 144"/>
                <a:gd name="T39" fmla="*/ 540023630 h 132"/>
                <a:gd name="T40" fmla="*/ 3937930 w 144"/>
                <a:gd name="T41" fmla="*/ 540023630 h 132"/>
                <a:gd name="T42" fmla="*/ 3937930 w 144"/>
                <a:gd name="T43" fmla="*/ 540023630 h 13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2"/>
                <a:gd name="T68" fmla="*/ 144 w 144"/>
                <a:gd name="T69" fmla="*/ 132 h 13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2">
                  <a:moveTo>
                    <a:pt x="144" y="132"/>
                  </a:moveTo>
                  <a:lnTo>
                    <a:pt x="132" y="90"/>
                  </a:lnTo>
                  <a:lnTo>
                    <a:pt x="120" y="54"/>
                  </a:lnTo>
                  <a:lnTo>
                    <a:pt x="102" y="30"/>
                  </a:lnTo>
                  <a:lnTo>
                    <a:pt x="84" y="12"/>
                  </a:lnTo>
                  <a:lnTo>
                    <a:pt x="66" y="0"/>
                  </a:lnTo>
                  <a:lnTo>
                    <a:pt x="42" y="0"/>
                  </a:lnTo>
                  <a:lnTo>
                    <a:pt x="24" y="6"/>
                  </a:lnTo>
                  <a:lnTo>
                    <a:pt x="0" y="12"/>
                  </a:lnTo>
                  <a:lnTo>
                    <a:pt x="24" y="6"/>
                  </a:lnTo>
                  <a:lnTo>
                    <a:pt x="42" y="0"/>
                  </a:lnTo>
                  <a:lnTo>
                    <a:pt x="66" y="0"/>
                  </a:lnTo>
                  <a:lnTo>
                    <a:pt x="84" y="12"/>
                  </a:lnTo>
                  <a:lnTo>
                    <a:pt x="102" y="30"/>
                  </a:lnTo>
                  <a:lnTo>
                    <a:pt x="120" y="54"/>
                  </a:lnTo>
                  <a:lnTo>
                    <a:pt x="132" y="90"/>
                  </a:lnTo>
                  <a:lnTo>
                    <a:pt x="144" y="132"/>
                  </a:lnTo>
                  <a:close/>
                  <a:moveTo>
                    <a:pt x="144" y="132"/>
                  </a:moveTo>
                  <a:lnTo>
                    <a:pt x="144" y="132"/>
                  </a:lnTo>
                  <a:close/>
                </a:path>
              </a:pathLst>
            </a:custGeom>
            <a:solidFill>
              <a:srgbClr val="0000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1" name="Freeform 41"/>
            <p:cNvSpPr>
              <a:spLocks/>
            </p:cNvSpPr>
            <p:nvPr/>
          </p:nvSpPr>
          <p:spPr bwMode="auto">
            <a:xfrm>
              <a:off x="4434" y="2453"/>
              <a:ext cx="50" cy="247"/>
            </a:xfrm>
            <a:custGeom>
              <a:avLst/>
              <a:gdLst>
                <a:gd name="T0" fmla="*/ 326628 w 18"/>
                <a:gd name="T1" fmla="*/ 96391704 h 54"/>
                <a:gd name="T2" fmla="*/ 492500 w 18"/>
                <a:gd name="T3" fmla="*/ 48302007 h 54"/>
                <a:gd name="T4" fmla="*/ 492500 w 18"/>
                <a:gd name="T5" fmla="*/ 0 h 54"/>
                <a:gd name="T6" fmla="*/ 0 w 18"/>
                <a:gd name="T7" fmla="*/ 0 h 54"/>
                <a:gd name="T8" fmla="*/ 0 w 18"/>
                <a:gd name="T9" fmla="*/ 23756444 h 54"/>
                <a:gd name="T10" fmla="*/ 167183 w 18"/>
                <a:gd name="T11" fmla="*/ 48302007 h 54"/>
                <a:gd name="T12" fmla="*/ 167183 w 18"/>
                <a:gd name="T13" fmla="*/ 96391704 h 54"/>
                <a:gd name="T14" fmla="*/ 326628 w 18"/>
                <a:gd name="T15" fmla="*/ 168229933 h 54"/>
                <a:gd name="T16" fmla="*/ 326628 w 18"/>
                <a:gd name="T17" fmla="*/ 216531848 h 54"/>
                <a:gd name="T18" fmla="*/ 326628 w 18"/>
                <a:gd name="T19" fmla="*/ 168229933 h 54"/>
                <a:gd name="T20" fmla="*/ 326628 w 18"/>
                <a:gd name="T21" fmla="*/ 96391704 h 54"/>
                <a:gd name="T22" fmla="*/ 326628 w 18"/>
                <a:gd name="T23" fmla="*/ 96391704 h 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54"/>
                <a:gd name="T38" fmla="*/ 18 w 18"/>
                <a:gd name="T39" fmla="*/ 54 h 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54">
                  <a:moveTo>
                    <a:pt x="12" y="24"/>
                  </a:moveTo>
                  <a:lnTo>
                    <a:pt x="18" y="12"/>
                  </a:lnTo>
                  <a:lnTo>
                    <a:pt x="18" y="0"/>
                  </a:lnTo>
                  <a:lnTo>
                    <a:pt x="0" y="0"/>
                  </a:lnTo>
                  <a:lnTo>
                    <a:pt x="0" y="6"/>
                  </a:lnTo>
                  <a:lnTo>
                    <a:pt x="6" y="12"/>
                  </a:lnTo>
                  <a:lnTo>
                    <a:pt x="6" y="24"/>
                  </a:lnTo>
                  <a:lnTo>
                    <a:pt x="12" y="42"/>
                  </a:lnTo>
                  <a:lnTo>
                    <a:pt x="12" y="54"/>
                  </a:lnTo>
                  <a:lnTo>
                    <a:pt x="12" y="42"/>
                  </a:lnTo>
                  <a:lnTo>
                    <a:pt x="12" y="24"/>
                  </a:lnTo>
                  <a:close/>
                </a:path>
              </a:pathLst>
            </a:custGeom>
            <a:solidFill>
              <a:srgbClr val="FFFF00"/>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172" name="Object 42"/>
          <p:cNvGraphicFramePr>
            <a:graphicFrameLocks/>
          </p:cNvGraphicFramePr>
          <p:nvPr/>
        </p:nvGraphicFramePr>
        <p:xfrm>
          <a:off x="6916738" y="3928045"/>
          <a:ext cx="280987" cy="341313"/>
        </p:xfrm>
        <a:graphic>
          <a:graphicData uri="http://schemas.openxmlformats.org/presentationml/2006/ole">
            <mc:AlternateContent xmlns:mc="http://schemas.openxmlformats.org/markup-compatibility/2006">
              <mc:Choice xmlns:v="urn:schemas-microsoft-com:vml" Requires="v">
                <p:oleObj spid="_x0000_s276806" name="Equation" r:id="rId11" imgW="279360" imgH="342720" progId="Equation.3">
                  <p:embed/>
                </p:oleObj>
              </mc:Choice>
              <mc:Fallback>
                <p:oleObj name="Equation" r:id="rId11" imgW="279360" imgH="34272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6738" y="3928045"/>
                        <a:ext cx="2809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3" name="Line 43"/>
          <p:cNvSpPr>
            <a:spLocks noChangeShapeType="1"/>
          </p:cNvSpPr>
          <p:nvPr/>
        </p:nvSpPr>
        <p:spPr bwMode="auto">
          <a:xfrm>
            <a:off x="5848350" y="3886770"/>
            <a:ext cx="609600" cy="6096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 name="Object 44"/>
          <p:cNvGraphicFramePr>
            <a:graphicFrameLocks/>
          </p:cNvGraphicFramePr>
          <p:nvPr/>
        </p:nvGraphicFramePr>
        <p:xfrm>
          <a:off x="5087938" y="4461445"/>
          <a:ext cx="280987" cy="442913"/>
        </p:xfrm>
        <a:graphic>
          <a:graphicData uri="http://schemas.openxmlformats.org/presentationml/2006/ole">
            <mc:AlternateContent xmlns:mc="http://schemas.openxmlformats.org/markup-compatibility/2006">
              <mc:Choice xmlns:v="urn:schemas-microsoft-com:vml" Requires="v">
                <p:oleObj spid="_x0000_s276807" name="Equation" r:id="rId13" imgW="279360" imgH="444240" progId="Equation.3">
                  <p:embed/>
                </p:oleObj>
              </mc:Choice>
              <mc:Fallback>
                <p:oleObj name="Equation" r:id="rId13" imgW="279360" imgH="4442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7938" y="4461445"/>
                        <a:ext cx="280987"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 name="Line 45"/>
          <p:cNvSpPr>
            <a:spLocks noChangeShapeType="1"/>
          </p:cNvSpPr>
          <p:nvPr/>
        </p:nvSpPr>
        <p:spPr bwMode="auto">
          <a:xfrm>
            <a:off x="5908675" y="3962970"/>
            <a:ext cx="0" cy="68580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 name="Line 46"/>
          <p:cNvSpPr>
            <a:spLocks noChangeShapeType="1"/>
          </p:cNvSpPr>
          <p:nvPr/>
        </p:nvSpPr>
        <p:spPr bwMode="auto">
          <a:xfrm flipH="1">
            <a:off x="5314950" y="3962970"/>
            <a:ext cx="53340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7" name="Object 47"/>
          <p:cNvGraphicFramePr>
            <a:graphicFrameLocks/>
          </p:cNvGraphicFramePr>
          <p:nvPr/>
        </p:nvGraphicFramePr>
        <p:xfrm>
          <a:off x="4859338" y="3775645"/>
          <a:ext cx="355600" cy="457200"/>
        </p:xfrm>
        <a:graphic>
          <a:graphicData uri="http://schemas.openxmlformats.org/presentationml/2006/ole">
            <mc:AlternateContent xmlns:mc="http://schemas.openxmlformats.org/markup-compatibility/2006">
              <mc:Choice xmlns:v="urn:schemas-microsoft-com:vml" Requires="v">
                <p:oleObj spid="_x0000_s276808" name="Equation" r:id="rId15" imgW="355320" imgH="457200" progId="Equation.3">
                  <p:embed/>
                </p:oleObj>
              </mc:Choice>
              <mc:Fallback>
                <p:oleObj name="Equation" r:id="rId15" imgW="355320" imgH="4572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59338" y="377564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 name="Object 48"/>
          <p:cNvGraphicFramePr>
            <a:graphicFrameLocks/>
          </p:cNvGraphicFramePr>
          <p:nvPr/>
        </p:nvGraphicFramePr>
        <p:xfrm>
          <a:off x="5487988" y="4450333"/>
          <a:ext cx="366712" cy="442912"/>
        </p:xfrm>
        <a:graphic>
          <a:graphicData uri="http://schemas.openxmlformats.org/presentationml/2006/ole">
            <mc:AlternateContent xmlns:mc="http://schemas.openxmlformats.org/markup-compatibility/2006">
              <mc:Choice xmlns:v="urn:schemas-microsoft-com:vml" Requires="v">
                <p:oleObj spid="_x0000_s276809" name="Equation" r:id="rId17" imgW="368280" imgH="444240" progId="Equation.3">
                  <p:embed/>
                </p:oleObj>
              </mc:Choice>
              <mc:Fallback>
                <p:oleObj name="Equation" r:id="rId17" imgW="368280" imgH="44424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87988" y="4450333"/>
                        <a:ext cx="366712"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 name="Line 49"/>
          <p:cNvSpPr>
            <a:spLocks noChangeShapeType="1"/>
          </p:cNvSpPr>
          <p:nvPr/>
        </p:nvSpPr>
        <p:spPr bwMode="auto">
          <a:xfrm flipH="1">
            <a:off x="5391150" y="3962970"/>
            <a:ext cx="457200" cy="685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0" name="Object 50"/>
          <p:cNvGraphicFramePr>
            <a:graphicFrameLocks/>
          </p:cNvGraphicFramePr>
          <p:nvPr/>
        </p:nvGraphicFramePr>
        <p:xfrm>
          <a:off x="5795963" y="3501008"/>
          <a:ext cx="442912" cy="230187"/>
        </p:xfrm>
        <a:graphic>
          <a:graphicData uri="http://schemas.openxmlformats.org/presentationml/2006/ole">
            <mc:AlternateContent xmlns:mc="http://schemas.openxmlformats.org/markup-compatibility/2006">
              <mc:Choice xmlns:v="urn:schemas-microsoft-com:vml" Requires="v">
                <p:oleObj spid="_x0000_s276810" name="Equation" r:id="rId19" imgW="444240" imgH="228600" progId="Equation.DSMT4">
                  <p:embed/>
                </p:oleObj>
              </mc:Choice>
              <mc:Fallback>
                <p:oleObj name="Equation" r:id="rId19" imgW="444240" imgH="228600" progId="Equation.DSMT4">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5963" y="3501008"/>
                        <a:ext cx="442912"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 name="Object 51"/>
          <p:cNvGraphicFramePr>
            <a:graphicFrameLocks/>
          </p:cNvGraphicFramePr>
          <p:nvPr/>
        </p:nvGraphicFramePr>
        <p:xfrm>
          <a:off x="6154738" y="4461445"/>
          <a:ext cx="230187" cy="292100"/>
        </p:xfrm>
        <a:graphic>
          <a:graphicData uri="http://schemas.openxmlformats.org/presentationml/2006/ole">
            <mc:AlternateContent xmlns:mc="http://schemas.openxmlformats.org/markup-compatibility/2006">
              <mc:Choice xmlns:v="urn:schemas-microsoft-com:vml" Requires="v">
                <p:oleObj spid="_x0000_s276811" name="Equation" r:id="rId21" imgW="228600" imgH="291960" progId="Equation.3">
                  <p:embed/>
                </p:oleObj>
              </mc:Choice>
              <mc:Fallback>
                <p:oleObj name="Equation" r:id="rId21" imgW="228600" imgH="29196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54738" y="4461445"/>
                        <a:ext cx="2301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2" name="Group 52"/>
          <p:cNvGrpSpPr>
            <a:grpSpLocks/>
          </p:cNvGrpSpPr>
          <p:nvPr/>
        </p:nvGrpSpPr>
        <p:grpSpPr bwMode="auto">
          <a:xfrm>
            <a:off x="5794375" y="3640708"/>
            <a:ext cx="2287588" cy="2555875"/>
            <a:chOff x="3757" y="2429"/>
            <a:chExt cx="1441" cy="1610"/>
          </a:xfrm>
        </p:grpSpPr>
        <p:sp>
          <p:nvSpPr>
            <p:cNvPr id="183" name="Arc 53"/>
            <p:cNvSpPr>
              <a:spLocks/>
            </p:cNvSpPr>
            <p:nvPr/>
          </p:nvSpPr>
          <p:spPr bwMode="auto">
            <a:xfrm rot="-1514960">
              <a:off x="3864" y="3540"/>
              <a:ext cx="1326" cy="499"/>
            </a:xfrm>
            <a:custGeom>
              <a:avLst/>
              <a:gdLst>
                <a:gd name="T0" fmla="*/ 0 w 17011"/>
                <a:gd name="T1" fmla="*/ 0 h 21600"/>
                <a:gd name="T2" fmla="*/ 0 w 17011"/>
                <a:gd name="T3" fmla="*/ 0 h 21600"/>
                <a:gd name="T4" fmla="*/ 0 w 17011"/>
                <a:gd name="T5" fmla="*/ 0 h 21600"/>
                <a:gd name="T6" fmla="*/ 0 60000 65536"/>
                <a:gd name="T7" fmla="*/ 0 60000 65536"/>
                <a:gd name="T8" fmla="*/ 0 60000 65536"/>
                <a:gd name="T9" fmla="*/ 0 w 17011"/>
                <a:gd name="T10" fmla="*/ 0 h 21600"/>
                <a:gd name="T11" fmla="*/ 17011 w 17011"/>
                <a:gd name="T12" fmla="*/ 21600 h 21600"/>
              </a:gdLst>
              <a:ahLst/>
              <a:cxnLst>
                <a:cxn ang="T6">
                  <a:pos x="T0" y="T1"/>
                </a:cxn>
                <a:cxn ang="T7">
                  <a:pos x="T2" y="T3"/>
                </a:cxn>
                <a:cxn ang="T8">
                  <a:pos x="T4" y="T5"/>
                </a:cxn>
              </a:cxnLst>
              <a:rect l="T9" t="T10" r="T11" b="T12"/>
              <a:pathLst>
                <a:path w="17011" h="21600" fill="none" extrusionOk="0">
                  <a:moveTo>
                    <a:pt x="73" y="0"/>
                  </a:moveTo>
                  <a:cubicBezTo>
                    <a:pt x="6691" y="22"/>
                    <a:pt x="12933" y="3077"/>
                    <a:pt x="17011" y="8288"/>
                  </a:cubicBezTo>
                </a:path>
                <a:path w="17011" h="21600" stroke="0" extrusionOk="0">
                  <a:moveTo>
                    <a:pt x="73" y="0"/>
                  </a:moveTo>
                  <a:cubicBezTo>
                    <a:pt x="6691" y="22"/>
                    <a:pt x="12933" y="3077"/>
                    <a:pt x="17011" y="8288"/>
                  </a:cubicBezTo>
                  <a:lnTo>
                    <a:pt x="0" y="21600"/>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 name="Line 54"/>
            <p:cNvSpPr>
              <a:spLocks noChangeShapeType="1"/>
            </p:cNvSpPr>
            <p:nvPr/>
          </p:nvSpPr>
          <p:spPr bwMode="auto">
            <a:xfrm>
              <a:off x="3757" y="3249"/>
              <a:ext cx="1361" cy="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 name="Arc 55"/>
            <p:cNvSpPr>
              <a:spLocks/>
            </p:cNvSpPr>
            <p:nvPr/>
          </p:nvSpPr>
          <p:spPr bwMode="auto">
            <a:xfrm rot="1514960" flipV="1">
              <a:off x="3872" y="2429"/>
              <a:ext cx="1326" cy="499"/>
            </a:xfrm>
            <a:custGeom>
              <a:avLst/>
              <a:gdLst>
                <a:gd name="T0" fmla="*/ 0 w 17011"/>
                <a:gd name="T1" fmla="*/ 0 h 21600"/>
                <a:gd name="T2" fmla="*/ 0 w 17011"/>
                <a:gd name="T3" fmla="*/ 0 h 21600"/>
                <a:gd name="T4" fmla="*/ 0 w 17011"/>
                <a:gd name="T5" fmla="*/ 0 h 21600"/>
                <a:gd name="T6" fmla="*/ 0 60000 65536"/>
                <a:gd name="T7" fmla="*/ 0 60000 65536"/>
                <a:gd name="T8" fmla="*/ 0 60000 65536"/>
                <a:gd name="T9" fmla="*/ 0 w 17011"/>
                <a:gd name="T10" fmla="*/ 0 h 21600"/>
                <a:gd name="T11" fmla="*/ 17011 w 17011"/>
                <a:gd name="T12" fmla="*/ 21600 h 21600"/>
              </a:gdLst>
              <a:ahLst/>
              <a:cxnLst>
                <a:cxn ang="T6">
                  <a:pos x="T0" y="T1"/>
                </a:cxn>
                <a:cxn ang="T7">
                  <a:pos x="T2" y="T3"/>
                </a:cxn>
                <a:cxn ang="T8">
                  <a:pos x="T4" y="T5"/>
                </a:cxn>
              </a:cxnLst>
              <a:rect l="T9" t="T10" r="T11" b="T12"/>
              <a:pathLst>
                <a:path w="17011" h="21600" fill="none" extrusionOk="0">
                  <a:moveTo>
                    <a:pt x="73" y="0"/>
                  </a:moveTo>
                  <a:cubicBezTo>
                    <a:pt x="6691" y="22"/>
                    <a:pt x="12933" y="3077"/>
                    <a:pt x="17011" y="8288"/>
                  </a:cubicBezTo>
                </a:path>
                <a:path w="17011" h="21600" stroke="0" extrusionOk="0">
                  <a:moveTo>
                    <a:pt x="73" y="0"/>
                  </a:moveTo>
                  <a:cubicBezTo>
                    <a:pt x="6691" y="22"/>
                    <a:pt x="12933" y="3077"/>
                    <a:pt x="17011" y="8288"/>
                  </a:cubicBezTo>
                  <a:lnTo>
                    <a:pt x="0" y="21600"/>
                  </a:lnTo>
                  <a:close/>
                </a:path>
              </a:pathLst>
            </a:custGeom>
            <a:noFill/>
            <a:ln w="19050">
              <a:solidFill>
                <a:schemeClr val="bg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6" name="Oval 56"/>
          <p:cNvSpPr>
            <a:spLocks noChangeArrowheads="1"/>
          </p:cNvSpPr>
          <p:nvPr/>
        </p:nvSpPr>
        <p:spPr bwMode="auto">
          <a:xfrm>
            <a:off x="5772150" y="3810570"/>
            <a:ext cx="228600" cy="2286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latin typeface="Arial" charset="0"/>
            </a:endParaRPr>
          </a:p>
        </p:txBody>
      </p:sp>
      <p:sp>
        <p:nvSpPr>
          <p:cNvPr id="187" name="AutoShape 57"/>
          <p:cNvSpPr>
            <a:spLocks noChangeArrowheads="1"/>
          </p:cNvSpPr>
          <p:nvPr/>
        </p:nvSpPr>
        <p:spPr bwMode="auto">
          <a:xfrm>
            <a:off x="7373938" y="3593083"/>
            <a:ext cx="869950" cy="557212"/>
          </a:xfrm>
          <a:prstGeom prst="wedgeRectCallout">
            <a:avLst>
              <a:gd name="adj1" fmla="val 6750"/>
              <a:gd name="adj2" fmla="val 187324"/>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zh-CN" altLang="en-US" sz="2400" b="1">
                <a:solidFill>
                  <a:schemeClr val="bg1"/>
                </a:solidFill>
                <a:latin typeface="Times New Roman" panose="02020603050405020304" pitchFamily="18" charset="0"/>
                <a:ea typeface="仿宋_GB2312" pitchFamily="49" charset="-122"/>
              </a:rPr>
              <a:t>磁镜</a:t>
            </a:r>
          </a:p>
        </p:txBody>
      </p:sp>
      <p:sp>
        <p:nvSpPr>
          <p:cNvPr id="188" name="Text Box 58"/>
          <p:cNvSpPr txBox="1">
            <a:spLocks noChangeArrowheads="1"/>
          </p:cNvSpPr>
          <p:nvPr/>
        </p:nvSpPr>
        <p:spPr bwMode="auto">
          <a:xfrm>
            <a:off x="768350" y="4001070"/>
            <a:ext cx="3962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减少粒子的纵向前进速</a:t>
            </a:r>
          </a:p>
          <a:p>
            <a:pPr algn="l" eaLnBrk="1" hangingPunct="1">
              <a:lnSpc>
                <a:spcPct val="125000"/>
              </a:lnSpc>
            </a:pPr>
            <a:r>
              <a:rPr kumimoji="1" lang="zh-CN" altLang="en-US" sz="2400" b="1">
                <a:solidFill>
                  <a:schemeClr val="bg1"/>
                </a:solidFill>
                <a:latin typeface="Times New Roman" panose="02020603050405020304" pitchFamily="18" charset="0"/>
                <a:ea typeface="仿宋_GB2312" pitchFamily="49" charset="-122"/>
              </a:rPr>
              <a:t>度，使粒子运动发生“</a:t>
            </a:r>
            <a:r>
              <a:rPr kumimoji="1" lang="zh-CN" altLang="en-US" sz="2400" b="1" i="1">
                <a:solidFill>
                  <a:srgbClr val="66FFFF"/>
                </a:solidFill>
                <a:latin typeface="Times New Roman" panose="02020603050405020304" pitchFamily="18" charset="0"/>
                <a:ea typeface="仿宋_GB2312" pitchFamily="49" charset="-122"/>
              </a:rPr>
              <a:t>反射</a:t>
            </a:r>
            <a:r>
              <a:rPr kumimoji="1" lang="zh-CN" altLang="en-US" sz="2400" b="1">
                <a:solidFill>
                  <a:schemeClr val="bg1"/>
                </a:solidFill>
                <a:latin typeface="Times New Roman" panose="02020603050405020304" pitchFamily="18" charset="0"/>
                <a:ea typeface="仿宋_GB2312" pitchFamily="49" charset="-122"/>
              </a:rPr>
              <a:t>” </a:t>
            </a:r>
          </a:p>
        </p:txBody>
      </p:sp>
      <p:graphicFrame>
        <p:nvGraphicFramePr>
          <p:cNvPr id="189" name="Object 59"/>
          <p:cNvGraphicFramePr>
            <a:graphicFrameLocks/>
          </p:cNvGraphicFramePr>
          <p:nvPr/>
        </p:nvGraphicFramePr>
        <p:xfrm>
          <a:off x="958850" y="5299645"/>
          <a:ext cx="2792413" cy="825500"/>
        </p:xfrm>
        <a:graphic>
          <a:graphicData uri="http://schemas.openxmlformats.org/presentationml/2006/ole">
            <mc:AlternateContent xmlns:mc="http://schemas.openxmlformats.org/markup-compatibility/2006">
              <mc:Choice xmlns:v="urn:schemas-microsoft-com:vml" Requires="v">
                <p:oleObj spid="_x0000_s276812" name="Equation" r:id="rId23" imgW="2793960" imgH="825480" progId="Equation.3">
                  <p:embed/>
                </p:oleObj>
              </mc:Choice>
              <mc:Fallback>
                <p:oleObj name="Equation" r:id="rId23" imgW="2793960" imgH="82548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58850" y="5299645"/>
                        <a:ext cx="2792413"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 name="Object 60"/>
          <p:cNvGraphicFramePr>
            <a:graphicFrameLocks/>
          </p:cNvGraphicFramePr>
          <p:nvPr/>
        </p:nvGraphicFramePr>
        <p:xfrm>
          <a:off x="3870325" y="5574283"/>
          <a:ext cx="557213" cy="317500"/>
        </p:xfrm>
        <a:graphic>
          <a:graphicData uri="http://schemas.openxmlformats.org/presentationml/2006/ole">
            <mc:AlternateContent xmlns:mc="http://schemas.openxmlformats.org/markup-compatibility/2006">
              <mc:Choice xmlns:v="urn:schemas-microsoft-com:vml" Requires="v">
                <p:oleObj spid="_x0000_s276813" name="Equation" r:id="rId25" imgW="558720" imgH="317160" progId="Equation.3">
                  <p:embed/>
                </p:oleObj>
              </mc:Choice>
              <mc:Fallback>
                <p:oleObj name="Equation" r:id="rId25" imgW="558720" imgH="31716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870325" y="5574283"/>
                        <a:ext cx="5572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 name="Rectangle 61"/>
          <p:cNvSpPr>
            <a:spLocks noChangeArrowheads="1"/>
          </p:cNvSpPr>
          <p:nvPr/>
        </p:nvSpPr>
        <p:spPr bwMode="auto">
          <a:xfrm>
            <a:off x="2268538" y="4947220"/>
            <a:ext cx="2735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chemeClr val="bg1"/>
                </a:solidFill>
                <a:ea typeface="华文行楷" panose="02010800040101010101" pitchFamily="2" charset="-122"/>
              </a:rPr>
              <a:t>—— </a:t>
            </a:r>
            <a:r>
              <a:rPr kumimoji="1" lang="zh-CN" altLang="en-US" sz="2400" b="1">
                <a:solidFill>
                  <a:srgbClr val="66FFFF"/>
                </a:solidFill>
                <a:latin typeface="宋体" panose="02010600030101010101" pitchFamily="2" charset="-122"/>
              </a:rPr>
              <a:t>纵</a:t>
            </a:r>
            <a:r>
              <a:rPr kumimoji="1" lang="zh-CN" altLang="en-US" sz="2400" b="1">
                <a:solidFill>
                  <a:srgbClr val="66FFFF"/>
                </a:solidFill>
                <a:latin typeface="Times New Roman" panose="02020603050405020304" pitchFamily="18" charset="0"/>
                <a:ea typeface="仿宋_GB2312" pitchFamily="49" charset="-122"/>
              </a:rPr>
              <a:t>向磁约束</a:t>
            </a:r>
          </a:p>
        </p:txBody>
      </p:sp>
      <p:graphicFrame>
        <p:nvGraphicFramePr>
          <p:cNvPr id="192" name="Object 62"/>
          <p:cNvGraphicFramePr>
            <a:graphicFrameLocks/>
          </p:cNvGraphicFramePr>
          <p:nvPr/>
        </p:nvGraphicFramePr>
        <p:xfrm>
          <a:off x="1787525" y="3528615"/>
          <a:ext cx="355600" cy="457200"/>
        </p:xfrm>
        <a:graphic>
          <a:graphicData uri="http://schemas.openxmlformats.org/presentationml/2006/ole">
            <mc:AlternateContent xmlns:mc="http://schemas.openxmlformats.org/markup-compatibility/2006">
              <mc:Choice xmlns:v="urn:schemas-microsoft-com:vml" Requires="v">
                <p:oleObj spid="_x0000_s276814" name="Equation" r:id="rId27" imgW="355320" imgH="457200" progId="Equation.3">
                  <p:embed/>
                </p:oleObj>
              </mc:Choice>
              <mc:Fallback>
                <p:oleObj name="Equation" r:id="rId27" imgW="355320" imgH="45720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87525" y="352861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3" name="Object 63"/>
          <p:cNvGraphicFramePr>
            <a:graphicFrameLocks/>
          </p:cNvGraphicFramePr>
          <p:nvPr/>
        </p:nvGraphicFramePr>
        <p:xfrm>
          <a:off x="949325" y="3528615"/>
          <a:ext cx="712788" cy="442913"/>
        </p:xfrm>
        <a:graphic>
          <a:graphicData uri="http://schemas.openxmlformats.org/presentationml/2006/ole">
            <mc:AlternateContent xmlns:mc="http://schemas.openxmlformats.org/markup-compatibility/2006">
              <mc:Choice xmlns:v="urn:schemas-microsoft-com:vml" Requires="v">
                <p:oleObj spid="_x0000_s276815" name="Equation" r:id="rId29" imgW="711000" imgH="444240" progId="Equation.3">
                  <p:embed/>
                </p:oleObj>
              </mc:Choice>
              <mc:Fallback>
                <p:oleObj name="Equation" r:id="rId29" imgW="711000" imgH="44424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49325" y="3528615"/>
                        <a:ext cx="712788"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 name="Object 64"/>
          <p:cNvGraphicFramePr>
            <a:graphicFrameLocks/>
          </p:cNvGraphicFramePr>
          <p:nvPr/>
        </p:nvGraphicFramePr>
        <p:xfrm>
          <a:off x="2549525" y="3528615"/>
          <a:ext cx="366713" cy="442913"/>
        </p:xfrm>
        <a:graphic>
          <a:graphicData uri="http://schemas.openxmlformats.org/presentationml/2006/ole">
            <mc:AlternateContent xmlns:mc="http://schemas.openxmlformats.org/markup-compatibility/2006">
              <mc:Choice xmlns:v="urn:schemas-microsoft-com:vml" Requires="v">
                <p:oleObj spid="_x0000_s276816" name="Equation" r:id="rId31" imgW="368280" imgH="444240" progId="Equation.3">
                  <p:embed/>
                </p:oleObj>
              </mc:Choice>
              <mc:Fallback>
                <p:oleObj name="Equation" r:id="rId31" imgW="368280" imgH="444240"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49525" y="3528615"/>
                        <a:ext cx="3667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 name="Object 65"/>
          <p:cNvGraphicFramePr>
            <a:graphicFrameLocks/>
          </p:cNvGraphicFramePr>
          <p:nvPr/>
        </p:nvGraphicFramePr>
        <p:xfrm>
          <a:off x="865188" y="4053458"/>
          <a:ext cx="355600" cy="457200"/>
        </p:xfrm>
        <a:graphic>
          <a:graphicData uri="http://schemas.openxmlformats.org/presentationml/2006/ole">
            <mc:AlternateContent xmlns:mc="http://schemas.openxmlformats.org/markup-compatibility/2006">
              <mc:Choice xmlns:v="urn:schemas-microsoft-com:vml" Requires="v">
                <p:oleObj spid="_x0000_s276817" name="Equation" r:id="rId33" imgW="355320" imgH="457200" progId="Equation.3">
                  <p:embed/>
                </p:oleObj>
              </mc:Choice>
              <mc:Fallback>
                <p:oleObj name="Equation" r:id="rId33" imgW="355320" imgH="45720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865188" y="405345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 name="Text Box 178"/>
          <p:cNvSpPr txBox="1">
            <a:spLocks noChangeArrowheads="1"/>
          </p:cNvSpPr>
          <p:nvPr/>
        </p:nvSpPr>
        <p:spPr bwMode="auto">
          <a:xfrm>
            <a:off x="611188" y="6171183"/>
            <a:ext cx="756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在非均匀磁场中，纵向运动</a:t>
            </a:r>
            <a:r>
              <a:rPr kumimoji="1" lang="zh-CN" altLang="en-US" sz="2400" b="1" dirty="0" smtClean="0">
                <a:solidFill>
                  <a:schemeClr val="bg1"/>
                </a:solidFill>
                <a:latin typeface="Times New Roman" panose="02020603050405020304" pitchFamily="18" charset="0"/>
                <a:ea typeface="仿宋_GB2312" pitchFamily="49" charset="-122"/>
              </a:rPr>
              <a:t>受到抑制</a:t>
            </a:r>
            <a:r>
              <a:rPr kumimoji="1" lang="en-US" altLang="zh-CN" sz="2400" b="1" dirty="0" smtClean="0">
                <a:solidFill>
                  <a:schemeClr val="bg1"/>
                </a:solidFill>
                <a:latin typeface="Times New Roman" panose="02020603050405020304" pitchFamily="18" charset="0"/>
                <a:ea typeface="仿宋_GB2312" pitchFamily="49" charset="-122"/>
              </a:rPr>
              <a:t>——</a:t>
            </a:r>
            <a:r>
              <a:rPr kumimoji="1" lang="en-US" altLang="zh-CN" sz="2400" b="1" dirty="0" smtClean="0">
                <a:solidFill>
                  <a:schemeClr val="hlink"/>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磁镜效应</a:t>
            </a:r>
          </a:p>
        </p:txBody>
      </p:sp>
    </p:spTree>
    <p:extLst>
      <p:ext uri="{BB962C8B-B14F-4D97-AF65-F5344CB8AC3E}">
        <p14:creationId xmlns:p14="http://schemas.microsoft.com/office/powerpoint/2010/main" val="364674246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8555"/>
                                        </p:tgtEl>
                                        <p:attrNameLst>
                                          <p:attrName>style.visibility</p:attrName>
                                        </p:attrNameLst>
                                      </p:cBhvr>
                                      <p:to>
                                        <p:strVal val="visible"/>
                                      </p:to>
                                    </p:set>
                                    <p:animEffect transition="in" filter="wipe(left)">
                                      <p:cBhvr>
                                        <p:cTn id="7" dur="500"/>
                                        <p:tgtEl>
                                          <p:spTgt spid="2198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8590"/>
                                        </p:tgtEl>
                                        <p:attrNameLst>
                                          <p:attrName>style.visibility</p:attrName>
                                        </p:attrNameLst>
                                      </p:cBhvr>
                                      <p:to>
                                        <p:strVal val="visible"/>
                                      </p:to>
                                    </p:set>
                                    <p:animEffect transition="in" filter="wipe(left)">
                                      <p:cBhvr>
                                        <p:cTn id="12" dur="500"/>
                                        <p:tgtEl>
                                          <p:spTgt spid="21985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98556"/>
                                        </p:tgtEl>
                                        <p:attrNameLst>
                                          <p:attrName>style.visibility</p:attrName>
                                        </p:attrNameLst>
                                      </p:cBhvr>
                                      <p:to>
                                        <p:strVal val="visible"/>
                                      </p:to>
                                    </p:set>
                                    <p:animEffect transition="in" filter="wipe(left)">
                                      <p:cBhvr>
                                        <p:cTn id="17" dur="500"/>
                                        <p:tgtEl>
                                          <p:spTgt spid="2198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19855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19855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slide(fromBottom)">
                                      <p:cBhvr>
                                        <p:cTn id="30" dur="500"/>
                                        <p:tgtEl>
                                          <p:spTgt spid="4"/>
                                        </p:tgtEl>
                                      </p:cBhvr>
                                    </p:animEffec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2198589"/>
                                        </p:tgtEl>
                                        <p:attrNameLst>
                                          <p:attrName>style.visibility</p:attrName>
                                        </p:attrNameLst>
                                      </p:cBhvr>
                                      <p:to>
                                        <p:strVal val="visible"/>
                                      </p:to>
                                    </p:se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198557"/>
                                        </p:tgtEl>
                                        <p:attrNameLst>
                                          <p:attrName>style.visibility</p:attrName>
                                        </p:attrNameLst>
                                      </p:cBhvr>
                                      <p:to>
                                        <p:strVal val="visible"/>
                                      </p:to>
                                    </p:set>
                                    <p:animEffect transition="in" filter="wipe(left)">
                                      <p:cBhvr>
                                        <p:cTn id="37" dur="500"/>
                                        <p:tgtEl>
                                          <p:spTgt spid="21985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98588"/>
                                        </p:tgtEl>
                                        <p:attrNameLst>
                                          <p:attrName>style.visibility</p:attrName>
                                        </p:attrNameLst>
                                      </p:cBhvr>
                                      <p:to>
                                        <p:strVal val="visible"/>
                                      </p:to>
                                    </p:set>
                                    <p:animEffect transition="in" filter="wipe(left)">
                                      <p:cBhvr>
                                        <p:cTn id="42" dur="500"/>
                                        <p:tgtEl>
                                          <p:spTgt spid="21985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2"/>
                                        </p:tgtEl>
                                        <p:attrNameLst>
                                          <p:attrName>style.visibility</p:attrName>
                                        </p:attrNameLst>
                                      </p:cBhvr>
                                      <p:to>
                                        <p:strVal val="visible"/>
                                      </p:to>
                                    </p:set>
                                    <p:animEffect transition="in" filter="wipe(left)">
                                      <p:cBhvr>
                                        <p:cTn id="47" dur="500"/>
                                        <p:tgtEl>
                                          <p:spTgt spid="182"/>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1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6"/>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180"/>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173"/>
                                        </p:tgtEl>
                                        <p:attrNameLst>
                                          <p:attrName>style.visibility</p:attrName>
                                        </p:attrNameLst>
                                      </p:cBhvr>
                                      <p:to>
                                        <p:strVal val="visible"/>
                                      </p:to>
                                    </p:set>
                                    <p:animEffect transition="in" filter="wipe(up)">
                                      <p:cBhvr>
                                        <p:cTn id="61" dur="500"/>
                                        <p:tgtEl>
                                          <p:spTgt spid="173"/>
                                        </p:tgtEl>
                                      </p:cBhvr>
                                    </p:animEffec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499"/>
                                          </p:stCondLst>
                                        </p:cTn>
                                        <p:tgtEl>
                                          <p:spTgt spid="18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79"/>
                                        </p:tgtEl>
                                        <p:attrNameLst>
                                          <p:attrName>style.visibility</p:attrName>
                                        </p:attrNameLst>
                                      </p:cBhvr>
                                      <p:to>
                                        <p:strVal val="visible"/>
                                      </p:to>
                                    </p:set>
                                    <p:animEffect transition="in" filter="wipe(up)">
                                      <p:cBhvr>
                                        <p:cTn id="69" dur="500"/>
                                        <p:tgtEl>
                                          <p:spTgt spid="179"/>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1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32"/>
                                        </p:tgtEl>
                                        <p:attrNameLst>
                                          <p:attrName>style.visibility</p:attrName>
                                        </p:attrNameLst>
                                      </p:cBhvr>
                                      <p:to>
                                        <p:strVal val="visible"/>
                                      </p:to>
                                    </p:set>
                                    <p:animEffect transition="in" filter="wipe(left)">
                                      <p:cBhvr>
                                        <p:cTn id="77" dur="500"/>
                                        <p:tgtEl>
                                          <p:spTgt spid="13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93"/>
                                        </p:tgtEl>
                                        <p:attrNameLst>
                                          <p:attrName>style.visibility</p:attrName>
                                        </p:attrNameLst>
                                      </p:cBhvr>
                                      <p:to>
                                        <p:strVal val="visible"/>
                                      </p:to>
                                    </p:set>
                                    <p:animEffect transition="in" filter="wipe(left)">
                                      <p:cBhvr>
                                        <p:cTn id="82" dur="500"/>
                                        <p:tgtEl>
                                          <p:spTgt spid="19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2"/>
                                        </p:tgtEl>
                                        <p:attrNameLst>
                                          <p:attrName>style.visibility</p:attrName>
                                        </p:attrNameLst>
                                      </p:cBhvr>
                                      <p:to>
                                        <p:strVal val="visible"/>
                                      </p:to>
                                    </p:set>
                                    <p:animEffect transition="in" filter="wipe(left)">
                                      <p:cBhvr>
                                        <p:cTn id="87" dur="500"/>
                                        <p:tgtEl>
                                          <p:spTgt spid="192"/>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194"/>
                                        </p:tgtEl>
                                        <p:attrNameLst>
                                          <p:attrName>style.visibility</p:attrName>
                                        </p:attrNameLst>
                                      </p:cBhvr>
                                      <p:to>
                                        <p:strVal val="visible"/>
                                      </p:to>
                                    </p:set>
                                    <p:animEffect transition="in" filter="wipe(left)">
                                      <p:cBhvr>
                                        <p:cTn id="91" dur="500"/>
                                        <p:tgtEl>
                                          <p:spTgt spid="194"/>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76"/>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nodeType="afterEffect">
                                  <p:stCondLst>
                                    <p:cond delay="0"/>
                                  </p:stCondLst>
                                  <p:childTnLst>
                                    <p:set>
                                      <p:cBhvr>
                                        <p:cTn id="98" dur="1" fill="hold">
                                          <p:stCondLst>
                                            <p:cond delay="499"/>
                                          </p:stCondLst>
                                        </p:cTn>
                                        <p:tgtEl>
                                          <p:spTgt spid="177"/>
                                        </p:tgtEl>
                                        <p:attrNameLst>
                                          <p:attrName>style.visibility</p:attrName>
                                        </p:attrNameLst>
                                      </p:cBhvr>
                                      <p:to>
                                        <p:strVal val="visible"/>
                                      </p:to>
                                    </p:se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499"/>
                                          </p:stCondLst>
                                        </p:cTn>
                                        <p:tgtEl>
                                          <p:spTgt spid="175"/>
                                        </p:tgtEl>
                                        <p:attrNameLst>
                                          <p:attrName>style.visibility</p:attrName>
                                        </p:attrNameLst>
                                      </p:cBhvr>
                                      <p:to>
                                        <p:strVal val="visible"/>
                                      </p:to>
                                    </p:set>
                                  </p:childTnLst>
                                </p:cTn>
                              </p:par>
                            </p:childTnLst>
                          </p:cTn>
                        </p:par>
                        <p:par>
                          <p:cTn id="102" fill="hold">
                            <p:stCondLst>
                              <p:cond delay="1500"/>
                            </p:stCondLst>
                            <p:childTnLst>
                              <p:par>
                                <p:cTn id="103" presetID="1" presetClass="entr" presetSubtype="0" fill="hold" nodeType="afterEffect">
                                  <p:stCondLst>
                                    <p:cond delay="0"/>
                                  </p:stCondLst>
                                  <p:childTnLst>
                                    <p:set>
                                      <p:cBhvr>
                                        <p:cTn id="104" dur="1" fill="hold">
                                          <p:stCondLst>
                                            <p:cond delay="499"/>
                                          </p:stCondLst>
                                        </p:cTn>
                                        <p:tgtEl>
                                          <p:spTgt spid="17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95"/>
                                        </p:tgtEl>
                                        <p:attrNameLst>
                                          <p:attrName>style.visibility</p:attrName>
                                        </p:attrNameLst>
                                      </p:cBhvr>
                                      <p:to>
                                        <p:strVal val="visible"/>
                                      </p:to>
                                    </p:set>
                                    <p:animEffect transition="in" filter="wipe(left)">
                                      <p:cBhvr>
                                        <p:cTn id="109" dur="500"/>
                                        <p:tgtEl>
                                          <p:spTgt spid="19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8"/>
                                        </p:tgtEl>
                                        <p:attrNameLst>
                                          <p:attrName>style.visibility</p:attrName>
                                        </p:attrNameLst>
                                      </p:cBhvr>
                                      <p:to>
                                        <p:strVal val="visible"/>
                                      </p:to>
                                    </p:set>
                                    <p:animEffect transition="in" filter="wipe(left)">
                                      <p:cBhvr>
                                        <p:cTn id="114" dur="500"/>
                                        <p:tgtEl>
                                          <p:spTgt spid="18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91"/>
                                        </p:tgtEl>
                                        <p:attrNameLst>
                                          <p:attrName>style.visibility</p:attrName>
                                        </p:attrNameLst>
                                      </p:cBhvr>
                                      <p:to>
                                        <p:strVal val="visible"/>
                                      </p:to>
                                    </p:set>
                                    <p:animEffect transition="in" filter="wipe(left)">
                                      <p:cBhvr>
                                        <p:cTn id="119" dur="500"/>
                                        <p:tgtEl>
                                          <p:spTgt spid="19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89"/>
                                        </p:tgtEl>
                                        <p:attrNameLst>
                                          <p:attrName>style.visibility</p:attrName>
                                        </p:attrNameLst>
                                      </p:cBhvr>
                                      <p:to>
                                        <p:strVal val="visible"/>
                                      </p:to>
                                    </p:set>
                                    <p:animEffect transition="in" filter="wipe(left)">
                                      <p:cBhvr>
                                        <p:cTn id="124" dur="500"/>
                                        <p:tgtEl>
                                          <p:spTgt spid="18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90"/>
                                        </p:tgtEl>
                                        <p:attrNameLst>
                                          <p:attrName>style.visibility</p:attrName>
                                        </p:attrNameLst>
                                      </p:cBhvr>
                                      <p:to>
                                        <p:strVal val="visible"/>
                                      </p:to>
                                    </p:set>
                                    <p:animEffect transition="in" filter="wipe(left)">
                                      <p:cBhvr>
                                        <p:cTn id="129" dur="500"/>
                                        <p:tgtEl>
                                          <p:spTgt spid="19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96"/>
                                        </p:tgtEl>
                                        <p:attrNameLst>
                                          <p:attrName>style.visibility</p:attrName>
                                        </p:attrNameLst>
                                      </p:cBhvr>
                                      <p:to>
                                        <p:strVal val="visible"/>
                                      </p:to>
                                    </p:set>
                                    <p:animEffect transition="in" filter="wipe(left)">
                                      <p:cBhvr>
                                        <p:cTn id="134" dur="500"/>
                                        <p:tgtEl>
                                          <p:spTgt spid="196"/>
                                        </p:tgtEl>
                                      </p:cBhvr>
                                    </p:animEffect>
                                  </p:childTnLst>
                                </p:cTn>
                              </p:par>
                            </p:childTnLst>
                          </p:cTn>
                        </p:par>
                        <p:par>
                          <p:cTn id="135" fill="hold">
                            <p:stCondLst>
                              <p:cond delay="500"/>
                            </p:stCondLst>
                            <p:childTnLst>
                              <p:par>
                                <p:cTn id="136" presetID="4" presetClass="entr" presetSubtype="32" fill="hold" grpId="0" nodeType="afterEffect">
                                  <p:stCondLst>
                                    <p:cond delay="0"/>
                                  </p:stCondLst>
                                  <p:childTnLst>
                                    <p:set>
                                      <p:cBhvr>
                                        <p:cTn id="137" dur="1" fill="hold">
                                          <p:stCondLst>
                                            <p:cond delay="0"/>
                                          </p:stCondLst>
                                        </p:cTn>
                                        <p:tgtEl>
                                          <p:spTgt spid="187"/>
                                        </p:tgtEl>
                                        <p:attrNameLst>
                                          <p:attrName>style.visibility</p:attrName>
                                        </p:attrNameLst>
                                      </p:cBhvr>
                                      <p:to>
                                        <p:strVal val="visible"/>
                                      </p:to>
                                    </p:set>
                                    <p:animEffect transition="in" filter="box(out)">
                                      <p:cBhvr>
                                        <p:cTn id="138"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555" grpId="0" autoUpdateAnimBg="0"/>
      <p:bldP spid="2198557" grpId="0" autoUpdateAnimBg="0"/>
      <p:bldP spid="2198588" grpId="0" autoUpdateAnimBg="0"/>
      <p:bldP spid="2198590" grpId="0" autoUpdateAnimBg="0"/>
      <p:bldP spid="173" grpId="0" animBg="1"/>
      <p:bldP spid="175" grpId="0" animBg="1"/>
      <p:bldP spid="176" grpId="0" animBg="1"/>
      <p:bldP spid="179" grpId="0" animBg="1"/>
      <p:bldP spid="186" grpId="0" animBg="1"/>
      <p:bldP spid="187" grpId="0" animBg="1" autoUpdateAnimBg="0"/>
      <p:bldP spid="188" grpId="0" autoUpdateAnimBg="0"/>
      <p:bldP spid="191" grpId="0" autoUpdateAnimBg="0"/>
      <p:bldP spid="19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9618" name="AutoShape 66"/>
          <p:cNvSpPr>
            <a:spLocks noChangeArrowheads="1"/>
          </p:cNvSpPr>
          <p:nvPr/>
        </p:nvSpPr>
        <p:spPr bwMode="auto">
          <a:xfrm rot="5526343">
            <a:off x="4937125" y="1178223"/>
            <a:ext cx="822325" cy="434975"/>
          </a:xfrm>
          <a:prstGeom prst="can">
            <a:avLst>
              <a:gd name="adj" fmla="val 48542"/>
            </a:avLst>
          </a:prstGeom>
          <a:gradFill rotWithShape="0">
            <a:gsLst>
              <a:gs pos="0">
                <a:srgbClr val="3366FF"/>
              </a:gs>
              <a:gs pos="100000">
                <a:srgbClr val="182F76"/>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 name="Group 67"/>
          <p:cNvGrpSpPr>
            <a:grpSpLocks/>
          </p:cNvGrpSpPr>
          <p:nvPr/>
        </p:nvGrpSpPr>
        <p:grpSpPr bwMode="auto">
          <a:xfrm>
            <a:off x="6988175" y="509886"/>
            <a:ext cx="1412875" cy="1800225"/>
            <a:chOff x="3894" y="231"/>
            <a:chExt cx="1207" cy="1315"/>
          </a:xfrm>
        </p:grpSpPr>
        <p:sp>
          <p:nvSpPr>
            <p:cNvPr id="13442" name="Freeform 68"/>
            <p:cNvSpPr>
              <a:spLocks noEditPoints="1"/>
            </p:cNvSpPr>
            <p:nvPr/>
          </p:nvSpPr>
          <p:spPr bwMode="auto">
            <a:xfrm>
              <a:off x="3922" y="231"/>
              <a:ext cx="1179" cy="579"/>
            </a:xfrm>
            <a:custGeom>
              <a:avLst/>
              <a:gdLst>
                <a:gd name="T0" fmla="*/ 782 w 1234"/>
                <a:gd name="T1" fmla="*/ 12387 h 412"/>
                <a:gd name="T2" fmla="*/ 762 w 1234"/>
                <a:gd name="T3" fmla="*/ 11961 h 412"/>
                <a:gd name="T4" fmla="*/ 716 w 1234"/>
                <a:gd name="T5" fmla="*/ 10294 h 412"/>
                <a:gd name="T6" fmla="*/ 639 w 1234"/>
                <a:gd name="T7" fmla="*/ 8660 h 412"/>
                <a:gd name="T8" fmla="*/ 544 w 1234"/>
                <a:gd name="T9" fmla="*/ 6198 h 412"/>
                <a:gd name="T10" fmla="*/ 429 w 1234"/>
                <a:gd name="T11" fmla="*/ 4122 h 412"/>
                <a:gd name="T12" fmla="*/ 296 w 1234"/>
                <a:gd name="T13" fmla="*/ 2056 h 412"/>
                <a:gd name="T14" fmla="*/ 153 w 1234"/>
                <a:gd name="T15" fmla="*/ 377 h 412"/>
                <a:gd name="T16" fmla="*/ 0 w 1234"/>
                <a:gd name="T17" fmla="*/ 0 h 412"/>
                <a:gd name="T18" fmla="*/ 0 w 1234"/>
                <a:gd name="T19" fmla="*/ 0 h 412"/>
                <a:gd name="T20" fmla="*/ 153 w 1234"/>
                <a:gd name="T21" fmla="*/ 377 h 412"/>
                <a:gd name="T22" fmla="*/ 296 w 1234"/>
                <a:gd name="T23" fmla="*/ 2056 h 412"/>
                <a:gd name="T24" fmla="*/ 429 w 1234"/>
                <a:gd name="T25" fmla="*/ 4122 h 412"/>
                <a:gd name="T26" fmla="*/ 544 w 1234"/>
                <a:gd name="T27" fmla="*/ 6198 h 412"/>
                <a:gd name="T28" fmla="*/ 639 w 1234"/>
                <a:gd name="T29" fmla="*/ 8660 h 412"/>
                <a:gd name="T30" fmla="*/ 716 w 1234"/>
                <a:gd name="T31" fmla="*/ 10294 h 412"/>
                <a:gd name="T32" fmla="*/ 762 w 1234"/>
                <a:gd name="T33" fmla="*/ 11961 h 412"/>
                <a:gd name="T34" fmla="*/ 782 w 1234"/>
                <a:gd name="T35" fmla="*/ 12387 h 412"/>
                <a:gd name="T36" fmla="*/ 782 w 1234"/>
                <a:gd name="T37" fmla="*/ 12387 h 412"/>
                <a:gd name="T38" fmla="*/ 782 w 1234"/>
                <a:gd name="T39" fmla="*/ 12387 h 412"/>
                <a:gd name="T40" fmla="*/ 782 w 1234"/>
                <a:gd name="T41" fmla="*/ 12387 h 412"/>
                <a:gd name="T42" fmla="*/ 782 w 1234"/>
                <a:gd name="T43" fmla="*/ 12387 h 4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412"/>
                <a:gd name="T68" fmla="*/ 1234 w 1234"/>
                <a:gd name="T69" fmla="*/ 412 h 4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412">
                  <a:moveTo>
                    <a:pt x="1234" y="412"/>
                  </a:moveTo>
                  <a:lnTo>
                    <a:pt x="1204" y="398"/>
                  </a:lnTo>
                  <a:lnTo>
                    <a:pt x="1129" y="343"/>
                  </a:lnTo>
                  <a:lnTo>
                    <a:pt x="1008" y="288"/>
                  </a:lnTo>
                  <a:lnTo>
                    <a:pt x="858" y="206"/>
                  </a:lnTo>
                  <a:lnTo>
                    <a:pt x="677" y="137"/>
                  </a:lnTo>
                  <a:lnTo>
                    <a:pt x="467" y="68"/>
                  </a:lnTo>
                  <a:lnTo>
                    <a:pt x="241" y="13"/>
                  </a:lnTo>
                  <a:lnTo>
                    <a:pt x="0" y="0"/>
                  </a:lnTo>
                  <a:lnTo>
                    <a:pt x="241" y="13"/>
                  </a:lnTo>
                  <a:lnTo>
                    <a:pt x="467" y="68"/>
                  </a:lnTo>
                  <a:lnTo>
                    <a:pt x="677" y="137"/>
                  </a:lnTo>
                  <a:lnTo>
                    <a:pt x="858" y="206"/>
                  </a:lnTo>
                  <a:lnTo>
                    <a:pt x="1008" y="288"/>
                  </a:lnTo>
                  <a:lnTo>
                    <a:pt x="1129" y="343"/>
                  </a:lnTo>
                  <a:lnTo>
                    <a:pt x="1204" y="398"/>
                  </a:lnTo>
                  <a:lnTo>
                    <a:pt x="1234" y="412"/>
                  </a:lnTo>
                  <a:close/>
                  <a:moveTo>
                    <a:pt x="1234" y="412"/>
                  </a:moveTo>
                  <a:lnTo>
                    <a:pt x="1234" y="412"/>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3" name="Freeform 69"/>
            <p:cNvSpPr>
              <a:spLocks noEditPoints="1"/>
            </p:cNvSpPr>
            <p:nvPr/>
          </p:nvSpPr>
          <p:spPr bwMode="auto">
            <a:xfrm>
              <a:off x="3894" y="966"/>
              <a:ext cx="1207" cy="580"/>
            </a:xfrm>
            <a:custGeom>
              <a:avLst/>
              <a:gdLst>
                <a:gd name="T0" fmla="*/ 0 w 1264"/>
                <a:gd name="T1" fmla="*/ 12334 h 413"/>
                <a:gd name="T2" fmla="*/ 152 w 1264"/>
                <a:gd name="T3" fmla="*/ 11891 h 413"/>
                <a:gd name="T4" fmla="*/ 294 w 1264"/>
                <a:gd name="T5" fmla="*/ 10256 h 413"/>
                <a:gd name="T6" fmla="*/ 435 w 1264"/>
                <a:gd name="T7" fmla="*/ 8617 h 413"/>
                <a:gd name="T8" fmla="*/ 551 w 1264"/>
                <a:gd name="T9" fmla="*/ 6136 h 413"/>
                <a:gd name="T10" fmla="*/ 654 w 1264"/>
                <a:gd name="T11" fmla="*/ 4111 h 413"/>
                <a:gd name="T12" fmla="*/ 731 w 1264"/>
                <a:gd name="T13" fmla="*/ 2055 h 413"/>
                <a:gd name="T14" fmla="*/ 778 w 1264"/>
                <a:gd name="T15" fmla="*/ 420 h 413"/>
                <a:gd name="T16" fmla="*/ 798 w 1264"/>
                <a:gd name="T17" fmla="*/ 0 h 413"/>
                <a:gd name="T18" fmla="*/ 798 w 1264"/>
                <a:gd name="T19" fmla="*/ 0 h 413"/>
                <a:gd name="T20" fmla="*/ 778 w 1264"/>
                <a:gd name="T21" fmla="*/ 420 h 413"/>
                <a:gd name="T22" fmla="*/ 731 w 1264"/>
                <a:gd name="T23" fmla="*/ 2055 h 413"/>
                <a:gd name="T24" fmla="*/ 654 w 1264"/>
                <a:gd name="T25" fmla="*/ 4111 h 413"/>
                <a:gd name="T26" fmla="*/ 551 w 1264"/>
                <a:gd name="T27" fmla="*/ 6136 h 413"/>
                <a:gd name="T28" fmla="*/ 435 w 1264"/>
                <a:gd name="T29" fmla="*/ 8617 h 413"/>
                <a:gd name="T30" fmla="*/ 294 w 1264"/>
                <a:gd name="T31" fmla="*/ 10256 h 413"/>
                <a:gd name="T32" fmla="*/ 152 w 1264"/>
                <a:gd name="T33" fmla="*/ 11891 h 413"/>
                <a:gd name="T34" fmla="*/ 0 w 1264"/>
                <a:gd name="T35" fmla="*/ 12334 h 413"/>
                <a:gd name="T36" fmla="*/ 0 w 1264"/>
                <a:gd name="T37" fmla="*/ 12334 h 413"/>
                <a:gd name="T38" fmla="*/ 0 w 1264"/>
                <a:gd name="T39" fmla="*/ 12334 h 413"/>
                <a:gd name="T40" fmla="*/ 0 w 1264"/>
                <a:gd name="T41" fmla="*/ 12334 h 413"/>
                <a:gd name="T42" fmla="*/ 0 w 1264"/>
                <a:gd name="T43" fmla="*/ 12334 h 4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413"/>
                <a:gd name="T68" fmla="*/ 1264 w 1264"/>
                <a:gd name="T69" fmla="*/ 413 h 4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413">
                  <a:moveTo>
                    <a:pt x="0" y="413"/>
                  </a:moveTo>
                  <a:lnTo>
                    <a:pt x="241" y="399"/>
                  </a:lnTo>
                  <a:lnTo>
                    <a:pt x="467" y="344"/>
                  </a:lnTo>
                  <a:lnTo>
                    <a:pt x="692" y="289"/>
                  </a:lnTo>
                  <a:lnTo>
                    <a:pt x="873" y="206"/>
                  </a:lnTo>
                  <a:lnTo>
                    <a:pt x="1038" y="138"/>
                  </a:lnTo>
                  <a:lnTo>
                    <a:pt x="1159" y="69"/>
                  </a:lnTo>
                  <a:lnTo>
                    <a:pt x="1234" y="14"/>
                  </a:lnTo>
                  <a:lnTo>
                    <a:pt x="1264" y="0"/>
                  </a:lnTo>
                  <a:lnTo>
                    <a:pt x="1234" y="14"/>
                  </a:lnTo>
                  <a:lnTo>
                    <a:pt x="1159" y="69"/>
                  </a:lnTo>
                  <a:lnTo>
                    <a:pt x="1038" y="138"/>
                  </a:lnTo>
                  <a:lnTo>
                    <a:pt x="873" y="206"/>
                  </a:lnTo>
                  <a:lnTo>
                    <a:pt x="692" y="289"/>
                  </a:lnTo>
                  <a:lnTo>
                    <a:pt x="467" y="344"/>
                  </a:lnTo>
                  <a:lnTo>
                    <a:pt x="241" y="399"/>
                  </a:lnTo>
                  <a:lnTo>
                    <a:pt x="0" y="413"/>
                  </a:lnTo>
                  <a:close/>
                  <a:moveTo>
                    <a:pt x="0" y="413"/>
                  </a:moveTo>
                  <a:lnTo>
                    <a:pt x="0" y="413"/>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4" name="Freeform 70"/>
            <p:cNvSpPr>
              <a:spLocks noEditPoints="1"/>
            </p:cNvSpPr>
            <p:nvPr/>
          </p:nvSpPr>
          <p:spPr bwMode="auto">
            <a:xfrm>
              <a:off x="3922" y="888"/>
              <a:ext cx="1179" cy="1"/>
            </a:xfrm>
            <a:custGeom>
              <a:avLst/>
              <a:gdLst>
                <a:gd name="T0" fmla="*/ 782 w 1234"/>
                <a:gd name="T1" fmla="*/ 0 h 1"/>
                <a:gd name="T2" fmla="*/ 0 w 1234"/>
                <a:gd name="T3" fmla="*/ 0 h 1"/>
                <a:gd name="T4" fmla="*/ 782 w 1234"/>
                <a:gd name="T5" fmla="*/ 0 h 1"/>
                <a:gd name="T6" fmla="*/ 782 w 1234"/>
                <a:gd name="T7" fmla="*/ 0 h 1"/>
                <a:gd name="T8" fmla="*/ 782 w 1234"/>
                <a:gd name="T9" fmla="*/ 0 h 1"/>
                <a:gd name="T10" fmla="*/ 782 w 1234"/>
                <a:gd name="T11" fmla="*/ 0 h 1"/>
                <a:gd name="T12" fmla="*/ 782 w 1234"/>
                <a:gd name="T13" fmla="*/ 0 h 1"/>
                <a:gd name="T14" fmla="*/ 0 60000 65536"/>
                <a:gd name="T15" fmla="*/ 0 60000 65536"/>
                <a:gd name="T16" fmla="*/ 0 60000 65536"/>
                <a:gd name="T17" fmla="*/ 0 60000 65536"/>
                <a:gd name="T18" fmla="*/ 0 60000 65536"/>
                <a:gd name="T19" fmla="*/ 0 60000 65536"/>
                <a:gd name="T20" fmla="*/ 0 60000 65536"/>
                <a:gd name="T21" fmla="*/ 0 w 1234"/>
                <a:gd name="T22" fmla="*/ 0 h 1"/>
                <a:gd name="T23" fmla="*/ 1234 w 1234"/>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4" h="1">
                  <a:moveTo>
                    <a:pt x="1234" y="0"/>
                  </a:moveTo>
                  <a:lnTo>
                    <a:pt x="0" y="0"/>
                  </a:lnTo>
                  <a:lnTo>
                    <a:pt x="1234" y="0"/>
                  </a:lnTo>
                  <a:close/>
                  <a:moveTo>
                    <a:pt x="1234" y="0"/>
                  </a:moveTo>
                  <a:lnTo>
                    <a:pt x="1234"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5" name="Freeform 71"/>
            <p:cNvSpPr>
              <a:spLocks noEditPoints="1"/>
            </p:cNvSpPr>
            <p:nvPr/>
          </p:nvSpPr>
          <p:spPr bwMode="auto">
            <a:xfrm>
              <a:off x="3922" y="443"/>
              <a:ext cx="1179" cy="387"/>
            </a:xfrm>
            <a:custGeom>
              <a:avLst/>
              <a:gdLst>
                <a:gd name="T0" fmla="*/ 782 w 1234"/>
                <a:gd name="T1" fmla="*/ 8377 h 275"/>
                <a:gd name="T2" fmla="*/ 762 w 1234"/>
                <a:gd name="T3" fmla="*/ 7937 h 275"/>
                <a:gd name="T4" fmla="*/ 716 w 1234"/>
                <a:gd name="T5" fmla="*/ 7129 h 275"/>
                <a:gd name="T6" fmla="*/ 639 w 1234"/>
                <a:gd name="T7" fmla="*/ 5851 h 275"/>
                <a:gd name="T8" fmla="*/ 544 w 1234"/>
                <a:gd name="T9" fmla="*/ 4188 h 275"/>
                <a:gd name="T10" fmla="*/ 429 w 1234"/>
                <a:gd name="T11" fmla="*/ 2495 h 275"/>
                <a:gd name="T12" fmla="*/ 296 w 1234"/>
                <a:gd name="T13" fmla="*/ 1260 h 275"/>
                <a:gd name="T14" fmla="*/ 153 w 1234"/>
                <a:gd name="T15" fmla="*/ 424 h 275"/>
                <a:gd name="T16" fmla="*/ 0 w 1234"/>
                <a:gd name="T17" fmla="*/ 0 h 275"/>
                <a:gd name="T18" fmla="*/ 0 w 1234"/>
                <a:gd name="T19" fmla="*/ 0 h 275"/>
                <a:gd name="T20" fmla="*/ 153 w 1234"/>
                <a:gd name="T21" fmla="*/ 424 h 275"/>
                <a:gd name="T22" fmla="*/ 296 w 1234"/>
                <a:gd name="T23" fmla="*/ 1260 h 275"/>
                <a:gd name="T24" fmla="*/ 429 w 1234"/>
                <a:gd name="T25" fmla="*/ 2495 h 275"/>
                <a:gd name="T26" fmla="*/ 544 w 1234"/>
                <a:gd name="T27" fmla="*/ 4188 h 275"/>
                <a:gd name="T28" fmla="*/ 639 w 1234"/>
                <a:gd name="T29" fmla="*/ 5851 h 275"/>
                <a:gd name="T30" fmla="*/ 716 w 1234"/>
                <a:gd name="T31" fmla="*/ 7129 h 275"/>
                <a:gd name="T32" fmla="*/ 762 w 1234"/>
                <a:gd name="T33" fmla="*/ 7937 h 275"/>
                <a:gd name="T34" fmla="*/ 782 w 1234"/>
                <a:gd name="T35" fmla="*/ 8377 h 275"/>
                <a:gd name="T36" fmla="*/ 782 w 1234"/>
                <a:gd name="T37" fmla="*/ 8377 h 275"/>
                <a:gd name="T38" fmla="*/ 782 w 1234"/>
                <a:gd name="T39" fmla="*/ 8377 h 275"/>
                <a:gd name="T40" fmla="*/ 782 w 1234"/>
                <a:gd name="T41" fmla="*/ 8377 h 275"/>
                <a:gd name="T42" fmla="*/ 782 w 1234"/>
                <a:gd name="T43" fmla="*/ 8377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275"/>
                <a:gd name="T68" fmla="*/ 1234 w 1234"/>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275">
                  <a:moveTo>
                    <a:pt x="1234" y="275"/>
                  </a:moveTo>
                  <a:lnTo>
                    <a:pt x="1204" y="261"/>
                  </a:lnTo>
                  <a:lnTo>
                    <a:pt x="1129" y="234"/>
                  </a:lnTo>
                  <a:lnTo>
                    <a:pt x="1008" y="192"/>
                  </a:lnTo>
                  <a:lnTo>
                    <a:pt x="858" y="137"/>
                  </a:lnTo>
                  <a:lnTo>
                    <a:pt x="677" y="82"/>
                  </a:lnTo>
                  <a:lnTo>
                    <a:pt x="467" y="41"/>
                  </a:lnTo>
                  <a:lnTo>
                    <a:pt x="241" y="14"/>
                  </a:lnTo>
                  <a:lnTo>
                    <a:pt x="0" y="0"/>
                  </a:lnTo>
                  <a:lnTo>
                    <a:pt x="241" y="14"/>
                  </a:lnTo>
                  <a:lnTo>
                    <a:pt x="467" y="41"/>
                  </a:lnTo>
                  <a:lnTo>
                    <a:pt x="677" y="82"/>
                  </a:lnTo>
                  <a:lnTo>
                    <a:pt x="858" y="137"/>
                  </a:lnTo>
                  <a:lnTo>
                    <a:pt x="1008" y="192"/>
                  </a:lnTo>
                  <a:lnTo>
                    <a:pt x="1129" y="234"/>
                  </a:lnTo>
                  <a:lnTo>
                    <a:pt x="1204" y="261"/>
                  </a:lnTo>
                  <a:lnTo>
                    <a:pt x="1234" y="275"/>
                  </a:lnTo>
                  <a:close/>
                  <a:moveTo>
                    <a:pt x="1234" y="275"/>
                  </a:moveTo>
                  <a:lnTo>
                    <a:pt x="1234" y="275"/>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6" name="Freeform 72"/>
            <p:cNvSpPr>
              <a:spLocks noEditPoints="1"/>
            </p:cNvSpPr>
            <p:nvPr/>
          </p:nvSpPr>
          <p:spPr bwMode="auto">
            <a:xfrm>
              <a:off x="3922" y="656"/>
              <a:ext cx="1179" cy="212"/>
            </a:xfrm>
            <a:custGeom>
              <a:avLst/>
              <a:gdLst>
                <a:gd name="T0" fmla="*/ 782 w 1234"/>
                <a:gd name="T1" fmla="*/ 4494 h 151"/>
                <a:gd name="T2" fmla="*/ 762 w 1234"/>
                <a:gd name="T3" fmla="*/ 4494 h 151"/>
                <a:gd name="T4" fmla="*/ 716 w 1234"/>
                <a:gd name="T5" fmla="*/ 3692 h 151"/>
                <a:gd name="T6" fmla="*/ 639 w 1234"/>
                <a:gd name="T7" fmla="*/ 3256 h 151"/>
                <a:gd name="T8" fmla="*/ 544 w 1234"/>
                <a:gd name="T9" fmla="*/ 2472 h 151"/>
                <a:gd name="T10" fmla="*/ 429 w 1234"/>
                <a:gd name="T11" fmla="*/ 1631 h 151"/>
                <a:gd name="T12" fmla="*/ 296 w 1234"/>
                <a:gd name="T13" fmla="*/ 828 h 151"/>
                <a:gd name="T14" fmla="*/ 153 w 1234"/>
                <a:gd name="T15" fmla="*/ 420 h 151"/>
                <a:gd name="T16" fmla="*/ 0 w 1234"/>
                <a:gd name="T17" fmla="*/ 0 h 151"/>
                <a:gd name="T18" fmla="*/ 0 w 1234"/>
                <a:gd name="T19" fmla="*/ 0 h 151"/>
                <a:gd name="T20" fmla="*/ 153 w 1234"/>
                <a:gd name="T21" fmla="*/ 420 h 151"/>
                <a:gd name="T22" fmla="*/ 296 w 1234"/>
                <a:gd name="T23" fmla="*/ 828 h 151"/>
                <a:gd name="T24" fmla="*/ 429 w 1234"/>
                <a:gd name="T25" fmla="*/ 1631 h 151"/>
                <a:gd name="T26" fmla="*/ 544 w 1234"/>
                <a:gd name="T27" fmla="*/ 2472 h 151"/>
                <a:gd name="T28" fmla="*/ 639 w 1234"/>
                <a:gd name="T29" fmla="*/ 3256 h 151"/>
                <a:gd name="T30" fmla="*/ 716 w 1234"/>
                <a:gd name="T31" fmla="*/ 3692 h 151"/>
                <a:gd name="T32" fmla="*/ 762 w 1234"/>
                <a:gd name="T33" fmla="*/ 4494 h 151"/>
                <a:gd name="T34" fmla="*/ 782 w 1234"/>
                <a:gd name="T35" fmla="*/ 4494 h 151"/>
                <a:gd name="T36" fmla="*/ 782 w 1234"/>
                <a:gd name="T37" fmla="*/ 4494 h 151"/>
                <a:gd name="T38" fmla="*/ 782 w 1234"/>
                <a:gd name="T39" fmla="*/ 4494 h 151"/>
                <a:gd name="T40" fmla="*/ 782 w 1234"/>
                <a:gd name="T41" fmla="*/ 4494 h 151"/>
                <a:gd name="T42" fmla="*/ 782 w 1234"/>
                <a:gd name="T43" fmla="*/ 4494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4"/>
                <a:gd name="T67" fmla="*/ 0 h 151"/>
                <a:gd name="T68" fmla="*/ 1234 w 1234"/>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4" h="151">
                  <a:moveTo>
                    <a:pt x="1234" y="151"/>
                  </a:moveTo>
                  <a:lnTo>
                    <a:pt x="1204" y="151"/>
                  </a:lnTo>
                  <a:lnTo>
                    <a:pt x="1129" y="124"/>
                  </a:lnTo>
                  <a:lnTo>
                    <a:pt x="1008" y="110"/>
                  </a:lnTo>
                  <a:lnTo>
                    <a:pt x="858" y="83"/>
                  </a:lnTo>
                  <a:lnTo>
                    <a:pt x="677" y="55"/>
                  </a:lnTo>
                  <a:lnTo>
                    <a:pt x="467" y="28"/>
                  </a:lnTo>
                  <a:lnTo>
                    <a:pt x="241" y="14"/>
                  </a:lnTo>
                  <a:lnTo>
                    <a:pt x="0" y="0"/>
                  </a:lnTo>
                  <a:lnTo>
                    <a:pt x="241" y="14"/>
                  </a:lnTo>
                  <a:lnTo>
                    <a:pt x="467" y="28"/>
                  </a:lnTo>
                  <a:lnTo>
                    <a:pt x="677" y="55"/>
                  </a:lnTo>
                  <a:lnTo>
                    <a:pt x="858" y="83"/>
                  </a:lnTo>
                  <a:lnTo>
                    <a:pt x="1008" y="110"/>
                  </a:lnTo>
                  <a:lnTo>
                    <a:pt x="1129" y="124"/>
                  </a:lnTo>
                  <a:lnTo>
                    <a:pt x="1204" y="151"/>
                  </a:lnTo>
                  <a:lnTo>
                    <a:pt x="1234" y="151"/>
                  </a:lnTo>
                  <a:close/>
                  <a:moveTo>
                    <a:pt x="1234" y="151"/>
                  </a:moveTo>
                  <a:lnTo>
                    <a:pt x="1234" y="151"/>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7" name="Freeform 73"/>
            <p:cNvSpPr>
              <a:spLocks noEditPoints="1"/>
            </p:cNvSpPr>
            <p:nvPr/>
          </p:nvSpPr>
          <p:spPr bwMode="auto">
            <a:xfrm>
              <a:off x="3894" y="946"/>
              <a:ext cx="1207" cy="386"/>
            </a:xfrm>
            <a:custGeom>
              <a:avLst/>
              <a:gdLst>
                <a:gd name="T0" fmla="*/ 0 w 1264"/>
                <a:gd name="T1" fmla="*/ 8166 h 275"/>
                <a:gd name="T2" fmla="*/ 152 w 1264"/>
                <a:gd name="T3" fmla="*/ 7790 h 275"/>
                <a:gd name="T4" fmla="*/ 294 w 1264"/>
                <a:gd name="T5" fmla="*/ 6935 h 275"/>
                <a:gd name="T6" fmla="*/ 435 w 1264"/>
                <a:gd name="T7" fmla="*/ 5721 h 275"/>
                <a:gd name="T8" fmla="*/ 551 w 1264"/>
                <a:gd name="T9" fmla="*/ 4099 h 275"/>
                <a:gd name="T10" fmla="*/ 654 w 1264"/>
                <a:gd name="T11" fmla="*/ 2469 h 275"/>
                <a:gd name="T12" fmla="*/ 731 w 1264"/>
                <a:gd name="T13" fmla="*/ 1253 h 275"/>
                <a:gd name="T14" fmla="*/ 778 w 1264"/>
                <a:gd name="T15" fmla="*/ 420 h 275"/>
                <a:gd name="T16" fmla="*/ 798 w 1264"/>
                <a:gd name="T17" fmla="*/ 0 h 275"/>
                <a:gd name="T18" fmla="*/ 798 w 1264"/>
                <a:gd name="T19" fmla="*/ 0 h 275"/>
                <a:gd name="T20" fmla="*/ 778 w 1264"/>
                <a:gd name="T21" fmla="*/ 420 h 275"/>
                <a:gd name="T22" fmla="*/ 731 w 1264"/>
                <a:gd name="T23" fmla="*/ 1253 h 275"/>
                <a:gd name="T24" fmla="*/ 654 w 1264"/>
                <a:gd name="T25" fmla="*/ 2469 h 275"/>
                <a:gd name="T26" fmla="*/ 551 w 1264"/>
                <a:gd name="T27" fmla="*/ 4099 h 275"/>
                <a:gd name="T28" fmla="*/ 435 w 1264"/>
                <a:gd name="T29" fmla="*/ 5721 h 275"/>
                <a:gd name="T30" fmla="*/ 294 w 1264"/>
                <a:gd name="T31" fmla="*/ 6935 h 275"/>
                <a:gd name="T32" fmla="*/ 152 w 1264"/>
                <a:gd name="T33" fmla="*/ 7790 h 275"/>
                <a:gd name="T34" fmla="*/ 0 w 1264"/>
                <a:gd name="T35" fmla="*/ 8166 h 275"/>
                <a:gd name="T36" fmla="*/ 0 w 1264"/>
                <a:gd name="T37" fmla="*/ 8166 h 275"/>
                <a:gd name="T38" fmla="*/ 0 w 1264"/>
                <a:gd name="T39" fmla="*/ 8166 h 275"/>
                <a:gd name="T40" fmla="*/ 0 w 1264"/>
                <a:gd name="T41" fmla="*/ 8166 h 275"/>
                <a:gd name="T42" fmla="*/ 0 w 1264"/>
                <a:gd name="T43" fmla="*/ 8166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275"/>
                <a:gd name="T68" fmla="*/ 1264 w 1264"/>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275">
                  <a:moveTo>
                    <a:pt x="0" y="275"/>
                  </a:moveTo>
                  <a:lnTo>
                    <a:pt x="241" y="262"/>
                  </a:lnTo>
                  <a:lnTo>
                    <a:pt x="467" y="234"/>
                  </a:lnTo>
                  <a:lnTo>
                    <a:pt x="692" y="193"/>
                  </a:lnTo>
                  <a:lnTo>
                    <a:pt x="873" y="138"/>
                  </a:lnTo>
                  <a:lnTo>
                    <a:pt x="1038" y="83"/>
                  </a:lnTo>
                  <a:lnTo>
                    <a:pt x="1159" y="42"/>
                  </a:lnTo>
                  <a:lnTo>
                    <a:pt x="1234" y="14"/>
                  </a:lnTo>
                  <a:lnTo>
                    <a:pt x="1264" y="0"/>
                  </a:lnTo>
                  <a:lnTo>
                    <a:pt x="1234" y="14"/>
                  </a:lnTo>
                  <a:lnTo>
                    <a:pt x="1159" y="42"/>
                  </a:lnTo>
                  <a:lnTo>
                    <a:pt x="1038" y="83"/>
                  </a:lnTo>
                  <a:lnTo>
                    <a:pt x="873" y="138"/>
                  </a:lnTo>
                  <a:lnTo>
                    <a:pt x="692" y="193"/>
                  </a:lnTo>
                  <a:lnTo>
                    <a:pt x="467" y="234"/>
                  </a:lnTo>
                  <a:lnTo>
                    <a:pt x="241" y="262"/>
                  </a:lnTo>
                  <a:lnTo>
                    <a:pt x="0" y="275"/>
                  </a:lnTo>
                  <a:close/>
                  <a:moveTo>
                    <a:pt x="0" y="275"/>
                  </a:moveTo>
                  <a:lnTo>
                    <a:pt x="0" y="275"/>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8" name="Freeform 74"/>
            <p:cNvSpPr>
              <a:spLocks noEditPoints="1"/>
            </p:cNvSpPr>
            <p:nvPr/>
          </p:nvSpPr>
          <p:spPr bwMode="auto">
            <a:xfrm>
              <a:off x="3894" y="907"/>
              <a:ext cx="1207" cy="213"/>
            </a:xfrm>
            <a:custGeom>
              <a:avLst/>
              <a:gdLst>
                <a:gd name="T0" fmla="*/ 0 w 1264"/>
                <a:gd name="T1" fmla="*/ 4704 h 151"/>
                <a:gd name="T2" fmla="*/ 152 w 1264"/>
                <a:gd name="T3" fmla="*/ 4704 h 151"/>
                <a:gd name="T4" fmla="*/ 294 w 1264"/>
                <a:gd name="T5" fmla="*/ 3873 h 151"/>
                <a:gd name="T6" fmla="*/ 435 w 1264"/>
                <a:gd name="T7" fmla="*/ 3436 h 151"/>
                <a:gd name="T8" fmla="*/ 551 w 1264"/>
                <a:gd name="T9" fmla="*/ 2569 h 151"/>
                <a:gd name="T10" fmla="*/ 654 w 1264"/>
                <a:gd name="T11" fmla="*/ 1727 h 151"/>
                <a:gd name="T12" fmla="*/ 731 w 1264"/>
                <a:gd name="T13" fmla="*/ 842 h 151"/>
                <a:gd name="T14" fmla="*/ 778 w 1264"/>
                <a:gd name="T15" fmla="*/ 436 h 151"/>
                <a:gd name="T16" fmla="*/ 798 w 1264"/>
                <a:gd name="T17" fmla="*/ 0 h 151"/>
                <a:gd name="T18" fmla="*/ 798 w 1264"/>
                <a:gd name="T19" fmla="*/ 0 h 151"/>
                <a:gd name="T20" fmla="*/ 778 w 1264"/>
                <a:gd name="T21" fmla="*/ 436 h 151"/>
                <a:gd name="T22" fmla="*/ 731 w 1264"/>
                <a:gd name="T23" fmla="*/ 842 h 151"/>
                <a:gd name="T24" fmla="*/ 654 w 1264"/>
                <a:gd name="T25" fmla="*/ 1727 h 151"/>
                <a:gd name="T26" fmla="*/ 551 w 1264"/>
                <a:gd name="T27" fmla="*/ 2569 h 151"/>
                <a:gd name="T28" fmla="*/ 435 w 1264"/>
                <a:gd name="T29" fmla="*/ 3436 h 151"/>
                <a:gd name="T30" fmla="*/ 294 w 1264"/>
                <a:gd name="T31" fmla="*/ 3873 h 151"/>
                <a:gd name="T32" fmla="*/ 152 w 1264"/>
                <a:gd name="T33" fmla="*/ 4704 h 151"/>
                <a:gd name="T34" fmla="*/ 0 w 1264"/>
                <a:gd name="T35" fmla="*/ 4704 h 151"/>
                <a:gd name="T36" fmla="*/ 0 w 1264"/>
                <a:gd name="T37" fmla="*/ 4704 h 151"/>
                <a:gd name="T38" fmla="*/ 0 w 1264"/>
                <a:gd name="T39" fmla="*/ 4704 h 151"/>
                <a:gd name="T40" fmla="*/ 0 w 1264"/>
                <a:gd name="T41" fmla="*/ 4704 h 151"/>
                <a:gd name="T42" fmla="*/ 0 w 1264"/>
                <a:gd name="T43" fmla="*/ 4704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4"/>
                <a:gd name="T67" fmla="*/ 0 h 151"/>
                <a:gd name="T68" fmla="*/ 1264 w 1264"/>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4" h="151">
                  <a:moveTo>
                    <a:pt x="0" y="151"/>
                  </a:moveTo>
                  <a:lnTo>
                    <a:pt x="241" y="151"/>
                  </a:lnTo>
                  <a:lnTo>
                    <a:pt x="467" y="124"/>
                  </a:lnTo>
                  <a:lnTo>
                    <a:pt x="692" y="110"/>
                  </a:lnTo>
                  <a:lnTo>
                    <a:pt x="873" y="82"/>
                  </a:lnTo>
                  <a:lnTo>
                    <a:pt x="1038" y="55"/>
                  </a:lnTo>
                  <a:lnTo>
                    <a:pt x="1159" y="27"/>
                  </a:lnTo>
                  <a:lnTo>
                    <a:pt x="1234" y="14"/>
                  </a:lnTo>
                  <a:lnTo>
                    <a:pt x="1264" y="0"/>
                  </a:lnTo>
                  <a:lnTo>
                    <a:pt x="1234" y="14"/>
                  </a:lnTo>
                  <a:lnTo>
                    <a:pt x="1159" y="27"/>
                  </a:lnTo>
                  <a:lnTo>
                    <a:pt x="1038" y="55"/>
                  </a:lnTo>
                  <a:lnTo>
                    <a:pt x="873" y="82"/>
                  </a:lnTo>
                  <a:lnTo>
                    <a:pt x="692" y="110"/>
                  </a:lnTo>
                  <a:lnTo>
                    <a:pt x="467" y="124"/>
                  </a:lnTo>
                  <a:lnTo>
                    <a:pt x="241" y="151"/>
                  </a:lnTo>
                  <a:lnTo>
                    <a:pt x="0" y="151"/>
                  </a:lnTo>
                  <a:close/>
                  <a:moveTo>
                    <a:pt x="0" y="151"/>
                  </a:moveTo>
                  <a:lnTo>
                    <a:pt x="0" y="151"/>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75"/>
          <p:cNvGrpSpPr>
            <a:grpSpLocks/>
          </p:cNvGrpSpPr>
          <p:nvPr/>
        </p:nvGrpSpPr>
        <p:grpSpPr bwMode="auto">
          <a:xfrm>
            <a:off x="5526088" y="446386"/>
            <a:ext cx="1497012" cy="1905000"/>
            <a:chOff x="2701" y="192"/>
            <a:chExt cx="1279" cy="1392"/>
          </a:xfrm>
        </p:grpSpPr>
        <p:sp>
          <p:nvSpPr>
            <p:cNvPr id="13428" name="Freeform 76"/>
            <p:cNvSpPr>
              <a:spLocks noEditPoints="1"/>
            </p:cNvSpPr>
            <p:nvPr/>
          </p:nvSpPr>
          <p:spPr bwMode="auto">
            <a:xfrm>
              <a:off x="2729" y="223"/>
              <a:ext cx="1206" cy="579"/>
            </a:xfrm>
            <a:custGeom>
              <a:avLst/>
              <a:gdLst>
                <a:gd name="T0" fmla="*/ 797 w 1263"/>
                <a:gd name="T1" fmla="*/ 0 h 412"/>
                <a:gd name="T2" fmla="*/ 645 w 1263"/>
                <a:gd name="T3" fmla="*/ 377 h 412"/>
                <a:gd name="T4" fmla="*/ 493 w 1263"/>
                <a:gd name="T5" fmla="*/ 2056 h 412"/>
                <a:gd name="T6" fmla="*/ 360 w 1263"/>
                <a:gd name="T7" fmla="*/ 4122 h 412"/>
                <a:gd name="T8" fmla="*/ 246 w 1263"/>
                <a:gd name="T9" fmla="*/ 6198 h 412"/>
                <a:gd name="T10" fmla="*/ 142 w 1263"/>
                <a:gd name="T11" fmla="*/ 8660 h 412"/>
                <a:gd name="T12" fmla="*/ 66 w 1263"/>
                <a:gd name="T13" fmla="*/ 10294 h 412"/>
                <a:gd name="T14" fmla="*/ 20 w 1263"/>
                <a:gd name="T15" fmla="*/ 11961 h 412"/>
                <a:gd name="T16" fmla="*/ 0 w 1263"/>
                <a:gd name="T17" fmla="*/ 12387 h 412"/>
                <a:gd name="T18" fmla="*/ 0 w 1263"/>
                <a:gd name="T19" fmla="*/ 12387 h 412"/>
                <a:gd name="T20" fmla="*/ 20 w 1263"/>
                <a:gd name="T21" fmla="*/ 11961 h 412"/>
                <a:gd name="T22" fmla="*/ 66 w 1263"/>
                <a:gd name="T23" fmla="*/ 10294 h 412"/>
                <a:gd name="T24" fmla="*/ 142 w 1263"/>
                <a:gd name="T25" fmla="*/ 8660 h 412"/>
                <a:gd name="T26" fmla="*/ 246 w 1263"/>
                <a:gd name="T27" fmla="*/ 6198 h 412"/>
                <a:gd name="T28" fmla="*/ 360 w 1263"/>
                <a:gd name="T29" fmla="*/ 4122 h 412"/>
                <a:gd name="T30" fmla="*/ 493 w 1263"/>
                <a:gd name="T31" fmla="*/ 2056 h 412"/>
                <a:gd name="T32" fmla="*/ 645 w 1263"/>
                <a:gd name="T33" fmla="*/ 377 h 412"/>
                <a:gd name="T34" fmla="*/ 797 w 1263"/>
                <a:gd name="T35" fmla="*/ 0 h 412"/>
                <a:gd name="T36" fmla="*/ 797 w 1263"/>
                <a:gd name="T37" fmla="*/ 0 h 412"/>
                <a:gd name="T38" fmla="*/ 797 w 1263"/>
                <a:gd name="T39" fmla="*/ 0 h 412"/>
                <a:gd name="T40" fmla="*/ 797 w 1263"/>
                <a:gd name="T41" fmla="*/ 0 h 412"/>
                <a:gd name="T42" fmla="*/ 797 w 1263"/>
                <a:gd name="T43" fmla="*/ 0 h 4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412"/>
                <a:gd name="T68" fmla="*/ 1263 w 1263"/>
                <a:gd name="T69" fmla="*/ 412 h 4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412">
                  <a:moveTo>
                    <a:pt x="1263" y="0"/>
                  </a:moveTo>
                  <a:lnTo>
                    <a:pt x="1023" y="13"/>
                  </a:lnTo>
                  <a:lnTo>
                    <a:pt x="782" y="68"/>
                  </a:lnTo>
                  <a:lnTo>
                    <a:pt x="571" y="137"/>
                  </a:lnTo>
                  <a:lnTo>
                    <a:pt x="391" y="206"/>
                  </a:lnTo>
                  <a:lnTo>
                    <a:pt x="225" y="288"/>
                  </a:lnTo>
                  <a:lnTo>
                    <a:pt x="105" y="343"/>
                  </a:lnTo>
                  <a:lnTo>
                    <a:pt x="30" y="398"/>
                  </a:lnTo>
                  <a:lnTo>
                    <a:pt x="0" y="412"/>
                  </a:lnTo>
                  <a:lnTo>
                    <a:pt x="30" y="398"/>
                  </a:lnTo>
                  <a:lnTo>
                    <a:pt x="105" y="343"/>
                  </a:lnTo>
                  <a:lnTo>
                    <a:pt x="225" y="288"/>
                  </a:lnTo>
                  <a:lnTo>
                    <a:pt x="391" y="206"/>
                  </a:lnTo>
                  <a:lnTo>
                    <a:pt x="571" y="137"/>
                  </a:lnTo>
                  <a:lnTo>
                    <a:pt x="782" y="68"/>
                  </a:lnTo>
                  <a:lnTo>
                    <a:pt x="1023" y="13"/>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9" name="Freeform 77"/>
            <p:cNvSpPr>
              <a:spLocks noEditPoints="1"/>
            </p:cNvSpPr>
            <p:nvPr/>
          </p:nvSpPr>
          <p:spPr bwMode="auto">
            <a:xfrm>
              <a:off x="2701" y="966"/>
              <a:ext cx="1193" cy="580"/>
            </a:xfrm>
            <a:custGeom>
              <a:avLst/>
              <a:gdLst>
                <a:gd name="T0" fmla="*/ 0 w 1248"/>
                <a:gd name="T1" fmla="*/ 0 h 413"/>
                <a:gd name="T2" fmla="*/ 20 w 1248"/>
                <a:gd name="T3" fmla="*/ 420 h 413"/>
                <a:gd name="T4" fmla="*/ 67 w 1248"/>
                <a:gd name="T5" fmla="*/ 2055 h 413"/>
                <a:gd name="T6" fmla="*/ 143 w 1248"/>
                <a:gd name="T7" fmla="*/ 4111 h 413"/>
                <a:gd name="T8" fmla="*/ 239 w 1248"/>
                <a:gd name="T9" fmla="*/ 6136 h 413"/>
                <a:gd name="T10" fmla="*/ 355 w 1248"/>
                <a:gd name="T11" fmla="*/ 8617 h 413"/>
                <a:gd name="T12" fmla="*/ 499 w 1248"/>
                <a:gd name="T13" fmla="*/ 10256 h 413"/>
                <a:gd name="T14" fmla="*/ 643 w 1248"/>
                <a:gd name="T15" fmla="*/ 11891 h 413"/>
                <a:gd name="T16" fmla="*/ 795 w 1248"/>
                <a:gd name="T17" fmla="*/ 12334 h 413"/>
                <a:gd name="T18" fmla="*/ 795 w 1248"/>
                <a:gd name="T19" fmla="*/ 12334 h 413"/>
                <a:gd name="T20" fmla="*/ 643 w 1248"/>
                <a:gd name="T21" fmla="*/ 11891 h 413"/>
                <a:gd name="T22" fmla="*/ 499 w 1248"/>
                <a:gd name="T23" fmla="*/ 10256 h 413"/>
                <a:gd name="T24" fmla="*/ 355 w 1248"/>
                <a:gd name="T25" fmla="*/ 8617 h 413"/>
                <a:gd name="T26" fmla="*/ 239 w 1248"/>
                <a:gd name="T27" fmla="*/ 6136 h 413"/>
                <a:gd name="T28" fmla="*/ 143 w 1248"/>
                <a:gd name="T29" fmla="*/ 4111 h 413"/>
                <a:gd name="T30" fmla="*/ 67 w 1248"/>
                <a:gd name="T31" fmla="*/ 2055 h 413"/>
                <a:gd name="T32" fmla="*/ 20 w 1248"/>
                <a:gd name="T33" fmla="*/ 420 h 413"/>
                <a:gd name="T34" fmla="*/ 0 w 1248"/>
                <a:gd name="T35" fmla="*/ 0 h 413"/>
                <a:gd name="T36" fmla="*/ 0 w 1248"/>
                <a:gd name="T37" fmla="*/ 0 h 413"/>
                <a:gd name="T38" fmla="*/ 0 w 1248"/>
                <a:gd name="T39" fmla="*/ 0 h 413"/>
                <a:gd name="T40" fmla="*/ 0 w 1248"/>
                <a:gd name="T41" fmla="*/ 0 h 413"/>
                <a:gd name="T42" fmla="*/ 0 w 1248"/>
                <a:gd name="T43" fmla="*/ 0 h 4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413"/>
                <a:gd name="T68" fmla="*/ 1248 w 1248"/>
                <a:gd name="T69" fmla="*/ 413 h 41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413">
                  <a:moveTo>
                    <a:pt x="0" y="0"/>
                  </a:moveTo>
                  <a:lnTo>
                    <a:pt x="30" y="14"/>
                  </a:lnTo>
                  <a:lnTo>
                    <a:pt x="105" y="69"/>
                  </a:lnTo>
                  <a:lnTo>
                    <a:pt x="225" y="138"/>
                  </a:lnTo>
                  <a:lnTo>
                    <a:pt x="376" y="206"/>
                  </a:lnTo>
                  <a:lnTo>
                    <a:pt x="556" y="289"/>
                  </a:lnTo>
                  <a:lnTo>
                    <a:pt x="782" y="344"/>
                  </a:lnTo>
                  <a:lnTo>
                    <a:pt x="1008" y="399"/>
                  </a:lnTo>
                  <a:lnTo>
                    <a:pt x="1248" y="413"/>
                  </a:lnTo>
                  <a:lnTo>
                    <a:pt x="1008" y="399"/>
                  </a:lnTo>
                  <a:lnTo>
                    <a:pt x="782" y="344"/>
                  </a:lnTo>
                  <a:lnTo>
                    <a:pt x="556" y="289"/>
                  </a:lnTo>
                  <a:lnTo>
                    <a:pt x="376" y="206"/>
                  </a:lnTo>
                  <a:lnTo>
                    <a:pt x="225" y="138"/>
                  </a:lnTo>
                  <a:lnTo>
                    <a:pt x="105" y="69"/>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0" name="Freeform 78"/>
            <p:cNvSpPr>
              <a:spLocks noEditPoints="1"/>
            </p:cNvSpPr>
            <p:nvPr/>
          </p:nvSpPr>
          <p:spPr bwMode="auto">
            <a:xfrm>
              <a:off x="2716" y="888"/>
              <a:ext cx="1206" cy="1"/>
            </a:xfrm>
            <a:custGeom>
              <a:avLst/>
              <a:gdLst>
                <a:gd name="T0" fmla="*/ 797 w 1263"/>
                <a:gd name="T1" fmla="*/ 0 h 1"/>
                <a:gd name="T2" fmla="*/ 0 w 1263"/>
                <a:gd name="T3" fmla="*/ 0 h 1"/>
                <a:gd name="T4" fmla="*/ 797 w 1263"/>
                <a:gd name="T5" fmla="*/ 0 h 1"/>
                <a:gd name="T6" fmla="*/ 797 w 1263"/>
                <a:gd name="T7" fmla="*/ 0 h 1"/>
                <a:gd name="T8" fmla="*/ 797 w 1263"/>
                <a:gd name="T9" fmla="*/ 0 h 1"/>
                <a:gd name="T10" fmla="*/ 797 w 1263"/>
                <a:gd name="T11" fmla="*/ 0 h 1"/>
                <a:gd name="T12" fmla="*/ 797 w 1263"/>
                <a:gd name="T13" fmla="*/ 0 h 1"/>
                <a:gd name="T14" fmla="*/ 0 60000 65536"/>
                <a:gd name="T15" fmla="*/ 0 60000 65536"/>
                <a:gd name="T16" fmla="*/ 0 60000 65536"/>
                <a:gd name="T17" fmla="*/ 0 60000 65536"/>
                <a:gd name="T18" fmla="*/ 0 60000 65536"/>
                <a:gd name="T19" fmla="*/ 0 60000 65536"/>
                <a:gd name="T20" fmla="*/ 0 60000 65536"/>
                <a:gd name="T21" fmla="*/ 0 w 1263"/>
                <a:gd name="T22" fmla="*/ 0 h 1"/>
                <a:gd name="T23" fmla="*/ 1263 w 1263"/>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3" h="1">
                  <a:moveTo>
                    <a:pt x="1263" y="0"/>
                  </a:moveTo>
                  <a:lnTo>
                    <a:pt x="0" y="0"/>
                  </a:lnTo>
                  <a:lnTo>
                    <a:pt x="1263" y="0"/>
                  </a:lnTo>
                  <a:close/>
                  <a:moveTo>
                    <a:pt x="1263" y="0"/>
                  </a:moveTo>
                  <a:lnTo>
                    <a:pt x="1263"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1" name="Freeform 79"/>
            <p:cNvSpPr>
              <a:spLocks noEditPoints="1"/>
            </p:cNvSpPr>
            <p:nvPr/>
          </p:nvSpPr>
          <p:spPr bwMode="auto">
            <a:xfrm>
              <a:off x="2716" y="443"/>
              <a:ext cx="1206" cy="387"/>
            </a:xfrm>
            <a:custGeom>
              <a:avLst/>
              <a:gdLst>
                <a:gd name="T0" fmla="*/ 797 w 1263"/>
                <a:gd name="T1" fmla="*/ 0 h 275"/>
                <a:gd name="T2" fmla="*/ 645 w 1263"/>
                <a:gd name="T3" fmla="*/ 424 h 275"/>
                <a:gd name="T4" fmla="*/ 493 w 1263"/>
                <a:gd name="T5" fmla="*/ 1260 h 275"/>
                <a:gd name="T6" fmla="*/ 360 w 1263"/>
                <a:gd name="T7" fmla="*/ 2495 h 275"/>
                <a:gd name="T8" fmla="*/ 246 w 1263"/>
                <a:gd name="T9" fmla="*/ 4188 h 275"/>
                <a:gd name="T10" fmla="*/ 142 w 1263"/>
                <a:gd name="T11" fmla="*/ 5851 h 275"/>
                <a:gd name="T12" fmla="*/ 66 w 1263"/>
                <a:gd name="T13" fmla="*/ 7129 h 275"/>
                <a:gd name="T14" fmla="*/ 20 w 1263"/>
                <a:gd name="T15" fmla="*/ 7937 h 275"/>
                <a:gd name="T16" fmla="*/ 0 w 1263"/>
                <a:gd name="T17" fmla="*/ 8377 h 275"/>
                <a:gd name="T18" fmla="*/ 0 w 1263"/>
                <a:gd name="T19" fmla="*/ 8377 h 275"/>
                <a:gd name="T20" fmla="*/ 20 w 1263"/>
                <a:gd name="T21" fmla="*/ 7937 h 275"/>
                <a:gd name="T22" fmla="*/ 66 w 1263"/>
                <a:gd name="T23" fmla="*/ 7129 h 275"/>
                <a:gd name="T24" fmla="*/ 142 w 1263"/>
                <a:gd name="T25" fmla="*/ 5851 h 275"/>
                <a:gd name="T26" fmla="*/ 246 w 1263"/>
                <a:gd name="T27" fmla="*/ 4188 h 275"/>
                <a:gd name="T28" fmla="*/ 360 w 1263"/>
                <a:gd name="T29" fmla="*/ 2495 h 275"/>
                <a:gd name="T30" fmla="*/ 493 w 1263"/>
                <a:gd name="T31" fmla="*/ 1260 h 275"/>
                <a:gd name="T32" fmla="*/ 645 w 1263"/>
                <a:gd name="T33" fmla="*/ 424 h 275"/>
                <a:gd name="T34" fmla="*/ 797 w 1263"/>
                <a:gd name="T35" fmla="*/ 0 h 275"/>
                <a:gd name="T36" fmla="*/ 797 w 1263"/>
                <a:gd name="T37" fmla="*/ 0 h 275"/>
                <a:gd name="T38" fmla="*/ 797 w 1263"/>
                <a:gd name="T39" fmla="*/ 0 h 275"/>
                <a:gd name="T40" fmla="*/ 797 w 1263"/>
                <a:gd name="T41" fmla="*/ 0 h 275"/>
                <a:gd name="T42" fmla="*/ 797 w 1263"/>
                <a:gd name="T43" fmla="*/ 0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275"/>
                <a:gd name="T68" fmla="*/ 1263 w 1263"/>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275">
                  <a:moveTo>
                    <a:pt x="1263" y="0"/>
                  </a:moveTo>
                  <a:lnTo>
                    <a:pt x="1023" y="14"/>
                  </a:lnTo>
                  <a:lnTo>
                    <a:pt x="782" y="41"/>
                  </a:lnTo>
                  <a:lnTo>
                    <a:pt x="571" y="82"/>
                  </a:lnTo>
                  <a:lnTo>
                    <a:pt x="391" y="137"/>
                  </a:lnTo>
                  <a:lnTo>
                    <a:pt x="225" y="192"/>
                  </a:lnTo>
                  <a:lnTo>
                    <a:pt x="105" y="234"/>
                  </a:lnTo>
                  <a:lnTo>
                    <a:pt x="30" y="261"/>
                  </a:lnTo>
                  <a:lnTo>
                    <a:pt x="0" y="275"/>
                  </a:lnTo>
                  <a:lnTo>
                    <a:pt x="30" y="261"/>
                  </a:lnTo>
                  <a:lnTo>
                    <a:pt x="105" y="234"/>
                  </a:lnTo>
                  <a:lnTo>
                    <a:pt x="225" y="192"/>
                  </a:lnTo>
                  <a:lnTo>
                    <a:pt x="391" y="137"/>
                  </a:lnTo>
                  <a:lnTo>
                    <a:pt x="571" y="82"/>
                  </a:lnTo>
                  <a:lnTo>
                    <a:pt x="782" y="41"/>
                  </a:lnTo>
                  <a:lnTo>
                    <a:pt x="1023" y="14"/>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2" name="Freeform 80"/>
            <p:cNvSpPr>
              <a:spLocks noEditPoints="1"/>
            </p:cNvSpPr>
            <p:nvPr/>
          </p:nvSpPr>
          <p:spPr bwMode="auto">
            <a:xfrm>
              <a:off x="2716" y="656"/>
              <a:ext cx="1206" cy="212"/>
            </a:xfrm>
            <a:custGeom>
              <a:avLst/>
              <a:gdLst>
                <a:gd name="T0" fmla="*/ 797 w 1263"/>
                <a:gd name="T1" fmla="*/ 0 h 151"/>
                <a:gd name="T2" fmla="*/ 645 w 1263"/>
                <a:gd name="T3" fmla="*/ 420 h 151"/>
                <a:gd name="T4" fmla="*/ 493 w 1263"/>
                <a:gd name="T5" fmla="*/ 828 h 151"/>
                <a:gd name="T6" fmla="*/ 360 w 1263"/>
                <a:gd name="T7" fmla="*/ 1631 h 151"/>
                <a:gd name="T8" fmla="*/ 246 w 1263"/>
                <a:gd name="T9" fmla="*/ 2472 h 151"/>
                <a:gd name="T10" fmla="*/ 142 w 1263"/>
                <a:gd name="T11" fmla="*/ 3256 h 151"/>
                <a:gd name="T12" fmla="*/ 66 w 1263"/>
                <a:gd name="T13" fmla="*/ 3692 h 151"/>
                <a:gd name="T14" fmla="*/ 20 w 1263"/>
                <a:gd name="T15" fmla="*/ 4494 h 151"/>
                <a:gd name="T16" fmla="*/ 0 w 1263"/>
                <a:gd name="T17" fmla="*/ 4494 h 151"/>
                <a:gd name="T18" fmla="*/ 0 w 1263"/>
                <a:gd name="T19" fmla="*/ 4494 h 151"/>
                <a:gd name="T20" fmla="*/ 20 w 1263"/>
                <a:gd name="T21" fmla="*/ 4494 h 151"/>
                <a:gd name="T22" fmla="*/ 66 w 1263"/>
                <a:gd name="T23" fmla="*/ 3692 h 151"/>
                <a:gd name="T24" fmla="*/ 142 w 1263"/>
                <a:gd name="T25" fmla="*/ 3256 h 151"/>
                <a:gd name="T26" fmla="*/ 246 w 1263"/>
                <a:gd name="T27" fmla="*/ 2472 h 151"/>
                <a:gd name="T28" fmla="*/ 360 w 1263"/>
                <a:gd name="T29" fmla="*/ 1631 h 151"/>
                <a:gd name="T30" fmla="*/ 493 w 1263"/>
                <a:gd name="T31" fmla="*/ 828 h 151"/>
                <a:gd name="T32" fmla="*/ 645 w 1263"/>
                <a:gd name="T33" fmla="*/ 420 h 151"/>
                <a:gd name="T34" fmla="*/ 797 w 1263"/>
                <a:gd name="T35" fmla="*/ 0 h 151"/>
                <a:gd name="T36" fmla="*/ 797 w 1263"/>
                <a:gd name="T37" fmla="*/ 0 h 151"/>
                <a:gd name="T38" fmla="*/ 797 w 1263"/>
                <a:gd name="T39" fmla="*/ 0 h 151"/>
                <a:gd name="T40" fmla="*/ 797 w 1263"/>
                <a:gd name="T41" fmla="*/ 0 h 151"/>
                <a:gd name="T42" fmla="*/ 797 w 1263"/>
                <a:gd name="T43" fmla="*/ 0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63"/>
                <a:gd name="T67" fmla="*/ 0 h 151"/>
                <a:gd name="T68" fmla="*/ 1263 w 1263"/>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63" h="151">
                  <a:moveTo>
                    <a:pt x="1263" y="0"/>
                  </a:moveTo>
                  <a:lnTo>
                    <a:pt x="1023" y="14"/>
                  </a:lnTo>
                  <a:lnTo>
                    <a:pt x="782" y="28"/>
                  </a:lnTo>
                  <a:lnTo>
                    <a:pt x="571" y="55"/>
                  </a:lnTo>
                  <a:lnTo>
                    <a:pt x="391" y="83"/>
                  </a:lnTo>
                  <a:lnTo>
                    <a:pt x="225" y="110"/>
                  </a:lnTo>
                  <a:lnTo>
                    <a:pt x="105" y="124"/>
                  </a:lnTo>
                  <a:lnTo>
                    <a:pt x="30" y="151"/>
                  </a:lnTo>
                  <a:lnTo>
                    <a:pt x="0" y="151"/>
                  </a:lnTo>
                  <a:lnTo>
                    <a:pt x="30" y="151"/>
                  </a:lnTo>
                  <a:lnTo>
                    <a:pt x="105" y="124"/>
                  </a:lnTo>
                  <a:lnTo>
                    <a:pt x="225" y="110"/>
                  </a:lnTo>
                  <a:lnTo>
                    <a:pt x="391" y="83"/>
                  </a:lnTo>
                  <a:lnTo>
                    <a:pt x="571" y="55"/>
                  </a:lnTo>
                  <a:lnTo>
                    <a:pt x="782" y="28"/>
                  </a:lnTo>
                  <a:lnTo>
                    <a:pt x="1023" y="14"/>
                  </a:lnTo>
                  <a:lnTo>
                    <a:pt x="1263" y="0"/>
                  </a:lnTo>
                  <a:close/>
                  <a:moveTo>
                    <a:pt x="1263" y="0"/>
                  </a:moveTo>
                  <a:lnTo>
                    <a:pt x="1263"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3" name="Freeform 81"/>
            <p:cNvSpPr>
              <a:spLocks noEditPoints="1"/>
            </p:cNvSpPr>
            <p:nvPr/>
          </p:nvSpPr>
          <p:spPr bwMode="auto">
            <a:xfrm>
              <a:off x="2701" y="946"/>
              <a:ext cx="1193" cy="386"/>
            </a:xfrm>
            <a:custGeom>
              <a:avLst/>
              <a:gdLst>
                <a:gd name="T0" fmla="*/ 0 w 1248"/>
                <a:gd name="T1" fmla="*/ 0 h 275"/>
                <a:gd name="T2" fmla="*/ 20 w 1248"/>
                <a:gd name="T3" fmla="*/ 420 h 275"/>
                <a:gd name="T4" fmla="*/ 67 w 1248"/>
                <a:gd name="T5" fmla="*/ 1253 h 275"/>
                <a:gd name="T6" fmla="*/ 143 w 1248"/>
                <a:gd name="T7" fmla="*/ 2469 h 275"/>
                <a:gd name="T8" fmla="*/ 239 w 1248"/>
                <a:gd name="T9" fmla="*/ 4099 h 275"/>
                <a:gd name="T10" fmla="*/ 355 w 1248"/>
                <a:gd name="T11" fmla="*/ 5721 h 275"/>
                <a:gd name="T12" fmla="*/ 499 w 1248"/>
                <a:gd name="T13" fmla="*/ 6935 h 275"/>
                <a:gd name="T14" fmla="*/ 643 w 1248"/>
                <a:gd name="T15" fmla="*/ 7790 h 275"/>
                <a:gd name="T16" fmla="*/ 795 w 1248"/>
                <a:gd name="T17" fmla="*/ 8166 h 275"/>
                <a:gd name="T18" fmla="*/ 795 w 1248"/>
                <a:gd name="T19" fmla="*/ 8166 h 275"/>
                <a:gd name="T20" fmla="*/ 643 w 1248"/>
                <a:gd name="T21" fmla="*/ 7790 h 275"/>
                <a:gd name="T22" fmla="*/ 499 w 1248"/>
                <a:gd name="T23" fmla="*/ 6935 h 275"/>
                <a:gd name="T24" fmla="*/ 355 w 1248"/>
                <a:gd name="T25" fmla="*/ 5721 h 275"/>
                <a:gd name="T26" fmla="*/ 239 w 1248"/>
                <a:gd name="T27" fmla="*/ 4099 h 275"/>
                <a:gd name="T28" fmla="*/ 143 w 1248"/>
                <a:gd name="T29" fmla="*/ 2469 h 275"/>
                <a:gd name="T30" fmla="*/ 67 w 1248"/>
                <a:gd name="T31" fmla="*/ 1253 h 275"/>
                <a:gd name="T32" fmla="*/ 20 w 1248"/>
                <a:gd name="T33" fmla="*/ 420 h 275"/>
                <a:gd name="T34" fmla="*/ 0 w 1248"/>
                <a:gd name="T35" fmla="*/ 0 h 275"/>
                <a:gd name="T36" fmla="*/ 0 w 1248"/>
                <a:gd name="T37" fmla="*/ 0 h 275"/>
                <a:gd name="T38" fmla="*/ 0 w 1248"/>
                <a:gd name="T39" fmla="*/ 0 h 275"/>
                <a:gd name="T40" fmla="*/ 0 w 1248"/>
                <a:gd name="T41" fmla="*/ 0 h 275"/>
                <a:gd name="T42" fmla="*/ 0 w 1248"/>
                <a:gd name="T43" fmla="*/ 0 h 27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275"/>
                <a:gd name="T68" fmla="*/ 1248 w 1248"/>
                <a:gd name="T69" fmla="*/ 275 h 27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275">
                  <a:moveTo>
                    <a:pt x="0" y="0"/>
                  </a:moveTo>
                  <a:lnTo>
                    <a:pt x="30" y="14"/>
                  </a:lnTo>
                  <a:lnTo>
                    <a:pt x="105" y="42"/>
                  </a:lnTo>
                  <a:lnTo>
                    <a:pt x="225" y="83"/>
                  </a:lnTo>
                  <a:lnTo>
                    <a:pt x="376" y="138"/>
                  </a:lnTo>
                  <a:lnTo>
                    <a:pt x="556" y="193"/>
                  </a:lnTo>
                  <a:lnTo>
                    <a:pt x="782" y="234"/>
                  </a:lnTo>
                  <a:lnTo>
                    <a:pt x="1008" y="262"/>
                  </a:lnTo>
                  <a:lnTo>
                    <a:pt x="1248" y="275"/>
                  </a:lnTo>
                  <a:lnTo>
                    <a:pt x="1008" y="262"/>
                  </a:lnTo>
                  <a:lnTo>
                    <a:pt x="782" y="234"/>
                  </a:lnTo>
                  <a:lnTo>
                    <a:pt x="556" y="193"/>
                  </a:lnTo>
                  <a:lnTo>
                    <a:pt x="376" y="138"/>
                  </a:lnTo>
                  <a:lnTo>
                    <a:pt x="225" y="83"/>
                  </a:lnTo>
                  <a:lnTo>
                    <a:pt x="105" y="42"/>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4" name="Freeform 82"/>
            <p:cNvSpPr>
              <a:spLocks noEditPoints="1"/>
            </p:cNvSpPr>
            <p:nvPr/>
          </p:nvSpPr>
          <p:spPr bwMode="auto">
            <a:xfrm>
              <a:off x="2701" y="907"/>
              <a:ext cx="1193" cy="213"/>
            </a:xfrm>
            <a:custGeom>
              <a:avLst/>
              <a:gdLst>
                <a:gd name="T0" fmla="*/ 0 w 1248"/>
                <a:gd name="T1" fmla="*/ 0 h 151"/>
                <a:gd name="T2" fmla="*/ 20 w 1248"/>
                <a:gd name="T3" fmla="*/ 436 h 151"/>
                <a:gd name="T4" fmla="*/ 67 w 1248"/>
                <a:gd name="T5" fmla="*/ 842 h 151"/>
                <a:gd name="T6" fmla="*/ 143 w 1248"/>
                <a:gd name="T7" fmla="*/ 1727 h 151"/>
                <a:gd name="T8" fmla="*/ 239 w 1248"/>
                <a:gd name="T9" fmla="*/ 2569 h 151"/>
                <a:gd name="T10" fmla="*/ 355 w 1248"/>
                <a:gd name="T11" fmla="*/ 3436 h 151"/>
                <a:gd name="T12" fmla="*/ 499 w 1248"/>
                <a:gd name="T13" fmla="*/ 3873 h 151"/>
                <a:gd name="T14" fmla="*/ 643 w 1248"/>
                <a:gd name="T15" fmla="*/ 4704 h 151"/>
                <a:gd name="T16" fmla="*/ 795 w 1248"/>
                <a:gd name="T17" fmla="*/ 4704 h 151"/>
                <a:gd name="T18" fmla="*/ 795 w 1248"/>
                <a:gd name="T19" fmla="*/ 4704 h 151"/>
                <a:gd name="T20" fmla="*/ 643 w 1248"/>
                <a:gd name="T21" fmla="*/ 4704 h 151"/>
                <a:gd name="T22" fmla="*/ 499 w 1248"/>
                <a:gd name="T23" fmla="*/ 3873 h 151"/>
                <a:gd name="T24" fmla="*/ 355 w 1248"/>
                <a:gd name="T25" fmla="*/ 3436 h 151"/>
                <a:gd name="T26" fmla="*/ 239 w 1248"/>
                <a:gd name="T27" fmla="*/ 2569 h 151"/>
                <a:gd name="T28" fmla="*/ 143 w 1248"/>
                <a:gd name="T29" fmla="*/ 1727 h 151"/>
                <a:gd name="T30" fmla="*/ 67 w 1248"/>
                <a:gd name="T31" fmla="*/ 842 h 151"/>
                <a:gd name="T32" fmla="*/ 20 w 1248"/>
                <a:gd name="T33" fmla="*/ 436 h 151"/>
                <a:gd name="T34" fmla="*/ 0 w 1248"/>
                <a:gd name="T35" fmla="*/ 0 h 151"/>
                <a:gd name="T36" fmla="*/ 0 w 1248"/>
                <a:gd name="T37" fmla="*/ 0 h 151"/>
                <a:gd name="T38" fmla="*/ 0 w 1248"/>
                <a:gd name="T39" fmla="*/ 0 h 151"/>
                <a:gd name="T40" fmla="*/ 0 w 1248"/>
                <a:gd name="T41" fmla="*/ 0 h 151"/>
                <a:gd name="T42" fmla="*/ 0 w 1248"/>
                <a:gd name="T43" fmla="*/ 0 h 1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8"/>
                <a:gd name="T67" fmla="*/ 0 h 151"/>
                <a:gd name="T68" fmla="*/ 1248 w 1248"/>
                <a:gd name="T69" fmla="*/ 151 h 1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8" h="151">
                  <a:moveTo>
                    <a:pt x="0" y="0"/>
                  </a:moveTo>
                  <a:lnTo>
                    <a:pt x="30" y="14"/>
                  </a:lnTo>
                  <a:lnTo>
                    <a:pt x="105" y="27"/>
                  </a:lnTo>
                  <a:lnTo>
                    <a:pt x="225" y="55"/>
                  </a:lnTo>
                  <a:lnTo>
                    <a:pt x="376" y="82"/>
                  </a:lnTo>
                  <a:lnTo>
                    <a:pt x="556" y="110"/>
                  </a:lnTo>
                  <a:lnTo>
                    <a:pt x="782" y="124"/>
                  </a:lnTo>
                  <a:lnTo>
                    <a:pt x="1008" y="151"/>
                  </a:lnTo>
                  <a:lnTo>
                    <a:pt x="1248" y="151"/>
                  </a:lnTo>
                  <a:lnTo>
                    <a:pt x="1008" y="151"/>
                  </a:lnTo>
                  <a:lnTo>
                    <a:pt x="782" y="124"/>
                  </a:lnTo>
                  <a:lnTo>
                    <a:pt x="556" y="110"/>
                  </a:lnTo>
                  <a:lnTo>
                    <a:pt x="376" y="82"/>
                  </a:lnTo>
                  <a:lnTo>
                    <a:pt x="225" y="55"/>
                  </a:lnTo>
                  <a:lnTo>
                    <a:pt x="105" y="27"/>
                  </a:lnTo>
                  <a:lnTo>
                    <a:pt x="30" y="14"/>
                  </a:lnTo>
                  <a:lnTo>
                    <a:pt x="0" y="0"/>
                  </a:lnTo>
                  <a:close/>
                  <a:moveTo>
                    <a:pt x="0" y="0"/>
                  </a:moveTo>
                  <a:lnTo>
                    <a:pt x="0" y="0"/>
                  </a:lnTo>
                  <a:close/>
                </a:path>
              </a:pathLst>
            </a:custGeom>
            <a:noFill/>
            <a:ln w="635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5" name="Freeform 83"/>
            <p:cNvSpPr>
              <a:spLocks/>
            </p:cNvSpPr>
            <p:nvPr/>
          </p:nvSpPr>
          <p:spPr bwMode="auto">
            <a:xfrm>
              <a:off x="3851" y="850"/>
              <a:ext cx="129" cy="77"/>
            </a:xfrm>
            <a:custGeom>
              <a:avLst/>
              <a:gdLst>
                <a:gd name="T0" fmla="*/ 44 w 136"/>
                <a:gd name="T1" fmla="*/ 372 h 55"/>
                <a:gd name="T2" fmla="*/ 27 w 136"/>
                <a:gd name="T3" fmla="*/ 372 h 55"/>
                <a:gd name="T4" fmla="*/ 0 w 136"/>
                <a:gd name="T5" fmla="*/ 0 h 55"/>
                <a:gd name="T6" fmla="*/ 0 w 136"/>
                <a:gd name="T7" fmla="*/ 1586 h 55"/>
                <a:gd name="T8" fmla="*/ 19 w 136"/>
                <a:gd name="T9" fmla="*/ 1182 h 55"/>
                <a:gd name="T10" fmla="*/ 44 w 136"/>
                <a:gd name="T11" fmla="*/ 1182 h 55"/>
                <a:gd name="T12" fmla="*/ 63 w 136"/>
                <a:gd name="T13" fmla="*/ 784 h 55"/>
                <a:gd name="T14" fmla="*/ 80 w 136"/>
                <a:gd name="T15" fmla="*/ 784 h 55"/>
                <a:gd name="T16" fmla="*/ 63 w 136"/>
                <a:gd name="T17" fmla="*/ 784 h 55"/>
                <a:gd name="T18" fmla="*/ 44 w 136"/>
                <a:gd name="T19" fmla="*/ 372 h 55"/>
                <a:gd name="T20" fmla="*/ 44 w 136"/>
                <a:gd name="T21" fmla="*/ 372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55"/>
                <a:gd name="T35" fmla="*/ 136 w 136"/>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55">
                  <a:moveTo>
                    <a:pt x="75" y="13"/>
                  </a:moveTo>
                  <a:lnTo>
                    <a:pt x="45" y="13"/>
                  </a:lnTo>
                  <a:lnTo>
                    <a:pt x="0" y="0"/>
                  </a:lnTo>
                  <a:lnTo>
                    <a:pt x="0" y="55"/>
                  </a:lnTo>
                  <a:lnTo>
                    <a:pt x="30" y="41"/>
                  </a:lnTo>
                  <a:lnTo>
                    <a:pt x="75" y="41"/>
                  </a:lnTo>
                  <a:lnTo>
                    <a:pt x="106" y="27"/>
                  </a:lnTo>
                  <a:lnTo>
                    <a:pt x="136" y="27"/>
                  </a:lnTo>
                  <a:lnTo>
                    <a:pt x="106" y="27"/>
                  </a:lnTo>
                  <a:lnTo>
                    <a:pt x="75" y="13"/>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6" name="Freeform 84"/>
            <p:cNvSpPr>
              <a:spLocks/>
            </p:cNvSpPr>
            <p:nvPr/>
          </p:nvSpPr>
          <p:spPr bwMode="auto">
            <a:xfrm>
              <a:off x="3851" y="1082"/>
              <a:ext cx="129" cy="58"/>
            </a:xfrm>
            <a:custGeom>
              <a:avLst/>
              <a:gdLst>
                <a:gd name="T0" fmla="*/ 44 w 136"/>
                <a:gd name="T1" fmla="*/ 399 h 41"/>
                <a:gd name="T2" fmla="*/ 27 w 136"/>
                <a:gd name="T3" fmla="*/ 0 h 41"/>
                <a:gd name="T4" fmla="*/ 0 w 136"/>
                <a:gd name="T5" fmla="*/ 0 h 41"/>
                <a:gd name="T6" fmla="*/ 0 w 136"/>
                <a:gd name="T7" fmla="*/ 1313 h 41"/>
                <a:gd name="T8" fmla="*/ 19 w 136"/>
                <a:gd name="T9" fmla="*/ 1313 h 41"/>
                <a:gd name="T10" fmla="*/ 44 w 136"/>
                <a:gd name="T11" fmla="*/ 867 h 41"/>
                <a:gd name="T12" fmla="*/ 63 w 136"/>
                <a:gd name="T13" fmla="*/ 867 h 41"/>
                <a:gd name="T14" fmla="*/ 80 w 136"/>
                <a:gd name="T15" fmla="*/ 399 h 41"/>
                <a:gd name="T16" fmla="*/ 63 w 136"/>
                <a:gd name="T17" fmla="*/ 399 h 41"/>
                <a:gd name="T18" fmla="*/ 44 w 136"/>
                <a:gd name="T19" fmla="*/ 399 h 41"/>
                <a:gd name="T20" fmla="*/ 44 w 136"/>
                <a:gd name="T21" fmla="*/ 399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3"/>
                  </a:moveTo>
                  <a:lnTo>
                    <a:pt x="45" y="0"/>
                  </a:lnTo>
                  <a:lnTo>
                    <a:pt x="0" y="0"/>
                  </a:lnTo>
                  <a:lnTo>
                    <a:pt x="0" y="41"/>
                  </a:lnTo>
                  <a:lnTo>
                    <a:pt x="30" y="41"/>
                  </a:lnTo>
                  <a:lnTo>
                    <a:pt x="75" y="27"/>
                  </a:lnTo>
                  <a:lnTo>
                    <a:pt x="106" y="27"/>
                  </a:lnTo>
                  <a:lnTo>
                    <a:pt x="136" y="13"/>
                  </a:lnTo>
                  <a:lnTo>
                    <a:pt x="106" y="13"/>
                  </a:lnTo>
                  <a:lnTo>
                    <a:pt x="75" y="13"/>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7" name="Freeform 85"/>
            <p:cNvSpPr>
              <a:spLocks/>
            </p:cNvSpPr>
            <p:nvPr/>
          </p:nvSpPr>
          <p:spPr bwMode="auto">
            <a:xfrm>
              <a:off x="3851" y="1526"/>
              <a:ext cx="129" cy="58"/>
            </a:xfrm>
            <a:custGeom>
              <a:avLst/>
              <a:gdLst>
                <a:gd name="T0" fmla="*/ 44 w 136"/>
                <a:gd name="T1" fmla="*/ 0 h 41"/>
                <a:gd name="T2" fmla="*/ 27 w 136"/>
                <a:gd name="T3" fmla="*/ 0 h 41"/>
                <a:gd name="T4" fmla="*/ 0 w 136"/>
                <a:gd name="T5" fmla="*/ 0 h 41"/>
                <a:gd name="T6" fmla="*/ 0 w 136"/>
                <a:gd name="T7" fmla="*/ 1313 h 41"/>
                <a:gd name="T8" fmla="*/ 19 w 136"/>
                <a:gd name="T9" fmla="*/ 867 h 41"/>
                <a:gd name="T10" fmla="*/ 44 w 136"/>
                <a:gd name="T11" fmla="*/ 867 h 41"/>
                <a:gd name="T12" fmla="*/ 63 w 136"/>
                <a:gd name="T13" fmla="*/ 463 h 41"/>
                <a:gd name="T14" fmla="*/ 80 w 136"/>
                <a:gd name="T15" fmla="*/ 463 h 41"/>
                <a:gd name="T16" fmla="*/ 63 w 136"/>
                <a:gd name="T17" fmla="*/ 463 h 41"/>
                <a:gd name="T18" fmla="*/ 44 w 136"/>
                <a:gd name="T19" fmla="*/ 0 h 41"/>
                <a:gd name="T20" fmla="*/ 44 w 136"/>
                <a:gd name="T21" fmla="*/ 0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0"/>
                  </a:moveTo>
                  <a:lnTo>
                    <a:pt x="45" y="0"/>
                  </a:lnTo>
                  <a:lnTo>
                    <a:pt x="0" y="0"/>
                  </a:lnTo>
                  <a:lnTo>
                    <a:pt x="0" y="41"/>
                  </a:lnTo>
                  <a:lnTo>
                    <a:pt x="30" y="27"/>
                  </a:lnTo>
                  <a:lnTo>
                    <a:pt x="75" y="27"/>
                  </a:lnTo>
                  <a:lnTo>
                    <a:pt x="106" y="14"/>
                  </a:lnTo>
                  <a:lnTo>
                    <a:pt x="136" y="14"/>
                  </a:lnTo>
                  <a:lnTo>
                    <a:pt x="106" y="14"/>
                  </a:lnTo>
                  <a:lnTo>
                    <a:pt x="75" y="0"/>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8" name="Freeform 86"/>
            <p:cNvSpPr>
              <a:spLocks/>
            </p:cNvSpPr>
            <p:nvPr/>
          </p:nvSpPr>
          <p:spPr bwMode="auto">
            <a:xfrm>
              <a:off x="3851" y="1294"/>
              <a:ext cx="129" cy="58"/>
            </a:xfrm>
            <a:custGeom>
              <a:avLst/>
              <a:gdLst>
                <a:gd name="T0" fmla="*/ 44 w 136"/>
                <a:gd name="T1" fmla="*/ 463 h 41"/>
                <a:gd name="T2" fmla="*/ 27 w 136"/>
                <a:gd name="T3" fmla="*/ 463 h 41"/>
                <a:gd name="T4" fmla="*/ 0 w 136"/>
                <a:gd name="T5" fmla="*/ 0 h 41"/>
                <a:gd name="T6" fmla="*/ 0 w 136"/>
                <a:gd name="T7" fmla="*/ 1313 h 41"/>
                <a:gd name="T8" fmla="*/ 19 w 136"/>
                <a:gd name="T9" fmla="*/ 1313 h 41"/>
                <a:gd name="T10" fmla="*/ 44 w 136"/>
                <a:gd name="T11" fmla="*/ 867 h 41"/>
                <a:gd name="T12" fmla="*/ 63 w 136"/>
                <a:gd name="T13" fmla="*/ 867 h 41"/>
                <a:gd name="T14" fmla="*/ 80 w 136"/>
                <a:gd name="T15" fmla="*/ 867 h 41"/>
                <a:gd name="T16" fmla="*/ 63 w 136"/>
                <a:gd name="T17" fmla="*/ 867 h 41"/>
                <a:gd name="T18" fmla="*/ 44 w 136"/>
                <a:gd name="T19" fmla="*/ 463 h 41"/>
                <a:gd name="T20" fmla="*/ 44 w 136"/>
                <a:gd name="T21" fmla="*/ 4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14"/>
                  </a:lnTo>
                  <a:lnTo>
                    <a:pt x="0" y="0"/>
                  </a:lnTo>
                  <a:lnTo>
                    <a:pt x="0" y="41"/>
                  </a:lnTo>
                  <a:lnTo>
                    <a:pt x="30" y="41"/>
                  </a:lnTo>
                  <a:lnTo>
                    <a:pt x="75" y="27"/>
                  </a:lnTo>
                  <a:lnTo>
                    <a:pt x="106" y="27"/>
                  </a:lnTo>
                  <a:lnTo>
                    <a:pt x="136" y="27"/>
                  </a:lnTo>
                  <a:lnTo>
                    <a:pt x="106" y="27"/>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39" name="Freeform 87"/>
            <p:cNvSpPr>
              <a:spLocks/>
            </p:cNvSpPr>
            <p:nvPr/>
          </p:nvSpPr>
          <p:spPr bwMode="auto">
            <a:xfrm>
              <a:off x="3851" y="192"/>
              <a:ext cx="129" cy="58"/>
            </a:xfrm>
            <a:custGeom>
              <a:avLst/>
              <a:gdLst>
                <a:gd name="T0" fmla="*/ 44 w 136"/>
                <a:gd name="T1" fmla="*/ 463 h 41"/>
                <a:gd name="T2" fmla="*/ 27 w 136"/>
                <a:gd name="T3" fmla="*/ 463 h 41"/>
                <a:gd name="T4" fmla="*/ 0 w 136"/>
                <a:gd name="T5" fmla="*/ 0 h 41"/>
                <a:gd name="T6" fmla="*/ 0 w 136"/>
                <a:gd name="T7" fmla="*/ 1313 h 41"/>
                <a:gd name="T8" fmla="*/ 19 w 136"/>
                <a:gd name="T9" fmla="*/ 1313 h 41"/>
                <a:gd name="T10" fmla="*/ 44 w 136"/>
                <a:gd name="T11" fmla="*/ 1313 h 41"/>
                <a:gd name="T12" fmla="*/ 63 w 136"/>
                <a:gd name="T13" fmla="*/ 927 h 41"/>
                <a:gd name="T14" fmla="*/ 80 w 136"/>
                <a:gd name="T15" fmla="*/ 927 h 41"/>
                <a:gd name="T16" fmla="*/ 63 w 136"/>
                <a:gd name="T17" fmla="*/ 927 h 41"/>
                <a:gd name="T18" fmla="*/ 44 w 136"/>
                <a:gd name="T19" fmla="*/ 463 h 41"/>
                <a:gd name="T20" fmla="*/ 44 w 136"/>
                <a:gd name="T21" fmla="*/ 4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14"/>
                  </a:lnTo>
                  <a:lnTo>
                    <a:pt x="0" y="0"/>
                  </a:lnTo>
                  <a:lnTo>
                    <a:pt x="0" y="41"/>
                  </a:lnTo>
                  <a:lnTo>
                    <a:pt x="30" y="41"/>
                  </a:lnTo>
                  <a:lnTo>
                    <a:pt x="75" y="41"/>
                  </a:lnTo>
                  <a:lnTo>
                    <a:pt x="106" y="28"/>
                  </a:lnTo>
                  <a:lnTo>
                    <a:pt x="136" y="28"/>
                  </a:lnTo>
                  <a:lnTo>
                    <a:pt x="106" y="28"/>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0" name="Freeform 88"/>
            <p:cNvSpPr>
              <a:spLocks/>
            </p:cNvSpPr>
            <p:nvPr/>
          </p:nvSpPr>
          <p:spPr bwMode="auto">
            <a:xfrm>
              <a:off x="3851" y="636"/>
              <a:ext cx="129" cy="59"/>
            </a:xfrm>
            <a:custGeom>
              <a:avLst/>
              <a:gdLst>
                <a:gd name="T0" fmla="*/ 44 w 136"/>
                <a:gd name="T1" fmla="*/ 423 h 42"/>
                <a:gd name="T2" fmla="*/ 27 w 136"/>
                <a:gd name="T3" fmla="*/ 423 h 42"/>
                <a:gd name="T4" fmla="*/ 0 w 136"/>
                <a:gd name="T5" fmla="*/ 0 h 42"/>
                <a:gd name="T6" fmla="*/ 0 w 136"/>
                <a:gd name="T7" fmla="*/ 1259 h 42"/>
                <a:gd name="T8" fmla="*/ 19 w 136"/>
                <a:gd name="T9" fmla="*/ 1259 h 42"/>
                <a:gd name="T10" fmla="*/ 44 w 136"/>
                <a:gd name="T11" fmla="*/ 834 h 42"/>
                <a:gd name="T12" fmla="*/ 63 w 136"/>
                <a:gd name="T13" fmla="*/ 834 h 42"/>
                <a:gd name="T14" fmla="*/ 80 w 136"/>
                <a:gd name="T15" fmla="*/ 834 h 42"/>
                <a:gd name="T16" fmla="*/ 63 w 136"/>
                <a:gd name="T17" fmla="*/ 834 h 42"/>
                <a:gd name="T18" fmla="*/ 44 w 136"/>
                <a:gd name="T19" fmla="*/ 423 h 42"/>
                <a:gd name="T20" fmla="*/ 44 w 136"/>
                <a:gd name="T21" fmla="*/ 423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2"/>
                <a:gd name="T35" fmla="*/ 136 w 13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2">
                  <a:moveTo>
                    <a:pt x="75" y="14"/>
                  </a:moveTo>
                  <a:lnTo>
                    <a:pt x="45" y="14"/>
                  </a:lnTo>
                  <a:lnTo>
                    <a:pt x="0" y="0"/>
                  </a:lnTo>
                  <a:lnTo>
                    <a:pt x="0" y="42"/>
                  </a:lnTo>
                  <a:lnTo>
                    <a:pt x="30" y="42"/>
                  </a:lnTo>
                  <a:lnTo>
                    <a:pt x="75" y="28"/>
                  </a:lnTo>
                  <a:lnTo>
                    <a:pt x="106" y="28"/>
                  </a:lnTo>
                  <a:lnTo>
                    <a:pt x="136" y="28"/>
                  </a:lnTo>
                  <a:lnTo>
                    <a:pt x="106" y="28"/>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41" name="Freeform 89"/>
            <p:cNvSpPr>
              <a:spLocks/>
            </p:cNvSpPr>
            <p:nvPr/>
          </p:nvSpPr>
          <p:spPr bwMode="auto">
            <a:xfrm>
              <a:off x="3851" y="424"/>
              <a:ext cx="129" cy="57"/>
            </a:xfrm>
            <a:custGeom>
              <a:avLst/>
              <a:gdLst>
                <a:gd name="T0" fmla="*/ 44 w 136"/>
                <a:gd name="T1" fmla="*/ 363 h 41"/>
                <a:gd name="T2" fmla="*/ 27 w 136"/>
                <a:gd name="T3" fmla="*/ 0 h 41"/>
                <a:gd name="T4" fmla="*/ 0 w 136"/>
                <a:gd name="T5" fmla="*/ 0 h 41"/>
                <a:gd name="T6" fmla="*/ 0 w 136"/>
                <a:gd name="T7" fmla="*/ 1108 h 41"/>
                <a:gd name="T8" fmla="*/ 19 w 136"/>
                <a:gd name="T9" fmla="*/ 1108 h 41"/>
                <a:gd name="T10" fmla="*/ 44 w 136"/>
                <a:gd name="T11" fmla="*/ 756 h 41"/>
                <a:gd name="T12" fmla="*/ 63 w 136"/>
                <a:gd name="T13" fmla="*/ 756 h 41"/>
                <a:gd name="T14" fmla="*/ 80 w 136"/>
                <a:gd name="T15" fmla="*/ 363 h 41"/>
                <a:gd name="T16" fmla="*/ 63 w 136"/>
                <a:gd name="T17" fmla="*/ 363 h 41"/>
                <a:gd name="T18" fmla="*/ 44 w 136"/>
                <a:gd name="T19" fmla="*/ 363 h 41"/>
                <a:gd name="T20" fmla="*/ 44 w 136"/>
                <a:gd name="T21" fmla="*/ 363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41"/>
                <a:gd name="T35" fmla="*/ 136 w 136"/>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41">
                  <a:moveTo>
                    <a:pt x="75" y="14"/>
                  </a:moveTo>
                  <a:lnTo>
                    <a:pt x="45" y="0"/>
                  </a:lnTo>
                  <a:lnTo>
                    <a:pt x="0" y="0"/>
                  </a:lnTo>
                  <a:lnTo>
                    <a:pt x="0" y="41"/>
                  </a:lnTo>
                  <a:lnTo>
                    <a:pt x="30" y="41"/>
                  </a:lnTo>
                  <a:lnTo>
                    <a:pt x="75" y="28"/>
                  </a:lnTo>
                  <a:lnTo>
                    <a:pt x="106" y="28"/>
                  </a:lnTo>
                  <a:lnTo>
                    <a:pt x="136" y="14"/>
                  </a:lnTo>
                  <a:lnTo>
                    <a:pt x="106" y="14"/>
                  </a:lnTo>
                  <a:lnTo>
                    <a:pt x="75" y="14"/>
                  </a:lnTo>
                  <a:close/>
                </a:path>
              </a:pathLst>
            </a:custGeom>
            <a:solidFill>
              <a:schemeClr val="bg1"/>
            </a:solidFill>
            <a:ln w="6350">
              <a:solidFill>
                <a:schemeClr val="bg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 name="Group 90"/>
          <p:cNvGrpSpPr>
            <a:grpSpLocks/>
          </p:cNvGrpSpPr>
          <p:nvPr/>
        </p:nvGrpSpPr>
        <p:grpSpPr bwMode="auto">
          <a:xfrm>
            <a:off x="6964363" y="552748"/>
            <a:ext cx="604837" cy="450850"/>
            <a:chOff x="4052" y="289"/>
            <a:chExt cx="517" cy="329"/>
          </a:xfrm>
        </p:grpSpPr>
        <p:sp>
          <p:nvSpPr>
            <p:cNvPr id="13403" name="Freeform 91"/>
            <p:cNvSpPr>
              <a:spLocks/>
            </p:cNvSpPr>
            <p:nvPr/>
          </p:nvSpPr>
          <p:spPr bwMode="auto">
            <a:xfrm>
              <a:off x="4426" y="443"/>
              <a:ext cx="100" cy="78"/>
            </a:xfrm>
            <a:custGeom>
              <a:avLst/>
              <a:gdLst>
                <a:gd name="T0" fmla="*/ 0 w 105"/>
                <a:gd name="T1" fmla="*/ 465 h 55"/>
                <a:gd name="T2" fmla="*/ 20 w 105"/>
                <a:gd name="T3" fmla="*/ 0 h 55"/>
                <a:gd name="T4" fmla="*/ 37 w 105"/>
                <a:gd name="T5" fmla="*/ 465 h 55"/>
                <a:gd name="T6" fmla="*/ 64 w 105"/>
                <a:gd name="T7" fmla="*/ 1812 h 55"/>
                <a:gd name="T8" fmla="*/ 64 w 105"/>
                <a:gd name="T9" fmla="*/ 1812 h 55"/>
                <a:gd name="T10" fmla="*/ 37 w 105"/>
                <a:gd name="T11" fmla="*/ 465 h 55"/>
                <a:gd name="T12" fmla="*/ 20 w 105"/>
                <a:gd name="T13" fmla="*/ 0 h 55"/>
                <a:gd name="T14" fmla="*/ 0 w 105"/>
                <a:gd name="T15" fmla="*/ 465 h 55"/>
                <a:gd name="T16" fmla="*/ 0 w 105"/>
                <a:gd name="T17" fmla="*/ 465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55"/>
                <a:gd name="T29" fmla="*/ 105 w 105"/>
                <a:gd name="T30" fmla="*/ 55 h 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55">
                  <a:moveTo>
                    <a:pt x="0" y="14"/>
                  </a:moveTo>
                  <a:lnTo>
                    <a:pt x="30" y="0"/>
                  </a:lnTo>
                  <a:lnTo>
                    <a:pt x="60" y="14"/>
                  </a:lnTo>
                  <a:lnTo>
                    <a:pt x="105" y="55"/>
                  </a:lnTo>
                  <a:lnTo>
                    <a:pt x="60" y="14"/>
                  </a:lnTo>
                  <a:lnTo>
                    <a:pt x="30" y="0"/>
                  </a:lnTo>
                  <a:lnTo>
                    <a:pt x="0" y="14"/>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4" name="Freeform 92"/>
            <p:cNvSpPr>
              <a:spLocks noEditPoints="1"/>
            </p:cNvSpPr>
            <p:nvPr/>
          </p:nvSpPr>
          <p:spPr bwMode="auto">
            <a:xfrm>
              <a:off x="4511" y="521"/>
              <a:ext cx="15" cy="77"/>
            </a:xfrm>
            <a:custGeom>
              <a:avLst/>
              <a:gdLst>
                <a:gd name="T0" fmla="*/ 15 w 15"/>
                <a:gd name="T1" fmla="*/ 0 h 55"/>
                <a:gd name="T2" fmla="*/ 15 w 15"/>
                <a:gd name="T3" fmla="*/ 784 h 55"/>
                <a:gd name="T4" fmla="*/ 0 w 15"/>
                <a:gd name="T5" fmla="*/ 1586 h 55"/>
                <a:gd name="T6" fmla="*/ 0 w 15"/>
                <a:gd name="T7" fmla="*/ 1586 h 55"/>
                <a:gd name="T8" fmla="*/ 15 w 15"/>
                <a:gd name="T9" fmla="*/ 784 h 55"/>
                <a:gd name="T10" fmla="*/ 15 w 15"/>
                <a:gd name="T11" fmla="*/ 0 h 55"/>
                <a:gd name="T12" fmla="*/ 15 w 15"/>
                <a:gd name="T13" fmla="*/ 0 h 55"/>
                <a:gd name="T14" fmla="*/ 15 w 15"/>
                <a:gd name="T15" fmla="*/ 0 h 55"/>
                <a:gd name="T16" fmla="*/ 15 w 15"/>
                <a:gd name="T17" fmla="*/ 0 h 55"/>
                <a:gd name="T18" fmla="*/ 15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15" y="27"/>
                  </a:lnTo>
                  <a:lnTo>
                    <a:pt x="0" y="55"/>
                  </a:lnTo>
                  <a:lnTo>
                    <a:pt x="15" y="27"/>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5" name="Freeform 93"/>
            <p:cNvSpPr>
              <a:spLocks noEditPoints="1"/>
            </p:cNvSpPr>
            <p:nvPr/>
          </p:nvSpPr>
          <p:spPr bwMode="auto">
            <a:xfrm>
              <a:off x="4469" y="501"/>
              <a:ext cx="42" cy="117"/>
            </a:xfrm>
            <a:custGeom>
              <a:avLst/>
              <a:gdLst>
                <a:gd name="T0" fmla="*/ 22 w 45"/>
                <a:gd name="T1" fmla="*/ 2133 h 83"/>
                <a:gd name="T2" fmla="*/ 7 w 45"/>
                <a:gd name="T3" fmla="*/ 2571 h 83"/>
                <a:gd name="T4" fmla="*/ 0 w 45"/>
                <a:gd name="T5" fmla="*/ 2133 h 83"/>
                <a:gd name="T6" fmla="*/ 0 w 45"/>
                <a:gd name="T7" fmla="*/ 1287 h 83"/>
                <a:gd name="T8" fmla="*/ 7 w 45"/>
                <a:gd name="T9" fmla="*/ 0 h 83"/>
                <a:gd name="T10" fmla="*/ 7 w 45"/>
                <a:gd name="T11" fmla="*/ 0 h 83"/>
                <a:gd name="T12" fmla="*/ 0 w 45"/>
                <a:gd name="T13" fmla="*/ 1287 h 83"/>
                <a:gd name="T14" fmla="*/ 0 w 45"/>
                <a:gd name="T15" fmla="*/ 2133 h 83"/>
                <a:gd name="T16" fmla="*/ 7 w 45"/>
                <a:gd name="T17" fmla="*/ 2571 h 83"/>
                <a:gd name="T18" fmla="*/ 22 w 45"/>
                <a:gd name="T19" fmla="*/ 2133 h 83"/>
                <a:gd name="T20" fmla="*/ 22 w 45"/>
                <a:gd name="T21" fmla="*/ 2133 h 83"/>
                <a:gd name="T22" fmla="*/ 22 w 45"/>
                <a:gd name="T23" fmla="*/ 2133 h 83"/>
                <a:gd name="T24" fmla="*/ 22 w 45"/>
                <a:gd name="T25" fmla="*/ 2133 h 83"/>
                <a:gd name="T26" fmla="*/ 22 w 45"/>
                <a:gd name="T27" fmla="*/ 2133 h 8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83"/>
                <a:gd name="T44" fmla="*/ 45 w 45"/>
                <a:gd name="T45" fmla="*/ 83 h 8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83">
                  <a:moveTo>
                    <a:pt x="45" y="69"/>
                  </a:moveTo>
                  <a:lnTo>
                    <a:pt x="15" y="83"/>
                  </a:lnTo>
                  <a:lnTo>
                    <a:pt x="0" y="69"/>
                  </a:lnTo>
                  <a:lnTo>
                    <a:pt x="0" y="41"/>
                  </a:lnTo>
                  <a:lnTo>
                    <a:pt x="15" y="0"/>
                  </a:lnTo>
                  <a:lnTo>
                    <a:pt x="0" y="41"/>
                  </a:lnTo>
                  <a:lnTo>
                    <a:pt x="0" y="69"/>
                  </a:lnTo>
                  <a:lnTo>
                    <a:pt x="15" y="83"/>
                  </a:lnTo>
                  <a:lnTo>
                    <a:pt x="45" y="69"/>
                  </a:lnTo>
                  <a:close/>
                  <a:moveTo>
                    <a:pt x="45" y="69"/>
                  </a:moveTo>
                  <a:lnTo>
                    <a:pt x="4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6" name="Freeform 94"/>
            <p:cNvSpPr>
              <a:spLocks noEditPoints="1"/>
            </p:cNvSpPr>
            <p:nvPr/>
          </p:nvSpPr>
          <p:spPr bwMode="auto">
            <a:xfrm>
              <a:off x="4483" y="481"/>
              <a:ext cx="28" cy="20"/>
            </a:xfrm>
            <a:custGeom>
              <a:avLst/>
              <a:gdLst>
                <a:gd name="T0" fmla="*/ 0 w 30"/>
                <a:gd name="T1" fmla="*/ 499 h 14"/>
                <a:gd name="T2" fmla="*/ 7 w 30"/>
                <a:gd name="T3" fmla="*/ 499 h 14"/>
                <a:gd name="T4" fmla="*/ 16 w 30"/>
                <a:gd name="T5" fmla="*/ 0 h 14"/>
                <a:gd name="T6" fmla="*/ 16 w 30"/>
                <a:gd name="T7" fmla="*/ 0 h 14"/>
                <a:gd name="T8" fmla="*/ 7 w 30"/>
                <a:gd name="T9" fmla="*/ 499 h 14"/>
                <a:gd name="T10" fmla="*/ 0 w 30"/>
                <a:gd name="T11" fmla="*/ 499 h 14"/>
                <a:gd name="T12" fmla="*/ 0 w 30"/>
                <a:gd name="T13" fmla="*/ 499 h 14"/>
                <a:gd name="T14" fmla="*/ 0 w 30"/>
                <a:gd name="T15" fmla="*/ 499 h 14"/>
                <a:gd name="T16" fmla="*/ 0 w 30"/>
                <a:gd name="T17" fmla="*/ 499 h 14"/>
                <a:gd name="T18" fmla="*/ 0 w 30"/>
                <a:gd name="T19" fmla="*/ 499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14"/>
                <a:gd name="T32" fmla="*/ 30 w 3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14">
                  <a:moveTo>
                    <a:pt x="0" y="14"/>
                  </a:moveTo>
                  <a:lnTo>
                    <a:pt x="15" y="14"/>
                  </a:lnTo>
                  <a:lnTo>
                    <a:pt x="30" y="0"/>
                  </a:lnTo>
                  <a:lnTo>
                    <a:pt x="15" y="14"/>
                  </a:lnTo>
                  <a:lnTo>
                    <a:pt x="0" y="14"/>
                  </a:lnTo>
                  <a:close/>
                  <a:moveTo>
                    <a:pt x="0" y="14"/>
                  </a:moveTo>
                  <a:lnTo>
                    <a:pt x="0" y="14"/>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7" name="Freeform 95"/>
            <p:cNvSpPr>
              <a:spLocks noEditPoints="1"/>
            </p:cNvSpPr>
            <p:nvPr/>
          </p:nvSpPr>
          <p:spPr bwMode="auto">
            <a:xfrm>
              <a:off x="4511" y="463"/>
              <a:ext cx="58" cy="18"/>
            </a:xfrm>
            <a:custGeom>
              <a:avLst/>
              <a:gdLst>
                <a:gd name="T0" fmla="*/ 0 w 60"/>
                <a:gd name="T1" fmla="*/ 334 h 13"/>
                <a:gd name="T2" fmla="*/ 20 w 60"/>
                <a:gd name="T3" fmla="*/ 0 h 13"/>
                <a:gd name="T4" fmla="*/ 42 w 60"/>
                <a:gd name="T5" fmla="*/ 334 h 13"/>
                <a:gd name="T6" fmla="*/ 42 w 60"/>
                <a:gd name="T7" fmla="*/ 334 h 13"/>
                <a:gd name="T8" fmla="*/ 20 w 60"/>
                <a:gd name="T9" fmla="*/ 0 h 13"/>
                <a:gd name="T10" fmla="*/ 0 w 60"/>
                <a:gd name="T11" fmla="*/ 334 h 13"/>
                <a:gd name="T12" fmla="*/ 0 w 60"/>
                <a:gd name="T13" fmla="*/ 334 h 13"/>
                <a:gd name="T14" fmla="*/ 0 w 60"/>
                <a:gd name="T15" fmla="*/ 334 h 13"/>
                <a:gd name="T16" fmla="*/ 0 w 60"/>
                <a:gd name="T17" fmla="*/ 334 h 13"/>
                <a:gd name="T18" fmla="*/ 0 w 60"/>
                <a:gd name="T19" fmla="*/ 334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13"/>
                <a:gd name="T32" fmla="*/ 60 w 6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13">
                  <a:moveTo>
                    <a:pt x="0" y="13"/>
                  </a:moveTo>
                  <a:lnTo>
                    <a:pt x="30" y="0"/>
                  </a:lnTo>
                  <a:lnTo>
                    <a:pt x="60" y="13"/>
                  </a:lnTo>
                  <a:lnTo>
                    <a:pt x="30" y="0"/>
                  </a:lnTo>
                  <a:lnTo>
                    <a:pt x="0" y="13"/>
                  </a:lnTo>
                  <a:close/>
                  <a:moveTo>
                    <a:pt x="0" y="13"/>
                  </a:moveTo>
                  <a:lnTo>
                    <a:pt x="0" y="13"/>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8" name="Freeform 96"/>
            <p:cNvSpPr>
              <a:spLocks/>
            </p:cNvSpPr>
            <p:nvPr/>
          </p:nvSpPr>
          <p:spPr bwMode="auto">
            <a:xfrm>
              <a:off x="4397" y="463"/>
              <a:ext cx="29" cy="18"/>
            </a:xfrm>
            <a:custGeom>
              <a:avLst/>
              <a:gdLst>
                <a:gd name="T0" fmla="*/ 20 w 30"/>
                <a:gd name="T1" fmla="*/ 0 h 13"/>
                <a:gd name="T2" fmla="*/ 15 w 30"/>
                <a:gd name="T3" fmla="*/ 334 h 13"/>
                <a:gd name="T4" fmla="*/ 0 w 30"/>
                <a:gd name="T5" fmla="*/ 334 h 13"/>
                <a:gd name="T6" fmla="*/ 0 w 30"/>
                <a:gd name="T7" fmla="*/ 334 h 13"/>
                <a:gd name="T8" fmla="*/ 15 w 30"/>
                <a:gd name="T9" fmla="*/ 334 h 13"/>
                <a:gd name="T10" fmla="*/ 20 w 30"/>
                <a:gd name="T11" fmla="*/ 0 h 13"/>
                <a:gd name="T12" fmla="*/ 20 w 30"/>
                <a:gd name="T13" fmla="*/ 0 h 13"/>
                <a:gd name="T14" fmla="*/ 0 60000 65536"/>
                <a:gd name="T15" fmla="*/ 0 60000 65536"/>
                <a:gd name="T16" fmla="*/ 0 60000 65536"/>
                <a:gd name="T17" fmla="*/ 0 60000 65536"/>
                <a:gd name="T18" fmla="*/ 0 60000 65536"/>
                <a:gd name="T19" fmla="*/ 0 60000 65536"/>
                <a:gd name="T20" fmla="*/ 0 60000 65536"/>
                <a:gd name="T21" fmla="*/ 0 w 30"/>
                <a:gd name="T22" fmla="*/ 0 h 13"/>
                <a:gd name="T23" fmla="*/ 30 w 30"/>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13">
                  <a:moveTo>
                    <a:pt x="30" y="0"/>
                  </a:moveTo>
                  <a:lnTo>
                    <a:pt x="15" y="13"/>
                  </a:lnTo>
                  <a:lnTo>
                    <a:pt x="0" y="13"/>
                  </a:lnTo>
                  <a:lnTo>
                    <a:pt x="15" y="13"/>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9" name="Freeform 97"/>
            <p:cNvSpPr>
              <a:spLocks noEditPoints="1"/>
            </p:cNvSpPr>
            <p:nvPr/>
          </p:nvSpPr>
          <p:spPr bwMode="auto">
            <a:xfrm>
              <a:off x="4383" y="481"/>
              <a:ext cx="14" cy="78"/>
            </a:xfrm>
            <a:custGeom>
              <a:avLst/>
              <a:gdLst>
                <a:gd name="T0" fmla="*/ 7 w 15"/>
                <a:gd name="T1" fmla="*/ 0 h 55"/>
                <a:gd name="T2" fmla="*/ 0 w 15"/>
                <a:gd name="T3" fmla="*/ 935 h 55"/>
                <a:gd name="T4" fmla="*/ 0 w 15"/>
                <a:gd name="T5" fmla="*/ 1812 h 55"/>
                <a:gd name="T6" fmla="*/ 0 w 15"/>
                <a:gd name="T7" fmla="*/ 1812 h 55"/>
                <a:gd name="T8" fmla="*/ 0 w 15"/>
                <a:gd name="T9" fmla="*/ 935 h 55"/>
                <a:gd name="T10" fmla="*/ 7 w 15"/>
                <a:gd name="T11" fmla="*/ 0 h 55"/>
                <a:gd name="T12" fmla="*/ 7 w 15"/>
                <a:gd name="T13" fmla="*/ 0 h 55"/>
                <a:gd name="T14" fmla="*/ 7 w 15"/>
                <a:gd name="T15" fmla="*/ 0 h 55"/>
                <a:gd name="T16" fmla="*/ 7 w 15"/>
                <a:gd name="T17" fmla="*/ 0 h 55"/>
                <a:gd name="T18" fmla="*/ 7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15" y="0"/>
                  </a:moveTo>
                  <a:lnTo>
                    <a:pt x="0" y="28"/>
                  </a:lnTo>
                  <a:lnTo>
                    <a:pt x="0" y="55"/>
                  </a:lnTo>
                  <a:lnTo>
                    <a:pt x="0" y="28"/>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0" name="Freeform 98"/>
            <p:cNvSpPr>
              <a:spLocks noEditPoints="1"/>
            </p:cNvSpPr>
            <p:nvPr/>
          </p:nvSpPr>
          <p:spPr bwMode="auto">
            <a:xfrm>
              <a:off x="4383" y="559"/>
              <a:ext cx="43" cy="39"/>
            </a:xfrm>
            <a:custGeom>
              <a:avLst/>
              <a:gdLst>
                <a:gd name="T0" fmla="*/ 0 w 45"/>
                <a:gd name="T1" fmla="*/ 0 h 28"/>
                <a:gd name="T2" fmla="*/ 11 w 45"/>
                <a:gd name="T3" fmla="*/ 759 h 28"/>
                <a:gd name="T4" fmla="*/ 20 w 45"/>
                <a:gd name="T5" fmla="*/ 759 h 28"/>
                <a:gd name="T6" fmla="*/ 29 w 45"/>
                <a:gd name="T7" fmla="*/ 391 h 28"/>
                <a:gd name="T8" fmla="*/ 29 w 45"/>
                <a:gd name="T9" fmla="*/ 391 h 28"/>
                <a:gd name="T10" fmla="*/ 20 w 45"/>
                <a:gd name="T11" fmla="*/ 759 h 28"/>
                <a:gd name="T12" fmla="*/ 11 w 45"/>
                <a:gd name="T13" fmla="*/ 759 h 28"/>
                <a:gd name="T14" fmla="*/ 0 w 45"/>
                <a:gd name="T15" fmla="*/ 0 h 28"/>
                <a:gd name="T16" fmla="*/ 0 w 45"/>
                <a:gd name="T17" fmla="*/ 0 h 28"/>
                <a:gd name="T18" fmla="*/ 0 w 45"/>
                <a:gd name="T19" fmla="*/ 0 h 28"/>
                <a:gd name="T20" fmla="*/ 0 w 45"/>
                <a:gd name="T21" fmla="*/ 0 h 28"/>
                <a:gd name="T22" fmla="*/ 0 w 45"/>
                <a:gd name="T23" fmla="*/ 0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8"/>
                <a:gd name="T38" fmla="*/ 45 w 45"/>
                <a:gd name="T39" fmla="*/ 28 h 2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8">
                  <a:moveTo>
                    <a:pt x="0" y="0"/>
                  </a:moveTo>
                  <a:lnTo>
                    <a:pt x="15" y="28"/>
                  </a:lnTo>
                  <a:lnTo>
                    <a:pt x="30" y="28"/>
                  </a:lnTo>
                  <a:lnTo>
                    <a:pt x="45" y="14"/>
                  </a:lnTo>
                  <a:lnTo>
                    <a:pt x="30" y="28"/>
                  </a:lnTo>
                  <a:lnTo>
                    <a:pt x="15" y="28"/>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1" name="Freeform 99"/>
            <p:cNvSpPr>
              <a:spLocks noEditPoints="1"/>
            </p:cNvSpPr>
            <p:nvPr/>
          </p:nvSpPr>
          <p:spPr bwMode="auto">
            <a:xfrm>
              <a:off x="4426" y="501"/>
              <a:ext cx="14" cy="78"/>
            </a:xfrm>
            <a:custGeom>
              <a:avLst/>
              <a:gdLst>
                <a:gd name="T0" fmla="*/ 0 w 15"/>
                <a:gd name="T1" fmla="*/ 1812 h 55"/>
                <a:gd name="T2" fmla="*/ 7 w 15"/>
                <a:gd name="T3" fmla="*/ 935 h 55"/>
                <a:gd name="T4" fmla="*/ 7 w 15"/>
                <a:gd name="T5" fmla="*/ 0 h 55"/>
                <a:gd name="T6" fmla="*/ 7 w 15"/>
                <a:gd name="T7" fmla="*/ 0 h 55"/>
                <a:gd name="T8" fmla="*/ 7 w 15"/>
                <a:gd name="T9" fmla="*/ 935 h 55"/>
                <a:gd name="T10" fmla="*/ 0 w 15"/>
                <a:gd name="T11" fmla="*/ 1812 h 55"/>
                <a:gd name="T12" fmla="*/ 0 w 15"/>
                <a:gd name="T13" fmla="*/ 1812 h 55"/>
                <a:gd name="T14" fmla="*/ 0 w 15"/>
                <a:gd name="T15" fmla="*/ 1812 h 55"/>
                <a:gd name="T16" fmla="*/ 0 w 15"/>
                <a:gd name="T17" fmla="*/ 1812 h 55"/>
                <a:gd name="T18" fmla="*/ 0 w 15"/>
                <a:gd name="T19" fmla="*/ 181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15" y="28"/>
                  </a:lnTo>
                  <a:lnTo>
                    <a:pt x="15" y="0"/>
                  </a:lnTo>
                  <a:lnTo>
                    <a:pt x="15" y="28"/>
                  </a:lnTo>
                  <a:lnTo>
                    <a:pt x="0" y="55"/>
                  </a:lnTo>
                  <a:close/>
                  <a:moveTo>
                    <a:pt x="0" y="55"/>
                  </a:moveTo>
                  <a:lnTo>
                    <a:pt x="0"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2" name="Freeform 100"/>
            <p:cNvSpPr>
              <a:spLocks noEditPoints="1"/>
            </p:cNvSpPr>
            <p:nvPr/>
          </p:nvSpPr>
          <p:spPr bwMode="auto">
            <a:xfrm>
              <a:off x="4339" y="424"/>
              <a:ext cx="101" cy="77"/>
            </a:xfrm>
            <a:custGeom>
              <a:avLst/>
              <a:gdLst>
                <a:gd name="T0" fmla="*/ 71 w 105"/>
                <a:gd name="T1" fmla="*/ 1586 h 55"/>
                <a:gd name="T2" fmla="*/ 61 w 105"/>
                <a:gd name="T3" fmla="*/ 809 h 55"/>
                <a:gd name="T4" fmla="*/ 40 w 105"/>
                <a:gd name="T5" fmla="*/ 0 h 55"/>
                <a:gd name="T6" fmla="*/ 0 w 105"/>
                <a:gd name="T7" fmla="*/ 0 h 55"/>
                <a:gd name="T8" fmla="*/ 0 w 105"/>
                <a:gd name="T9" fmla="*/ 0 h 55"/>
                <a:gd name="T10" fmla="*/ 40 w 105"/>
                <a:gd name="T11" fmla="*/ 0 h 55"/>
                <a:gd name="T12" fmla="*/ 61 w 105"/>
                <a:gd name="T13" fmla="*/ 809 h 55"/>
                <a:gd name="T14" fmla="*/ 71 w 105"/>
                <a:gd name="T15" fmla="*/ 1586 h 55"/>
                <a:gd name="T16" fmla="*/ 71 w 105"/>
                <a:gd name="T17" fmla="*/ 1586 h 55"/>
                <a:gd name="T18" fmla="*/ 71 w 105"/>
                <a:gd name="T19" fmla="*/ 1586 h 55"/>
                <a:gd name="T20" fmla="*/ 71 w 105"/>
                <a:gd name="T21" fmla="*/ 1586 h 55"/>
                <a:gd name="T22" fmla="*/ 71 w 105"/>
                <a:gd name="T23" fmla="*/ 1586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55"/>
                <a:gd name="T38" fmla="*/ 105 w 105"/>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55">
                  <a:moveTo>
                    <a:pt x="105" y="55"/>
                  </a:moveTo>
                  <a:lnTo>
                    <a:pt x="90" y="28"/>
                  </a:lnTo>
                  <a:lnTo>
                    <a:pt x="60" y="0"/>
                  </a:lnTo>
                  <a:lnTo>
                    <a:pt x="0" y="0"/>
                  </a:lnTo>
                  <a:lnTo>
                    <a:pt x="60" y="0"/>
                  </a:lnTo>
                  <a:lnTo>
                    <a:pt x="90" y="28"/>
                  </a:lnTo>
                  <a:lnTo>
                    <a:pt x="105" y="55"/>
                  </a:lnTo>
                  <a:close/>
                  <a:moveTo>
                    <a:pt x="105" y="55"/>
                  </a:moveTo>
                  <a:lnTo>
                    <a:pt x="105"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3" name="Freeform 101"/>
            <p:cNvSpPr>
              <a:spLocks/>
            </p:cNvSpPr>
            <p:nvPr/>
          </p:nvSpPr>
          <p:spPr bwMode="auto">
            <a:xfrm>
              <a:off x="4311" y="424"/>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4" name="Freeform 102"/>
            <p:cNvSpPr>
              <a:spLocks noEditPoints="1"/>
            </p:cNvSpPr>
            <p:nvPr/>
          </p:nvSpPr>
          <p:spPr bwMode="auto">
            <a:xfrm>
              <a:off x="4283" y="463"/>
              <a:ext cx="28" cy="77"/>
            </a:xfrm>
            <a:custGeom>
              <a:avLst/>
              <a:gdLst>
                <a:gd name="T0" fmla="*/ 16 w 30"/>
                <a:gd name="T1" fmla="*/ 0 h 55"/>
                <a:gd name="T2" fmla="*/ 7 w 30"/>
                <a:gd name="T3" fmla="*/ 784 h 55"/>
                <a:gd name="T4" fmla="*/ 0 w 30"/>
                <a:gd name="T5" fmla="*/ 1586 h 55"/>
                <a:gd name="T6" fmla="*/ 0 w 30"/>
                <a:gd name="T7" fmla="*/ 1586 h 55"/>
                <a:gd name="T8" fmla="*/ 7 w 30"/>
                <a:gd name="T9" fmla="*/ 784 h 55"/>
                <a:gd name="T10" fmla="*/ 16 w 30"/>
                <a:gd name="T11" fmla="*/ 0 h 55"/>
                <a:gd name="T12" fmla="*/ 16 w 30"/>
                <a:gd name="T13" fmla="*/ 0 h 55"/>
                <a:gd name="T14" fmla="*/ 16 w 30"/>
                <a:gd name="T15" fmla="*/ 0 h 55"/>
                <a:gd name="T16" fmla="*/ 16 w 30"/>
                <a:gd name="T17" fmla="*/ 0 h 55"/>
                <a:gd name="T18" fmla="*/ 16 w 30"/>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55"/>
                <a:gd name="T32" fmla="*/ 30 w 30"/>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55">
                  <a:moveTo>
                    <a:pt x="30" y="0"/>
                  </a:moveTo>
                  <a:lnTo>
                    <a:pt x="15" y="27"/>
                  </a:lnTo>
                  <a:lnTo>
                    <a:pt x="0" y="55"/>
                  </a:lnTo>
                  <a:lnTo>
                    <a:pt x="15" y="27"/>
                  </a:lnTo>
                  <a:lnTo>
                    <a:pt x="30" y="0"/>
                  </a:lnTo>
                  <a:close/>
                  <a:moveTo>
                    <a:pt x="30" y="0"/>
                  </a:move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5" name="Freeform 103"/>
            <p:cNvSpPr>
              <a:spLocks noEditPoints="1"/>
            </p:cNvSpPr>
            <p:nvPr/>
          </p:nvSpPr>
          <p:spPr bwMode="auto">
            <a:xfrm>
              <a:off x="4283" y="540"/>
              <a:ext cx="42" cy="39"/>
            </a:xfrm>
            <a:custGeom>
              <a:avLst/>
              <a:gdLst>
                <a:gd name="T0" fmla="*/ 0 w 45"/>
                <a:gd name="T1" fmla="*/ 0 h 27"/>
                <a:gd name="T2" fmla="*/ 7 w 45"/>
                <a:gd name="T3" fmla="*/ 1060 h 27"/>
                <a:gd name="T4" fmla="*/ 16 w 45"/>
                <a:gd name="T5" fmla="*/ 1060 h 27"/>
                <a:gd name="T6" fmla="*/ 22 w 45"/>
                <a:gd name="T7" fmla="*/ 508 h 27"/>
                <a:gd name="T8" fmla="*/ 22 w 45"/>
                <a:gd name="T9" fmla="*/ 508 h 27"/>
                <a:gd name="T10" fmla="*/ 16 w 45"/>
                <a:gd name="T11" fmla="*/ 1060 h 27"/>
                <a:gd name="T12" fmla="*/ 7 w 45"/>
                <a:gd name="T13" fmla="*/ 1060 h 27"/>
                <a:gd name="T14" fmla="*/ 0 w 45"/>
                <a:gd name="T15" fmla="*/ 0 h 27"/>
                <a:gd name="T16" fmla="*/ 0 w 45"/>
                <a:gd name="T17" fmla="*/ 0 h 27"/>
                <a:gd name="T18" fmla="*/ 0 w 45"/>
                <a:gd name="T19" fmla="*/ 0 h 27"/>
                <a:gd name="T20" fmla="*/ 0 w 45"/>
                <a:gd name="T21" fmla="*/ 0 h 27"/>
                <a:gd name="T22" fmla="*/ 0 w 4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27"/>
                <a:gd name="T38" fmla="*/ 45 w 45"/>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27">
                  <a:moveTo>
                    <a:pt x="0" y="0"/>
                  </a:moveTo>
                  <a:lnTo>
                    <a:pt x="15" y="27"/>
                  </a:lnTo>
                  <a:lnTo>
                    <a:pt x="30" y="27"/>
                  </a:lnTo>
                  <a:lnTo>
                    <a:pt x="45" y="13"/>
                  </a:lnTo>
                  <a:lnTo>
                    <a:pt x="30" y="27"/>
                  </a:lnTo>
                  <a:lnTo>
                    <a:pt x="15"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6" name="Freeform 104"/>
            <p:cNvSpPr>
              <a:spLocks noEditPoints="1"/>
            </p:cNvSpPr>
            <p:nvPr/>
          </p:nvSpPr>
          <p:spPr bwMode="auto">
            <a:xfrm>
              <a:off x="4325" y="463"/>
              <a:ext cx="29" cy="96"/>
            </a:xfrm>
            <a:custGeom>
              <a:avLst/>
              <a:gdLst>
                <a:gd name="T0" fmla="*/ 0 w 30"/>
                <a:gd name="T1" fmla="*/ 2150 h 68"/>
                <a:gd name="T2" fmla="*/ 20 w 30"/>
                <a:gd name="T3" fmla="*/ 1303 h 68"/>
                <a:gd name="T4" fmla="*/ 20 w 30"/>
                <a:gd name="T5" fmla="*/ 0 h 68"/>
                <a:gd name="T6" fmla="*/ 20 w 30"/>
                <a:gd name="T7" fmla="*/ 0 h 68"/>
                <a:gd name="T8" fmla="*/ 20 w 30"/>
                <a:gd name="T9" fmla="*/ 1303 h 68"/>
                <a:gd name="T10" fmla="*/ 0 w 30"/>
                <a:gd name="T11" fmla="*/ 2150 h 68"/>
                <a:gd name="T12" fmla="*/ 0 w 30"/>
                <a:gd name="T13" fmla="*/ 2150 h 68"/>
                <a:gd name="T14" fmla="*/ 0 w 30"/>
                <a:gd name="T15" fmla="*/ 2150 h 68"/>
                <a:gd name="T16" fmla="*/ 0 w 30"/>
                <a:gd name="T17" fmla="*/ 2150 h 68"/>
                <a:gd name="T18" fmla="*/ 0 w 30"/>
                <a:gd name="T19" fmla="*/ 215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8"/>
                <a:gd name="T32" fmla="*/ 30 w 30"/>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8">
                  <a:moveTo>
                    <a:pt x="0" y="68"/>
                  </a:moveTo>
                  <a:lnTo>
                    <a:pt x="30" y="41"/>
                  </a:lnTo>
                  <a:lnTo>
                    <a:pt x="30" y="0"/>
                  </a:lnTo>
                  <a:lnTo>
                    <a:pt x="30" y="41"/>
                  </a:lnTo>
                  <a:lnTo>
                    <a:pt x="0" y="68"/>
                  </a:lnTo>
                  <a:close/>
                  <a:moveTo>
                    <a:pt x="0" y="68"/>
                  </a:moveTo>
                  <a:lnTo>
                    <a:pt x="0" y="68"/>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7" name="Freeform 105"/>
            <p:cNvSpPr>
              <a:spLocks noEditPoints="1"/>
            </p:cNvSpPr>
            <p:nvPr/>
          </p:nvSpPr>
          <p:spPr bwMode="auto">
            <a:xfrm>
              <a:off x="4239" y="366"/>
              <a:ext cx="115" cy="97"/>
            </a:xfrm>
            <a:custGeom>
              <a:avLst/>
              <a:gdLst>
                <a:gd name="T0" fmla="*/ 73 w 121"/>
                <a:gd name="T1" fmla="*/ 2074 h 69"/>
                <a:gd name="T2" fmla="*/ 64 w 121"/>
                <a:gd name="T3" fmla="*/ 810 h 69"/>
                <a:gd name="T4" fmla="*/ 46 w 121"/>
                <a:gd name="T5" fmla="*/ 423 h 69"/>
                <a:gd name="T6" fmla="*/ 28 w 121"/>
                <a:gd name="T7" fmla="*/ 0 h 69"/>
                <a:gd name="T8" fmla="*/ 0 w 121"/>
                <a:gd name="T9" fmla="*/ 423 h 69"/>
                <a:gd name="T10" fmla="*/ 0 w 121"/>
                <a:gd name="T11" fmla="*/ 423 h 69"/>
                <a:gd name="T12" fmla="*/ 28 w 121"/>
                <a:gd name="T13" fmla="*/ 0 h 69"/>
                <a:gd name="T14" fmla="*/ 46 w 121"/>
                <a:gd name="T15" fmla="*/ 423 h 69"/>
                <a:gd name="T16" fmla="*/ 64 w 121"/>
                <a:gd name="T17" fmla="*/ 810 h 69"/>
                <a:gd name="T18" fmla="*/ 73 w 121"/>
                <a:gd name="T19" fmla="*/ 2074 h 69"/>
                <a:gd name="T20" fmla="*/ 73 w 121"/>
                <a:gd name="T21" fmla="*/ 2074 h 69"/>
                <a:gd name="T22" fmla="*/ 73 w 121"/>
                <a:gd name="T23" fmla="*/ 2074 h 69"/>
                <a:gd name="T24" fmla="*/ 73 w 121"/>
                <a:gd name="T25" fmla="*/ 2074 h 69"/>
                <a:gd name="T26" fmla="*/ 73 w 121"/>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69"/>
                <a:gd name="T44" fmla="*/ 121 w 12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69">
                  <a:moveTo>
                    <a:pt x="121" y="69"/>
                  </a:moveTo>
                  <a:lnTo>
                    <a:pt x="106" y="27"/>
                  </a:lnTo>
                  <a:lnTo>
                    <a:pt x="76" y="14"/>
                  </a:lnTo>
                  <a:lnTo>
                    <a:pt x="46" y="0"/>
                  </a:lnTo>
                  <a:lnTo>
                    <a:pt x="0" y="14"/>
                  </a:lnTo>
                  <a:lnTo>
                    <a:pt x="46" y="0"/>
                  </a:lnTo>
                  <a:lnTo>
                    <a:pt x="76" y="14"/>
                  </a:lnTo>
                  <a:lnTo>
                    <a:pt x="106" y="27"/>
                  </a:lnTo>
                  <a:lnTo>
                    <a:pt x="121" y="69"/>
                  </a:lnTo>
                  <a:close/>
                  <a:moveTo>
                    <a:pt x="121" y="69"/>
                  </a:moveTo>
                  <a:lnTo>
                    <a:pt x="121"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8" name="Freeform 106"/>
            <p:cNvSpPr>
              <a:spLocks/>
            </p:cNvSpPr>
            <p:nvPr/>
          </p:nvSpPr>
          <p:spPr bwMode="auto">
            <a:xfrm>
              <a:off x="4210" y="386"/>
              <a:ext cx="29" cy="38"/>
            </a:xfrm>
            <a:custGeom>
              <a:avLst/>
              <a:gdLst>
                <a:gd name="T0" fmla="*/ 20 w 30"/>
                <a:gd name="T1" fmla="*/ 0 h 27"/>
                <a:gd name="T2" fmla="*/ 15 w 30"/>
                <a:gd name="T3" fmla="*/ 383 h 27"/>
                <a:gd name="T4" fmla="*/ 0 w 30"/>
                <a:gd name="T5" fmla="*/ 826 h 27"/>
                <a:gd name="T6" fmla="*/ 0 w 30"/>
                <a:gd name="T7" fmla="*/ 826 h 27"/>
                <a:gd name="T8" fmla="*/ 15 w 30"/>
                <a:gd name="T9" fmla="*/ 383 h 27"/>
                <a:gd name="T10" fmla="*/ 20 w 30"/>
                <a:gd name="T11" fmla="*/ 0 h 27"/>
                <a:gd name="T12" fmla="*/ 20 w 30"/>
                <a:gd name="T13" fmla="*/ 0 h 27"/>
                <a:gd name="T14" fmla="*/ 0 60000 65536"/>
                <a:gd name="T15" fmla="*/ 0 60000 65536"/>
                <a:gd name="T16" fmla="*/ 0 60000 65536"/>
                <a:gd name="T17" fmla="*/ 0 60000 65536"/>
                <a:gd name="T18" fmla="*/ 0 60000 65536"/>
                <a:gd name="T19" fmla="*/ 0 60000 65536"/>
                <a:gd name="T20" fmla="*/ 0 60000 65536"/>
                <a:gd name="T21" fmla="*/ 0 w 30"/>
                <a:gd name="T22" fmla="*/ 0 h 27"/>
                <a:gd name="T23" fmla="*/ 30 w 3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7">
                  <a:moveTo>
                    <a:pt x="30" y="0"/>
                  </a:moveTo>
                  <a:lnTo>
                    <a:pt x="15" y="13"/>
                  </a:lnTo>
                  <a:lnTo>
                    <a:pt x="0" y="27"/>
                  </a:lnTo>
                  <a:lnTo>
                    <a:pt x="15" y="13"/>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19" name="Freeform 107"/>
            <p:cNvSpPr>
              <a:spLocks noEditPoints="1"/>
            </p:cNvSpPr>
            <p:nvPr/>
          </p:nvSpPr>
          <p:spPr bwMode="auto">
            <a:xfrm>
              <a:off x="4181" y="424"/>
              <a:ext cx="29" cy="97"/>
            </a:xfrm>
            <a:custGeom>
              <a:avLst/>
              <a:gdLst>
                <a:gd name="T0" fmla="*/ 20 w 30"/>
                <a:gd name="T1" fmla="*/ 0 h 69"/>
                <a:gd name="T2" fmla="*/ 15 w 30"/>
                <a:gd name="T3" fmla="*/ 1253 h 69"/>
                <a:gd name="T4" fmla="*/ 0 w 30"/>
                <a:gd name="T5" fmla="*/ 2074 h 69"/>
                <a:gd name="T6" fmla="*/ 0 w 30"/>
                <a:gd name="T7" fmla="*/ 2074 h 69"/>
                <a:gd name="T8" fmla="*/ 15 w 30"/>
                <a:gd name="T9" fmla="*/ 1253 h 69"/>
                <a:gd name="T10" fmla="*/ 20 w 30"/>
                <a:gd name="T11" fmla="*/ 0 h 69"/>
                <a:gd name="T12" fmla="*/ 20 w 30"/>
                <a:gd name="T13" fmla="*/ 0 h 69"/>
                <a:gd name="T14" fmla="*/ 20 w 30"/>
                <a:gd name="T15" fmla="*/ 0 h 69"/>
                <a:gd name="T16" fmla="*/ 20 w 30"/>
                <a:gd name="T17" fmla="*/ 0 h 69"/>
                <a:gd name="T18" fmla="*/ 20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41"/>
                  </a:lnTo>
                  <a:lnTo>
                    <a:pt x="0" y="69"/>
                  </a:lnTo>
                  <a:lnTo>
                    <a:pt x="15" y="41"/>
                  </a:lnTo>
                  <a:lnTo>
                    <a:pt x="30" y="0"/>
                  </a:lnTo>
                  <a:close/>
                  <a:moveTo>
                    <a:pt x="30" y="0"/>
                  </a:move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0" name="Freeform 108"/>
            <p:cNvSpPr>
              <a:spLocks noEditPoints="1"/>
            </p:cNvSpPr>
            <p:nvPr/>
          </p:nvSpPr>
          <p:spPr bwMode="auto">
            <a:xfrm>
              <a:off x="4181" y="521"/>
              <a:ext cx="58" cy="38"/>
            </a:xfrm>
            <a:custGeom>
              <a:avLst/>
              <a:gdLst>
                <a:gd name="T0" fmla="*/ 0 w 60"/>
                <a:gd name="T1" fmla="*/ 0 h 27"/>
                <a:gd name="T2" fmla="*/ 15 w 60"/>
                <a:gd name="T3" fmla="*/ 826 h 27"/>
                <a:gd name="T4" fmla="*/ 35 w 60"/>
                <a:gd name="T5" fmla="*/ 826 h 27"/>
                <a:gd name="T6" fmla="*/ 42 w 60"/>
                <a:gd name="T7" fmla="*/ 424 h 27"/>
                <a:gd name="T8" fmla="*/ 42 w 60"/>
                <a:gd name="T9" fmla="*/ 424 h 27"/>
                <a:gd name="T10" fmla="*/ 35 w 60"/>
                <a:gd name="T11" fmla="*/ 826 h 27"/>
                <a:gd name="T12" fmla="*/ 15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15" y="27"/>
                  </a:lnTo>
                  <a:lnTo>
                    <a:pt x="45" y="27"/>
                  </a:lnTo>
                  <a:lnTo>
                    <a:pt x="60" y="14"/>
                  </a:lnTo>
                  <a:lnTo>
                    <a:pt x="45" y="27"/>
                  </a:lnTo>
                  <a:lnTo>
                    <a:pt x="15"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1" name="Freeform 109"/>
            <p:cNvSpPr>
              <a:spLocks noEditPoints="1"/>
            </p:cNvSpPr>
            <p:nvPr/>
          </p:nvSpPr>
          <p:spPr bwMode="auto">
            <a:xfrm>
              <a:off x="4239" y="424"/>
              <a:ext cx="15" cy="116"/>
            </a:xfrm>
            <a:custGeom>
              <a:avLst/>
              <a:gdLst>
                <a:gd name="T0" fmla="*/ 0 w 16"/>
                <a:gd name="T1" fmla="*/ 2359 h 83"/>
                <a:gd name="T2" fmla="*/ 8 w 16"/>
                <a:gd name="T3" fmla="*/ 1168 h 83"/>
                <a:gd name="T4" fmla="*/ 8 w 16"/>
                <a:gd name="T5" fmla="*/ 0 h 83"/>
                <a:gd name="T6" fmla="*/ 8 w 16"/>
                <a:gd name="T7" fmla="*/ 0 h 83"/>
                <a:gd name="T8" fmla="*/ 8 w 16"/>
                <a:gd name="T9" fmla="*/ 1168 h 83"/>
                <a:gd name="T10" fmla="*/ 0 w 16"/>
                <a:gd name="T11" fmla="*/ 2359 h 83"/>
                <a:gd name="T12" fmla="*/ 0 w 16"/>
                <a:gd name="T13" fmla="*/ 2359 h 83"/>
                <a:gd name="T14" fmla="*/ 0 w 16"/>
                <a:gd name="T15" fmla="*/ 2359 h 83"/>
                <a:gd name="T16" fmla="*/ 0 w 16"/>
                <a:gd name="T17" fmla="*/ 2359 h 83"/>
                <a:gd name="T18" fmla="*/ 0 w 16"/>
                <a:gd name="T19" fmla="*/ 2359 h 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3"/>
                <a:gd name="T32" fmla="*/ 16 w 16"/>
                <a:gd name="T33" fmla="*/ 83 h 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3">
                  <a:moveTo>
                    <a:pt x="0" y="83"/>
                  </a:moveTo>
                  <a:lnTo>
                    <a:pt x="16" y="41"/>
                  </a:lnTo>
                  <a:lnTo>
                    <a:pt x="16" y="0"/>
                  </a:lnTo>
                  <a:lnTo>
                    <a:pt x="16" y="41"/>
                  </a:lnTo>
                  <a:lnTo>
                    <a:pt x="0" y="83"/>
                  </a:lnTo>
                  <a:close/>
                  <a:moveTo>
                    <a:pt x="0" y="83"/>
                  </a:moveTo>
                  <a:lnTo>
                    <a:pt x="0" y="83"/>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2" name="Freeform 110"/>
            <p:cNvSpPr>
              <a:spLocks noEditPoints="1"/>
            </p:cNvSpPr>
            <p:nvPr/>
          </p:nvSpPr>
          <p:spPr bwMode="auto">
            <a:xfrm>
              <a:off x="4152" y="346"/>
              <a:ext cx="102" cy="78"/>
            </a:xfrm>
            <a:custGeom>
              <a:avLst/>
              <a:gdLst>
                <a:gd name="T0" fmla="*/ 72 w 106"/>
                <a:gd name="T1" fmla="*/ 1812 h 55"/>
                <a:gd name="T2" fmla="*/ 62 w 106"/>
                <a:gd name="T3" fmla="*/ 935 h 55"/>
                <a:gd name="T4" fmla="*/ 52 w 106"/>
                <a:gd name="T5" fmla="*/ 0 h 55"/>
                <a:gd name="T6" fmla="*/ 0 w 106"/>
                <a:gd name="T7" fmla="*/ 0 h 55"/>
                <a:gd name="T8" fmla="*/ 0 w 106"/>
                <a:gd name="T9" fmla="*/ 0 h 55"/>
                <a:gd name="T10" fmla="*/ 52 w 106"/>
                <a:gd name="T11" fmla="*/ 0 h 55"/>
                <a:gd name="T12" fmla="*/ 62 w 106"/>
                <a:gd name="T13" fmla="*/ 935 h 55"/>
                <a:gd name="T14" fmla="*/ 72 w 106"/>
                <a:gd name="T15" fmla="*/ 1812 h 55"/>
                <a:gd name="T16" fmla="*/ 72 w 106"/>
                <a:gd name="T17" fmla="*/ 1812 h 55"/>
                <a:gd name="T18" fmla="*/ 72 w 106"/>
                <a:gd name="T19" fmla="*/ 1812 h 55"/>
                <a:gd name="T20" fmla="*/ 72 w 106"/>
                <a:gd name="T21" fmla="*/ 1812 h 55"/>
                <a:gd name="T22" fmla="*/ 72 w 106"/>
                <a:gd name="T23" fmla="*/ 1812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6"/>
                <a:gd name="T37" fmla="*/ 0 h 55"/>
                <a:gd name="T38" fmla="*/ 106 w 106"/>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6" h="55">
                  <a:moveTo>
                    <a:pt x="106" y="55"/>
                  </a:moveTo>
                  <a:lnTo>
                    <a:pt x="90" y="28"/>
                  </a:lnTo>
                  <a:lnTo>
                    <a:pt x="75" y="0"/>
                  </a:lnTo>
                  <a:lnTo>
                    <a:pt x="0" y="0"/>
                  </a:lnTo>
                  <a:lnTo>
                    <a:pt x="75" y="0"/>
                  </a:lnTo>
                  <a:lnTo>
                    <a:pt x="90" y="28"/>
                  </a:lnTo>
                  <a:lnTo>
                    <a:pt x="106" y="55"/>
                  </a:lnTo>
                  <a:close/>
                  <a:moveTo>
                    <a:pt x="106" y="55"/>
                  </a:moveTo>
                  <a:lnTo>
                    <a:pt x="106" y="55"/>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3" name="Freeform 111"/>
            <p:cNvSpPr>
              <a:spLocks/>
            </p:cNvSpPr>
            <p:nvPr/>
          </p:nvSpPr>
          <p:spPr bwMode="auto">
            <a:xfrm>
              <a:off x="4109" y="346"/>
              <a:ext cx="43" cy="58"/>
            </a:xfrm>
            <a:custGeom>
              <a:avLst/>
              <a:gdLst>
                <a:gd name="T0" fmla="*/ 29 w 45"/>
                <a:gd name="T1" fmla="*/ 0 h 41"/>
                <a:gd name="T2" fmla="*/ 20 w 45"/>
                <a:gd name="T3" fmla="*/ 463 h 41"/>
                <a:gd name="T4" fmla="*/ 0 w 45"/>
                <a:gd name="T5" fmla="*/ 1313 h 41"/>
                <a:gd name="T6" fmla="*/ 0 w 45"/>
                <a:gd name="T7" fmla="*/ 1313 h 41"/>
                <a:gd name="T8" fmla="*/ 20 w 45"/>
                <a:gd name="T9" fmla="*/ 463 h 41"/>
                <a:gd name="T10" fmla="*/ 29 w 45"/>
                <a:gd name="T11" fmla="*/ 0 h 41"/>
                <a:gd name="T12" fmla="*/ 29 w 45"/>
                <a:gd name="T13" fmla="*/ 0 h 41"/>
                <a:gd name="T14" fmla="*/ 0 60000 65536"/>
                <a:gd name="T15" fmla="*/ 0 60000 65536"/>
                <a:gd name="T16" fmla="*/ 0 60000 65536"/>
                <a:gd name="T17" fmla="*/ 0 60000 65536"/>
                <a:gd name="T18" fmla="*/ 0 60000 65536"/>
                <a:gd name="T19" fmla="*/ 0 60000 65536"/>
                <a:gd name="T20" fmla="*/ 0 60000 65536"/>
                <a:gd name="T21" fmla="*/ 0 w 45"/>
                <a:gd name="T22" fmla="*/ 0 h 41"/>
                <a:gd name="T23" fmla="*/ 45 w 4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41">
                  <a:moveTo>
                    <a:pt x="45" y="0"/>
                  </a:moveTo>
                  <a:lnTo>
                    <a:pt x="30" y="14"/>
                  </a:lnTo>
                  <a:lnTo>
                    <a:pt x="0" y="41"/>
                  </a:lnTo>
                  <a:lnTo>
                    <a:pt x="30" y="14"/>
                  </a:lnTo>
                  <a:lnTo>
                    <a:pt x="4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4" name="Freeform 112"/>
            <p:cNvSpPr>
              <a:spLocks noEditPoints="1"/>
            </p:cNvSpPr>
            <p:nvPr/>
          </p:nvSpPr>
          <p:spPr bwMode="auto">
            <a:xfrm>
              <a:off x="4081" y="404"/>
              <a:ext cx="28" cy="97"/>
            </a:xfrm>
            <a:custGeom>
              <a:avLst/>
              <a:gdLst>
                <a:gd name="T0" fmla="*/ 16 w 30"/>
                <a:gd name="T1" fmla="*/ 0 h 69"/>
                <a:gd name="T2" fmla="*/ 7 w 30"/>
                <a:gd name="T3" fmla="*/ 836 h 69"/>
                <a:gd name="T4" fmla="*/ 0 w 30"/>
                <a:gd name="T5" fmla="*/ 2074 h 69"/>
                <a:gd name="T6" fmla="*/ 0 w 30"/>
                <a:gd name="T7" fmla="*/ 2074 h 69"/>
                <a:gd name="T8" fmla="*/ 7 w 30"/>
                <a:gd name="T9" fmla="*/ 836 h 69"/>
                <a:gd name="T10" fmla="*/ 16 w 30"/>
                <a:gd name="T11" fmla="*/ 0 h 69"/>
                <a:gd name="T12" fmla="*/ 16 w 30"/>
                <a:gd name="T13" fmla="*/ 0 h 69"/>
                <a:gd name="T14" fmla="*/ 16 w 30"/>
                <a:gd name="T15" fmla="*/ 0 h 69"/>
                <a:gd name="T16" fmla="*/ 16 w 30"/>
                <a:gd name="T17" fmla="*/ 0 h 69"/>
                <a:gd name="T18" fmla="*/ 16 w 30"/>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69"/>
                <a:gd name="T32" fmla="*/ 30 w 30"/>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69">
                  <a:moveTo>
                    <a:pt x="30" y="0"/>
                  </a:moveTo>
                  <a:lnTo>
                    <a:pt x="15" y="28"/>
                  </a:lnTo>
                  <a:lnTo>
                    <a:pt x="0" y="69"/>
                  </a:lnTo>
                  <a:lnTo>
                    <a:pt x="15" y="28"/>
                  </a:lnTo>
                  <a:lnTo>
                    <a:pt x="30" y="0"/>
                  </a:lnTo>
                  <a:close/>
                  <a:moveTo>
                    <a:pt x="30" y="0"/>
                  </a:move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5" name="Freeform 113"/>
            <p:cNvSpPr>
              <a:spLocks noEditPoints="1"/>
            </p:cNvSpPr>
            <p:nvPr/>
          </p:nvSpPr>
          <p:spPr bwMode="auto">
            <a:xfrm>
              <a:off x="4081" y="501"/>
              <a:ext cx="57" cy="58"/>
            </a:xfrm>
            <a:custGeom>
              <a:avLst/>
              <a:gdLst>
                <a:gd name="T0" fmla="*/ 0 w 60"/>
                <a:gd name="T1" fmla="*/ 0 h 41"/>
                <a:gd name="T2" fmla="*/ 10 w 60"/>
                <a:gd name="T3" fmla="*/ 1313 h 41"/>
                <a:gd name="T4" fmla="*/ 27 w 60"/>
                <a:gd name="T5" fmla="*/ 1313 h 41"/>
                <a:gd name="T6" fmla="*/ 36 w 60"/>
                <a:gd name="T7" fmla="*/ 927 h 41"/>
                <a:gd name="T8" fmla="*/ 36 w 60"/>
                <a:gd name="T9" fmla="*/ 927 h 41"/>
                <a:gd name="T10" fmla="*/ 27 w 60"/>
                <a:gd name="T11" fmla="*/ 1313 h 41"/>
                <a:gd name="T12" fmla="*/ 10 w 60"/>
                <a:gd name="T13" fmla="*/ 1313 h 41"/>
                <a:gd name="T14" fmla="*/ 0 w 60"/>
                <a:gd name="T15" fmla="*/ 0 h 41"/>
                <a:gd name="T16" fmla="*/ 0 w 60"/>
                <a:gd name="T17" fmla="*/ 0 h 41"/>
                <a:gd name="T18" fmla="*/ 0 w 60"/>
                <a:gd name="T19" fmla="*/ 0 h 41"/>
                <a:gd name="T20" fmla="*/ 0 w 60"/>
                <a:gd name="T21" fmla="*/ 0 h 41"/>
                <a:gd name="T22" fmla="*/ 0 w 60"/>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41"/>
                <a:gd name="T38" fmla="*/ 60 w 60"/>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41">
                  <a:moveTo>
                    <a:pt x="0" y="0"/>
                  </a:moveTo>
                  <a:lnTo>
                    <a:pt x="15" y="41"/>
                  </a:lnTo>
                  <a:lnTo>
                    <a:pt x="45" y="41"/>
                  </a:lnTo>
                  <a:lnTo>
                    <a:pt x="60" y="28"/>
                  </a:lnTo>
                  <a:lnTo>
                    <a:pt x="45" y="41"/>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6" name="Freeform 114"/>
            <p:cNvSpPr>
              <a:spLocks noEditPoints="1"/>
            </p:cNvSpPr>
            <p:nvPr/>
          </p:nvSpPr>
          <p:spPr bwMode="auto">
            <a:xfrm>
              <a:off x="4138" y="404"/>
              <a:ext cx="29" cy="136"/>
            </a:xfrm>
            <a:custGeom>
              <a:avLst/>
              <a:gdLst>
                <a:gd name="T0" fmla="*/ 0 w 30"/>
                <a:gd name="T1" fmla="*/ 2856 h 97"/>
                <a:gd name="T2" fmla="*/ 15 w 30"/>
                <a:gd name="T3" fmla="*/ 1605 h 97"/>
                <a:gd name="T4" fmla="*/ 20 w 30"/>
                <a:gd name="T5" fmla="*/ 0 h 97"/>
                <a:gd name="T6" fmla="*/ 20 w 30"/>
                <a:gd name="T7" fmla="*/ 0 h 97"/>
                <a:gd name="T8" fmla="*/ 15 w 30"/>
                <a:gd name="T9" fmla="*/ 1605 h 97"/>
                <a:gd name="T10" fmla="*/ 0 w 30"/>
                <a:gd name="T11" fmla="*/ 2856 h 97"/>
                <a:gd name="T12" fmla="*/ 0 w 30"/>
                <a:gd name="T13" fmla="*/ 2856 h 97"/>
                <a:gd name="T14" fmla="*/ 0 w 30"/>
                <a:gd name="T15" fmla="*/ 2856 h 97"/>
                <a:gd name="T16" fmla="*/ 0 w 30"/>
                <a:gd name="T17" fmla="*/ 2856 h 97"/>
                <a:gd name="T18" fmla="*/ 0 w 30"/>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7"/>
                <a:gd name="T32" fmla="*/ 30 w 30"/>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7">
                  <a:moveTo>
                    <a:pt x="0" y="97"/>
                  </a:moveTo>
                  <a:lnTo>
                    <a:pt x="15" y="55"/>
                  </a:lnTo>
                  <a:lnTo>
                    <a:pt x="30" y="0"/>
                  </a:lnTo>
                  <a:lnTo>
                    <a:pt x="15" y="55"/>
                  </a:lnTo>
                  <a:lnTo>
                    <a:pt x="0" y="97"/>
                  </a:lnTo>
                  <a:close/>
                  <a:moveTo>
                    <a:pt x="0" y="97"/>
                  </a:moveTo>
                  <a:lnTo>
                    <a:pt x="0" y="97"/>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27" name="Freeform 115"/>
            <p:cNvSpPr>
              <a:spLocks noEditPoints="1"/>
            </p:cNvSpPr>
            <p:nvPr/>
          </p:nvSpPr>
          <p:spPr bwMode="auto">
            <a:xfrm>
              <a:off x="4052" y="289"/>
              <a:ext cx="115" cy="115"/>
            </a:xfrm>
            <a:custGeom>
              <a:avLst/>
              <a:gdLst>
                <a:gd name="T0" fmla="*/ 78 w 120"/>
                <a:gd name="T1" fmla="*/ 2414 h 82"/>
                <a:gd name="T2" fmla="*/ 69 w 120"/>
                <a:gd name="T3" fmla="*/ 1213 h 82"/>
                <a:gd name="T4" fmla="*/ 50 w 120"/>
                <a:gd name="T5" fmla="*/ 417 h 82"/>
                <a:gd name="T6" fmla="*/ 30 w 120"/>
                <a:gd name="T7" fmla="*/ 0 h 82"/>
                <a:gd name="T8" fmla="*/ 0 w 120"/>
                <a:gd name="T9" fmla="*/ 417 h 82"/>
                <a:gd name="T10" fmla="*/ 0 w 120"/>
                <a:gd name="T11" fmla="*/ 417 h 82"/>
                <a:gd name="T12" fmla="*/ 30 w 120"/>
                <a:gd name="T13" fmla="*/ 0 h 82"/>
                <a:gd name="T14" fmla="*/ 50 w 120"/>
                <a:gd name="T15" fmla="*/ 417 h 82"/>
                <a:gd name="T16" fmla="*/ 69 w 120"/>
                <a:gd name="T17" fmla="*/ 1213 h 82"/>
                <a:gd name="T18" fmla="*/ 78 w 120"/>
                <a:gd name="T19" fmla="*/ 2414 h 82"/>
                <a:gd name="T20" fmla="*/ 78 w 120"/>
                <a:gd name="T21" fmla="*/ 2414 h 82"/>
                <a:gd name="T22" fmla="*/ 78 w 120"/>
                <a:gd name="T23" fmla="*/ 2414 h 82"/>
                <a:gd name="T24" fmla="*/ 78 w 120"/>
                <a:gd name="T25" fmla="*/ 2414 h 82"/>
                <a:gd name="T26" fmla="*/ 78 w 120"/>
                <a:gd name="T27" fmla="*/ 2414 h 8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82"/>
                <a:gd name="T44" fmla="*/ 120 w 120"/>
                <a:gd name="T45" fmla="*/ 82 h 8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82">
                  <a:moveTo>
                    <a:pt x="120" y="82"/>
                  </a:moveTo>
                  <a:lnTo>
                    <a:pt x="105" y="41"/>
                  </a:lnTo>
                  <a:lnTo>
                    <a:pt x="75" y="14"/>
                  </a:lnTo>
                  <a:lnTo>
                    <a:pt x="45" y="0"/>
                  </a:lnTo>
                  <a:lnTo>
                    <a:pt x="0" y="14"/>
                  </a:lnTo>
                  <a:lnTo>
                    <a:pt x="45" y="0"/>
                  </a:lnTo>
                  <a:lnTo>
                    <a:pt x="75" y="14"/>
                  </a:lnTo>
                  <a:lnTo>
                    <a:pt x="105" y="41"/>
                  </a:lnTo>
                  <a:lnTo>
                    <a:pt x="120" y="82"/>
                  </a:lnTo>
                  <a:close/>
                  <a:moveTo>
                    <a:pt x="120" y="82"/>
                  </a:moveTo>
                  <a:lnTo>
                    <a:pt x="120" y="82"/>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 name="Group 116"/>
          <p:cNvGrpSpPr>
            <a:grpSpLocks/>
          </p:cNvGrpSpPr>
          <p:nvPr/>
        </p:nvGrpSpPr>
        <p:grpSpPr bwMode="auto">
          <a:xfrm>
            <a:off x="7196138" y="1155998"/>
            <a:ext cx="925512" cy="476250"/>
            <a:chOff x="3980" y="695"/>
            <a:chExt cx="791" cy="348"/>
          </a:xfrm>
        </p:grpSpPr>
        <p:sp>
          <p:nvSpPr>
            <p:cNvPr id="13378" name="Freeform 117"/>
            <p:cNvSpPr>
              <a:spLocks/>
            </p:cNvSpPr>
            <p:nvPr/>
          </p:nvSpPr>
          <p:spPr bwMode="auto">
            <a:xfrm>
              <a:off x="4540" y="773"/>
              <a:ext cx="144" cy="57"/>
            </a:xfrm>
            <a:custGeom>
              <a:avLst/>
              <a:gdLst>
                <a:gd name="T0" fmla="*/ 0 w 151"/>
                <a:gd name="T1" fmla="*/ 356 h 41"/>
                <a:gd name="T2" fmla="*/ 29 w 151"/>
                <a:gd name="T3" fmla="*/ 0 h 41"/>
                <a:gd name="T4" fmla="*/ 57 w 151"/>
                <a:gd name="T5" fmla="*/ 0 h 41"/>
                <a:gd name="T6" fmla="*/ 75 w 151"/>
                <a:gd name="T7" fmla="*/ 356 h 41"/>
                <a:gd name="T8" fmla="*/ 93 w 151"/>
                <a:gd name="T9" fmla="*/ 1108 h 41"/>
                <a:gd name="T10" fmla="*/ 93 w 151"/>
                <a:gd name="T11" fmla="*/ 1108 h 41"/>
                <a:gd name="T12" fmla="*/ 75 w 151"/>
                <a:gd name="T13" fmla="*/ 356 h 41"/>
                <a:gd name="T14" fmla="*/ 57 w 151"/>
                <a:gd name="T15" fmla="*/ 0 h 41"/>
                <a:gd name="T16" fmla="*/ 29 w 151"/>
                <a:gd name="T17" fmla="*/ 0 h 41"/>
                <a:gd name="T18" fmla="*/ 0 w 151"/>
                <a:gd name="T19" fmla="*/ 356 h 41"/>
                <a:gd name="T20" fmla="*/ 0 w 151"/>
                <a:gd name="T21" fmla="*/ 356 h 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1"/>
                <a:gd name="T34" fmla="*/ 0 h 41"/>
                <a:gd name="T35" fmla="*/ 151 w 151"/>
                <a:gd name="T36" fmla="*/ 41 h 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1" h="41">
                  <a:moveTo>
                    <a:pt x="0" y="13"/>
                  </a:moveTo>
                  <a:lnTo>
                    <a:pt x="46" y="0"/>
                  </a:lnTo>
                  <a:lnTo>
                    <a:pt x="91" y="0"/>
                  </a:lnTo>
                  <a:lnTo>
                    <a:pt x="121" y="13"/>
                  </a:lnTo>
                  <a:lnTo>
                    <a:pt x="151" y="41"/>
                  </a:lnTo>
                  <a:lnTo>
                    <a:pt x="121" y="13"/>
                  </a:lnTo>
                  <a:lnTo>
                    <a:pt x="91" y="0"/>
                  </a:lnTo>
                  <a:lnTo>
                    <a:pt x="46" y="0"/>
                  </a:lnTo>
                  <a:lnTo>
                    <a:pt x="0" y="13"/>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9" name="Freeform 118"/>
            <p:cNvSpPr>
              <a:spLocks noEditPoints="1"/>
            </p:cNvSpPr>
            <p:nvPr/>
          </p:nvSpPr>
          <p:spPr bwMode="auto">
            <a:xfrm>
              <a:off x="4684" y="830"/>
              <a:ext cx="15" cy="116"/>
            </a:xfrm>
            <a:custGeom>
              <a:avLst/>
              <a:gdLst>
                <a:gd name="T0" fmla="*/ 0 w 15"/>
                <a:gd name="T1" fmla="*/ 0 h 82"/>
                <a:gd name="T2" fmla="*/ 15 w 15"/>
                <a:gd name="T3" fmla="*/ 1313 h 82"/>
                <a:gd name="T4" fmla="*/ 15 w 15"/>
                <a:gd name="T5" fmla="*/ 2627 h 82"/>
                <a:gd name="T6" fmla="*/ 15 w 15"/>
                <a:gd name="T7" fmla="*/ 2627 h 82"/>
                <a:gd name="T8" fmla="*/ 15 w 15"/>
                <a:gd name="T9" fmla="*/ 1313 h 82"/>
                <a:gd name="T10" fmla="*/ 0 w 15"/>
                <a:gd name="T11" fmla="*/ 0 h 82"/>
                <a:gd name="T12" fmla="*/ 0 w 15"/>
                <a:gd name="T13" fmla="*/ 0 h 82"/>
                <a:gd name="T14" fmla="*/ 0 w 15"/>
                <a:gd name="T15" fmla="*/ 0 h 82"/>
                <a:gd name="T16" fmla="*/ 0 w 15"/>
                <a:gd name="T17" fmla="*/ 0 h 82"/>
                <a:gd name="T18" fmla="*/ 0 w 15"/>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82"/>
                <a:gd name="T32" fmla="*/ 15 w 15"/>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82">
                  <a:moveTo>
                    <a:pt x="0" y="0"/>
                  </a:moveTo>
                  <a:lnTo>
                    <a:pt x="15" y="41"/>
                  </a:lnTo>
                  <a:lnTo>
                    <a:pt x="15" y="82"/>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0" name="Freeform 119"/>
            <p:cNvSpPr>
              <a:spLocks noEditPoints="1"/>
            </p:cNvSpPr>
            <p:nvPr/>
          </p:nvSpPr>
          <p:spPr bwMode="auto">
            <a:xfrm>
              <a:off x="4613" y="927"/>
              <a:ext cx="86" cy="39"/>
            </a:xfrm>
            <a:custGeom>
              <a:avLst/>
              <a:gdLst>
                <a:gd name="T0" fmla="*/ 57 w 90"/>
                <a:gd name="T1" fmla="*/ 508 h 27"/>
                <a:gd name="T2" fmla="*/ 29 w 90"/>
                <a:gd name="T3" fmla="*/ 1060 h 27"/>
                <a:gd name="T4" fmla="*/ 11 w 90"/>
                <a:gd name="T5" fmla="*/ 1060 h 27"/>
                <a:gd name="T6" fmla="*/ 0 w 90"/>
                <a:gd name="T7" fmla="*/ 0 h 27"/>
                <a:gd name="T8" fmla="*/ 0 w 90"/>
                <a:gd name="T9" fmla="*/ 0 h 27"/>
                <a:gd name="T10" fmla="*/ 11 w 90"/>
                <a:gd name="T11" fmla="*/ 1060 h 27"/>
                <a:gd name="T12" fmla="*/ 29 w 90"/>
                <a:gd name="T13" fmla="*/ 1060 h 27"/>
                <a:gd name="T14" fmla="*/ 57 w 90"/>
                <a:gd name="T15" fmla="*/ 508 h 27"/>
                <a:gd name="T16" fmla="*/ 57 w 90"/>
                <a:gd name="T17" fmla="*/ 508 h 27"/>
                <a:gd name="T18" fmla="*/ 57 w 90"/>
                <a:gd name="T19" fmla="*/ 508 h 27"/>
                <a:gd name="T20" fmla="*/ 57 w 90"/>
                <a:gd name="T21" fmla="*/ 508 h 27"/>
                <a:gd name="T22" fmla="*/ 57 w 90"/>
                <a:gd name="T23" fmla="*/ 508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27"/>
                <a:gd name="T38" fmla="*/ 90 w 9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27">
                  <a:moveTo>
                    <a:pt x="90" y="13"/>
                  </a:moveTo>
                  <a:lnTo>
                    <a:pt x="45" y="27"/>
                  </a:lnTo>
                  <a:lnTo>
                    <a:pt x="15" y="27"/>
                  </a:lnTo>
                  <a:lnTo>
                    <a:pt x="0" y="0"/>
                  </a:lnTo>
                  <a:lnTo>
                    <a:pt x="15" y="27"/>
                  </a:lnTo>
                  <a:lnTo>
                    <a:pt x="45" y="27"/>
                  </a:lnTo>
                  <a:lnTo>
                    <a:pt x="90" y="13"/>
                  </a:lnTo>
                  <a:close/>
                  <a:moveTo>
                    <a:pt x="90" y="13"/>
                  </a:moveTo>
                  <a:lnTo>
                    <a:pt x="90" y="13"/>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1" name="Freeform 120"/>
            <p:cNvSpPr>
              <a:spLocks noEditPoints="1"/>
            </p:cNvSpPr>
            <p:nvPr/>
          </p:nvSpPr>
          <p:spPr bwMode="auto">
            <a:xfrm>
              <a:off x="4613" y="850"/>
              <a:ext cx="14" cy="77"/>
            </a:xfrm>
            <a:custGeom>
              <a:avLst/>
              <a:gdLst>
                <a:gd name="T0" fmla="*/ 0 w 15"/>
                <a:gd name="T1" fmla="*/ 1586 h 55"/>
                <a:gd name="T2" fmla="*/ 0 w 15"/>
                <a:gd name="T3" fmla="*/ 784 h 55"/>
                <a:gd name="T4" fmla="*/ 7 w 15"/>
                <a:gd name="T5" fmla="*/ 0 h 55"/>
                <a:gd name="T6" fmla="*/ 7 w 15"/>
                <a:gd name="T7" fmla="*/ 0 h 55"/>
                <a:gd name="T8" fmla="*/ 0 w 15"/>
                <a:gd name="T9" fmla="*/ 784 h 55"/>
                <a:gd name="T10" fmla="*/ 0 w 15"/>
                <a:gd name="T11" fmla="*/ 1586 h 55"/>
                <a:gd name="T12" fmla="*/ 0 w 15"/>
                <a:gd name="T13" fmla="*/ 1586 h 55"/>
                <a:gd name="T14" fmla="*/ 0 w 15"/>
                <a:gd name="T15" fmla="*/ 1586 h 55"/>
                <a:gd name="T16" fmla="*/ 0 w 15"/>
                <a:gd name="T17" fmla="*/ 1586 h 55"/>
                <a:gd name="T18" fmla="*/ 0 w 15"/>
                <a:gd name="T19" fmla="*/ 1586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55"/>
                  </a:moveTo>
                  <a:lnTo>
                    <a:pt x="0" y="27"/>
                  </a:lnTo>
                  <a:lnTo>
                    <a:pt x="15" y="0"/>
                  </a:lnTo>
                  <a:lnTo>
                    <a:pt x="0" y="27"/>
                  </a:lnTo>
                  <a:lnTo>
                    <a:pt x="0" y="55"/>
                  </a:lnTo>
                  <a:close/>
                  <a:moveTo>
                    <a:pt x="0" y="55"/>
                  </a:moveTo>
                  <a:lnTo>
                    <a:pt x="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2" name="Freeform 121"/>
            <p:cNvSpPr>
              <a:spLocks noEditPoints="1"/>
            </p:cNvSpPr>
            <p:nvPr/>
          </p:nvSpPr>
          <p:spPr bwMode="auto">
            <a:xfrm>
              <a:off x="4627" y="773"/>
              <a:ext cx="144" cy="77"/>
            </a:xfrm>
            <a:custGeom>
              <a:avLst/>
              <a:gdLst>
                <a:gd name="T0" fmla="*/ 0 w 150"/>
                <a:gd name="T1" fmla="*/ 1586 h 55"/>
                <a:gd name="T2" fmla="*/ 20 w 150"/>
                <a:gd name="T3" fmla="*/ 372 h 55"/>
                <a:gd name="T4" fmla="*/ 50 w 150"/>
                <a:gd name="T5" fmla="*/ 0 h 55"/>
                <a:gd name="T6" fmla="*/ 70 w 150"/>
                <a:gd name="T7" fmla="*/ 0 h 55"/>
                <a:gd name="T8" fmla="*/ 100 w 150"/>
                <a:gd name="T9" fmla="*/ 784 h 55"/>
                <a:gd name="T10" fmla="*/ 100 w 150"/>
                <a:gd name="T11" fmla="*/ 784 h 55"/>
                <a:gd name="T12" fmla="*/ 70 w 150"/>
                <a:gd name="T13" fmla="*/ 0 h 55"/>
                <a:gd name="T14" fmla="*/ 50 w 150"/>
                <a:gd name="T15" fmla="*/ 0 h 55"/>
                <a:gd name="T16" fmla="*/ 20 w 150"/>
                <a:gd name="T17" fmla="*/ 372 h 55"/>
                <a:gd name="T18" fmla="*/ 0 w 150"/>
                <a:gd name="T19" fmla="*/ 1586 h 55"/>
                <a:gd name="T20" fmla="*/ 0 w 150"/>
                <a:gd name="T21" fmla="*/ 1586 h 55"/>
                <a:gd name="T22" fmla="*/ 0 w 150"/>
                <a:gd name="T23" fmla="*/ 1586 h 55"/>
                <a:gd name="T24" fmla="*/ 0 w 150"/>
                <a:gd name="T25" fmla="*/ 1586 h 55"/>
                <a:gd name="T26" fmla="*/ 0 w 150"/>
                <a:gd name="T27" fmla="*/ 1586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0"/>
                <a:gd name="T43" fmla="*/ 0 h 55"/>
                <a:gd name="T44" fmla="*/ 150 w 150"/>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0" h="55">
                  <a:moveTo>
                    <a:pt x="0" y="55"/>
                  </a:moveTo>
                  <a:lnTo>
                    <a:pt x="30" y="13"/>
                  </a:lnTo>
                  <a:lnTo>
                    <a:pt x="75" y="0"/>
                  </a:lnTo>
                  <a:lnTo>
                    <a:pt x="105" y="0"/>
                  </a:lnTo>
                  <a:lnTo>
                    <a:pt x="150" y="27"/>
                  </a:lnTo>
                  <a:lnTo>
                    <a:pt x="105" y="0"/>
                  </a:lnTo>
                  <a:lnTo>
                    <a:pt x="75" y="0"/>
                  </a:lnTo>
                  <a:lnTo>
                    <a:pt x="30" y="13"/>
                  </a:lnTo>
                  <a:lnTo>
                    <a:pt x="0" y="55"/>
                  </a:lnTo>
                  <a:close/>
                  <a:moveTo>
                    <a:pt x="0" y="55"/>
                  </a:moveTo>
                  <a:lnTo>
                    <a:pt x="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3" name="Freeform 122"/>
            <p:cNvSpPr>
              <a:spLocks/>
            </p:cNvSpPr>
            <p:nvPr/>
          </p:nvSpPr>
          <p:spPr bwMode="auto">
            <a:xfrm>
              <a:off x="4511" y="791"/>
              <a:ext cx="29" cy="59"/>
            </a:xfrm>
            <a:custGeom>
              <a:avLst/>
              <a:gdLst>
                <a:gd name="T0" fmla="*/ 20 w 30"/>
                <a:gd name="T1" fmla="*/ 0 h 42"/>
                <a:gd name="T2" fmla="*/ 15 w 30"/>
                <a:gd name="T3" fmla="*/ 423 h 42"/>
                <a:gd name="T4" fmla="*/ 0 w 30"/>
                <a:gd name="T5" fmla="*/ 1259 h 42"/>
                <a:gd name="T6" fmla="*/ 0 w 30"/>
                <a:gd name="T7" fmla="*/ 1259 h 42"/>
                <a:gd name="T8" fmla="*/ 15 w 30"/>
                <a:gd name="T9" fmla="*/ 423 h 42"/>
                <a:gd name="T10" fmla="*/ 20 w 30"/>
                <a:gd name="T11" fmla="*/ 0 h 42"/>
                <a:gd name="T12" fmla="*/ 20 w 30"/>
                <a:gd name="T13" fmla="*/ 0 h 42"/>
                <a:gd name="T14" fmla="*/ 0 60000 65536"/>
                <a:gd name="T15" fmla="*/ 0 60000 65536"/>
                <a:gd name="T16" fmla="*/ 0 60000 65536"/>
                <a:gd name="T17" fmla="*/ 0 60000 65536"/>
                <a:gd name="T18" fmla="*/ 0 60000 65536"/>
                <a:gd name="T19" fmla="*/ 0 60000 65536"/>
                <a:gd name="T20" fmla="*/ 0 60000 65536"/>
                <a:gd name="T21" fmla="*/ 0 w 30"/>
                <a:gd name="T22" fmla="*/ 0 h 42"/>
                <a:gd name="T23" fmla="*/ 30 w 30"/>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2">
                  <a:moveTo>
                    <a:pt x="30" y="0"/>
                  </a:moveTo>
                  <a:lnTo>
                    <a:pt x="15" y="14"/>
                  </a:lnTo>
                  <a:lnTo>
                    <a:pt x="0" y="42"/>
                  </a:lnTo>
                  <a:lnTo>
                    <a:pt x="15" y="14"/>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4" name="Freeform 123"/>
            <p:cNvSpPr>
              <a:spLocks noEditPoints="1"/>
            </p:cNvSpPr>
            <p:nvPr/>
          </p:nvSpPr>
          <p:spPr bwMode="auto">
            <a:xfrm>
              <a:off x="4497" y="850"/>
              <a:ext cx="14" cy="96"/>
            </a:xfrm>
            <a:custGeom>
              <a:avLst/>
              <a:gdLst>
                <a:gd name="T0" fmla="*/ 7 w 15"/>
                <a:gd name="T1" fmla="*/ 0 h 68"/>
                <a:gd name="T2" fmla="*/ 0 w 15"/>
                <a:gd name="T3" fmla="*/ 847 h 68"/>
                <a:gd name="T4" fmla="*/ 0 w 15"/>
                <a:gd name="T5" fmla="*/ 2150 h 68"/>
                <a:gd name="T6" fmla="*/ 0 w 15"/>
                <a:gd name="T7" fmla="*/ 2150 h 68"/>
                <a:gd name="T8" fmla="*/ 0 w 15"/>
                <a:gd name="T9" fmla="*/ 847 h 68"/>
                <a:gd name="T10" fmla="*/ 7 w 15"/>
                <a:gd name="T11" fmla="*/ 0 h 68"/>
                <a:gd name="T12" fmla="*/ 7 w 15"/>
                <a:gd name="T13" fmla="*/ 0 h 68"/>
                <a:gd name="T14" fmla="*/ 7 w 15"/>
                <a:gd name="T15" fmla="*/ 0 h 68"/>
                <a:gd name="T16" fmla="*/ 7 w 15"/>
                <a:gd name="T17" fmla="*/ 0 h 68"/>
                <a:gd name="T18" fmla="*/ 7 w 15"/>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8"/>
                <a:gd name="T32" fmla="*/ 15 w 15"/>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8">
                  <a:moveTo>
                    <a:pt x="15" y="0"/>
                  </a:moveTo>
                  <a:lnTo>
                    <a:pt x="0" y="27"/>
                  </a:lnTo>
                  <a:lnTo>
                    <a:pt x="0" y="68"/>
                  </a:lnTo>
                  <a:lnTo>
                    <a:pt x="0" y="27"/>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5" name="Freeform 124"/>
            <p:cNvSpPr>
              <a:spLocks noEditPoints="1"/>
            </p:cNvSpPr>
            <p:nvPr/>
          </p:nvSpPr>
          <p:spPr bwMode="auto">
            <a:xfrm>
              <a:off x="4497" y="946"/>
              <a:ext cx="87" cy="59"/>
            </a:xfrm>
            <a:custGeom>
              <a:avLst/>
              <a:gdLst>
                <a:gd name="T0" fmla="*/ 0 w 91"/>
                <a:gd name="T1" fmla="*/ 0 h 42"/>
                <a:gd name="T2" fmla="*/ 11 w 91"/>
                <a:gd name="T3" fmla="*/ 834 h 42"/>
                <a:gd name="T4" fmla="*/ 29 w 91"/>
                <a:gd name="T5" fmla="*/ 1259 h 42"/>
                <a:gd name="T6" fmla="*/ 38 w 91"/>
                <a:gd name="T7" fmla="*/ 1259 h 42"/>
                <a:gd name="T8" fmla="*/ 58 w 91"/>
                <a:gd name="T9" fmla="*/ 423 h 42"/>
                <a:gd name="T10" fmla="*/ 58 w 91"/>
                <a:gd name="T11" fmla="*/ 423 h 42"/>
                <a:gd name="T12" fmla="*/ 38 w 91"/>
                <a:gd name="T13" fmla="*/ 1259 h 42"/>
                <a:gd name="T14" fmla="*/ 29 w 91"/>
                <a:gd name="T15" fmla="*/ 1259 h 42"/>
                <a:gd name="T16" fmla="*/ 11 w 91"/>
                <a:gd name="T17" fmla="*/ 834 h 42"/>
                <a:gd name="T18" fmla="*/ 0 w 91"/>
                <a:gd name="T19" fmla="*/ 0 h 42"/>
                <a:gd name="T20" fmla="*/ 0 w 91"/>
                <a:gd name="T21" fmla="*/ 0 h 42"/>
                <a:gd name="T22" fmla="*/ 0 w 91"/>
                <a:gd name="T23" fmla="*/ 0 h 42"/>
                <a:gd name="T24" fmla="*/ 0 w 91"/>
                <a:gd name="T25" fmla="*/ 0 h 42"/>
                <a:gd name="T26" fmla="*/ 0 w 91"/>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42"/>
                <a:gd name="T44" fmla="*/ 91 w 91"/>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42">
                  <a:moveTo>
                    <a:pt x="0" y="0"/>
                  </a:moveTo>
                  <a:lnTo>
                    <a:pt x="15" y="28"/>
                  </a:lnTo>
                  <a:lnTo>
                    <a:pt x="45" y="42"/>
                  </a:lnTo>
                  <a:lnTo>
                    <a:pt x="60" y="42"/>
                  </a:lnTo>
                  <a:lnTo>
                    <a:pt x="91" y="14"/>
                  </a:lnTo>
                  <a:lnTo>
                    <a:pt x="60" y="42"/>
                  </a:lnTo>
                  <a:lnTo>
                    <a:pt x="45" y="42"/>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6" name="Freeform 125"/>
            <p:cNvSpPr>
              <a:spLocks noEditPoints="1"/>
            </p:cNvSpPr>
            <p:nvPr/>
          </p:nvSpPr>
          <p:spPr bwMode="auto">
            <a:xfrm>
              <a:off x="4569" y="830"/>
              <a:ext cx="15" cy="136"/>
            </a:xfrm>
            <a:custGeom>
              <a:avLst/>
              <a:gdLst>
                <a:gd name="T0" fmla="*/ 8 w 16"/>
                <a:gd name="T1" fmla="*/ 3125 h 96"/>
                <a:gd name="T2" fmla="*/ 8 w 16"/>
                <a:gd name="T3" fmla="*/ 1792 h 96"/>
                <a:gd name="T4" fmla="*/ 0 w 16"/>
                <a:gd name="T5" fmla="*/ 0 h 96"/>
                <a:gd name="T6" fmla="*/ 0 w 16"/>
                <a:gd name="T7" fmla="*/ 0 h 96"/>
                <a:gd name="T8" fmla="*/ 8 w 16"/>
                <a:gd name="T9" fmla="*/ 1792 h 96"/>
                <a:gd name="T10" fmla="*/ 8 w 16"/>
                <a:gd name="T11" fmla="*/ 3125 h 96"/>
                <a:gd name="T12" fmla="*/ 8 w 16"/>
                <a:gd name="T13" fmla="*/ 3125 h 96"/>
                <a:gd name="T14" fmla="*/ 8 w 16"/>
                <a:gd name="T15" fmla="*/ 3125 h 96"/>
                <a:gd name="T16" fmla="*/ 8 w 16"/>
                <a:gd name="T17" fmla="*/ 3125 h 96"/>
                <a:gd name="T18" fmla="*/ 8 w 16"/>
                <a:gd name="T19" fmla="*/ 312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96"/>
                <a:gd name="T32" fmla="*/ 16 w 16"/>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96">
                  <a:moveTo>
                    <a:pt x="16" y="96"/>
                  </a:moveTo>
                  <a:lnTo>
                    <a:pt x="16" y="55"/>
                  </a:lnTo>
                  <a:lnTo>
                    <a:pt x="0" y="0"/>
                  </a:lnTo>
                  <a:lnTo>
                    <a:pt x="16" y="55"/>
                  </a:lnTo>
                  <a:lnTo>
                    <a:pt x="16" y="96"/>
                  </a:lnTo>
                  <a:close/>
                  <a:moveTo>
                    <a:pt x="16" y="96"/>
                  </a:moveTo>
                  <a:lnTo>
                    <a:pt x="16" y="96"/>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7" name="Freeform 126"/>
            <p:cNvSpPr>
              <a:spLocks noEditPoints="1"/>
            </p:cNvSpPr>
            <p:nvPr/>
          </p:nvSpPr>
          <p:spPr bwMode="auto">
            <a:xfrm>
              <a:off x="4397" y="753"/>
              <a:ext cx="172" cy="77"/>
            </a:xfrm>
            <a:custGeom>
              <a:avLst/>
              <a:gdLst>
                <a:gd name="T0" fmla="*/ 114 w 180"/>
                <a:gd name="T1" fmla="*/ 1586 h 55"/>
                <a:gd name="T2" fmla="*/ 86 w 180"/>
                <a:gd name="T3" fmla="*/ 784 h 55"/>
                <a:gd name="T4" fmla="*/ 57 w 180"/>
                <a:gd name="T5" fmla="*/ 0 h 55"/>
                <a:gd name="T6" fmla="*/ 29 w 180"/>
                <a:gd name="T7" fmla="*/ 413 h 55"/>
                <a:gd name="T8" fmla="*/ 0 w 180"/>
                <a:gd name="T9" fmla="*/ 784 h 55"/>
                <a:gd name="T10" fmla="*/ 0 w 180"/>
                <a:gd name="T11" fmla="*/ 784 h 55"/>
                <a:gd name="T12" fmla="*/ 29 w 180"/>
                <a:gd name="T13" fmla="*/ 413 h 55"/>
                <a:gd name="T14" fmla="*/ 57 w 180"/>
                <a:gd name="T15" fmla="*/ 0 h 55"/>
                <a:gd name="T16" fmla="*/ 86 w 180"/>
                <a:gd name="T17" fmla="*/ 784 h 55"/>
                <a:gd name="T18" fmla="*/ 114 w 180"/>
                <a:gd name="T19" fmla="*/ 1586 h 55"/>
                <a:gd name="T20" fmla="*/ 114 w 180"/>
                <a:gd name="T21" fmla="*/ 1586 h 55"/>
                <a:gd name="T22" fmla="*/ 114 w 180"/>
                <a:gd name="T23" fmla="*/ 1586 h 55"/>
                <a:gd name="T24" fmla="*/ 114 w 180"/>
                <a:gd name="T25" fmla="*/ 1586 h 55"/>
                <a:gd name="T26" fmla="*/ 114 w 180"/>
                <a:gd name="T27" fmla="*/ 1586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55"/>
                <a:gd name="T44" fmla="*/ 180 w 180"/>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55">
                  <a:moveTo>
                    <a:pt x="180" y="55"/>
                  </a:moveTo>
                  <a:lnTo>
                    <a:pt x="135" y="27"/>
                  </a:lnTo>
                  <a:lnTo>
                    <a:pt x="90" y="0"/>
                  </a:lnTo>
                  <a:lnTo>
                    <a:pt x="45" y="14"/>
                  </a:lnTo>
                  <a:lnTo>
                    <a:pt x="0" y="27"/>
                  </a:lnTo>
                  <a:lnTo>
                    <a:pt x="45" y="14"/>
                  </a:lnTo>
                  <a:lnTo>
                    <a:pt x="90" y="0"/>
                  </a:lnTo>
                  <a:lnTo>
                    <a:pt x="135" y="27"/>
                  </a:lnTo>
                  <a:lnTo>
                    <a:pt x="180" y="55"/>
                  </a:lnTo>
                  <a:close/>
                  <a:moveTo>
                    <a:pt x="180" y="55"/>
                  </a:moveTo>
                  <a:lnTo>
                    <a:pt x="180" y="55"/>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8" name="Freeform 127"/>
            <p:cNvSpPr>
              <a:spLocks/>
            </p:cNvSpPr>
            <p:nvPr/>
          </p:nvSpPr>
          <p:spPr bwMode="auto">
            <a:xfrm>
              <a:off x="4368" y="773"/>
              <a:ext cx="43" cy="57"/>
            </a:xfrm>
            <a:custGeom>
              <a:avLst/>
              <a:gdLst>
                <a:gd name="T0" fmla="*/ 29 w 45"/>
                <a:gd name="T1" fmla="*/ 0 h 41"/>
                <a:gd name="T2" fmla="*/ 0 w 45"/>
                <a:gd name="T3" fmla="*/ 1108 h 41"/>
                <a:gd name="T4" fmla="*/ 0 w 45"/>
                <a:gd name="T5" fmla="*/ 1108 h 41"/>
                <a:gd name="T6" fmla="*/ 29 w 45"/>
                <a:gd name="T7" fmla="*/ 0 h 41"/>
                <a:gd name="T8" fmla="*/ 29 w 45"/>
                <a:gd name="T9" fmla="*/ 0 h 41"/>
                <a:gd name="T10" fmla="*/ 0 60000 65536"/>
                <a:gd name="T11" fmla="*/ 0 60000 65536"/>
                <a:gd name="T12" fmla="*/ 0 60000 65536"/>
                <a:gd name="T13" fmla="*/ 0 60000 65536"/>
                <a:gd name="T14" fmla="*/ 0 60000 65536"/>
                <a:gd name="T15" fmla="*/ 0 w 45"/>
                <a:gd name="T16" fmla="*/ 0 h 41"/>
                <a:gd name="T17" fmla="*/ 45 w 45"/>
                <a:gd name="T18" fmla="*/ 41 h 41"/>
              </a:gdLst>
              <a:ahLst/>
              <a:cxnLst>
                <a:cxn ang="T10">
                  <a:pos x="T0" y="T1"/>
                </a:cxn>
                <a:cxn ang="T11">
                  <a:pos x="T2" y="T3"/>
                </a:cxn>
                <a:cxn ang="T12">
                  <a:pos x="T4" y="T5"/>
                </a:cxn>
                <a:cxn ang="T13">
                  <a:pos x="T6" y="T7"/>
                </a:cxn>
                <a:cxn ang="T14">
                  <a:pos x="T8" y="T9"/>
                </a:cxn>
              </a:cxnLst>
              <a:rect l="T15" t="T16" r="T17" b="T18"/>
              <a:pathLst>
                <a:path w="45" h="41">
                  <a:moveTo>
                    <a:pt x="45" y="0"/>
                  </a:moveTo>
                  <a:lnTo>
                    <a:pt x="0" y="41"/>
                  </a:lnTo>
                  <a:lnTo>
                    <a:pt x="4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89" name="Freeform 128"/>
            <p:cNvSpPr>
              <a:spLocks noEditPoints="1"/>
            </p:cNvSpPr>
            <p:nvPr/>
          </p:nvSpPr>
          <p:spPr bwMode="auto">
            <a:xfrm>
              <a:off x="4354" y="830"/>
              <a:ext cx="14" cy="116"/>
            </a:xfrm>
            <a:custGeom>
              <a:avLst/>
              <a:gdLst>
                <a:gd name="T0" fmla="*/ 7 w 15"/>
                <a:gd name="T1" fmla="*/ 0 h 82"/>
                <a:gd name="T2" fmla="*/ 0 w 15"/>
                <a:gd name="T3" fmla="*/ 1313 h 82"/>
                <a:gd name="T4" fmla="*/ 0 w 15"/>
                <a:gd name="T5" fmla="*/ 2627 h 82"/>
                <a:gd name="T6" fmla="*/ 0 w 15"/>
                <a:gd name="T7" fmla="*/ 2627 h 82"/>
                <a:gd name="T8" fmla="*/ 0 w 15"/>
                <a:gd name="T9" fmla="*/ 1313 h 82"/>
                <a:gd name="T10" fmla="*/ 7 w 15"/>
                <a:gd name="T11" fmla="*/ 0 h 82"/>
                <a:gd name="T12" fmla="*/ 7 w 15"/>
                <a:gd name="T13" fmla="*/ 0 h 82"/>
                <a:gd name="T14" fmla="*/ 7 w 15"/>
                <a:gd name="T15" fmla="*/ 0 h 82"/>
                <a:gd name="T16" fmla="*/ 7 w 15"/>
                <a:gd name="T17" fmla="*/ 0 h 82"/>
                <a:gd name="T18" fmla="*/ 7 w 15"/>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82"/>
                <a:gd name="T32" fmla="*/ 15 w 15"/>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82">
                  <a:moveTo>
                    <a:pt x="15" y="0"/>
                  </a:moveTo>
                  <a:lnTo>
                    <a:pt x="0" y="41"/>
                  </a:lnTo>
                  <a:lnTo>
                    <a:pt x="0" y="82"/>
                  </a:lnTo>
                  <a:lnTo>
                    <a:pt x="0" y="41"/>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0" name="Freeform 129"/>
            <p:cNvSpPr>
              <a:spLocks noEditPoints="1"/>
            </p:cNvSpPr>
            <p:nvPr/>
          </p:nvSpPr>
          <p:spPr bwMode="auto">
            <a:xfrm>
              <a:off x="4354" y="946"/>
              <a:ext cx="86" cy="59"/>
            </a:xfrm>
            <a:custGeom>
              <a:avLst/>
              <a:gdLst>
                <a:gd name="T0" fmla="*/ 0 w 90"/>
                <a:gd name="T1" fmla="*/ 0 h 42"/>
                <a:gd name="T2" fmla="*/ 11 w 90"/>
                <a:gd name="T3" fmla="*/ 834 h 42"/>
                <a:gd name="T4" fmla="*/ 29 w 90"/>
                <a:gd name="T5" fmla="*/ 1259 h 42"/>
                <a:gd name="T6" fmla="*/ 38 w 90"/>
                <a:gd name="T7" fmla="*/ 1259 h 42"/>
                <a:gd name="T8" fmla="*/ 57 w 90"/>
                <a:gd name="T9" fmla="*/ 423 h 42"/>
                <a:gd name="T10" fmla="*/ 57 w 90"/>
                <a:gd name="T11" fmla="*/ 423 h 42"/>
                <a:gd name="T12" fmla="*/ 38 w 90"/>
                <a:gd name="T13" fmla="*/ 1259 h 42"/>
                <a:gd name="T14" fmla="*/ 29 w 90"/>
                <a:gd name="T15" fmla="*/ 1259 h 42"/>
                <a:gd name="T16" fmla="*/ 11 w 90"/>
                <a:gd name="T17" fmla="*/ 834 h 42"/>
                <a:gd name="T18" fmla="*/ 0 w 90"/>
                <a:gd name="T19" fmla="*/ 0 h 42"/>
                <a:gd name="T20" fmla="*/ 0 w 90"/>
                <a:gd name="T21" fmla="*/ 0 h 42"/>
                <a:gd name="T22" fmla="*/ 0 w 90"/>
                <a:gd name="T23" fmla="*/ 0 h 42"/>
                <a:gd name="T24" fmla="*/ 0 w 90"/>
                <a:gd name="T25" fmla="*/ 0 h 42"/>
                <a:gd name="T26" fmla="*/ 0 w 90"/>
                <a:gd name="T27" fmla="*/ 0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0"/>
                <a:gd name="T43" fmla="*/ 0 h 42"/>
                <a:gd name="T44" fmla="*/ 90 w 90"/>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0" h="42">
                  <a:moveTo>
                    <a:pt x="0" y="0"/>
                  </a:moveTo>
                  <a:lnTo>
                    <a:pt x="15" y="28"/>
                  </a:lnTo>
                  <a:lnTo>
                    <a:pt x="45" y="42"/>
                  </a:lnTo>
                  <a:lnTo>
                    <a:pt x="60" y="42"/>
                  </a:lnTo>
                  <a:lnTo>
                    <a:pt x="90" y="14"/>
                  </a:lnTo>
                  <a:lnTo>
                    <a:pt x="60" y="42"/>
                  </a:lnTo>
                  <a:lnTo>
                    <a:pt x="45" y="42"/>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1" name="Freeform 130"/>
            <p:cNvSpPr>
              <a:spLocks noEditPoints="1"/>
            </p:cNvSpPr>
            <p:nvPr/>
          </p:nvSpPr>
          <p:spPr bwMode="auto">
            <a:xfrm>
              <a:off x="4426" y="830"/>
              <a:ext cx="29" cy="136"/>
            </a:xfrm>
            <a:custGeom>
              <a:avLst/>
              <a:gdLst>
                <a:gd name="T0" fmla="*/ 15 w 30"/>
                <a:gd name="T1" fmla="*/ 3125 h 96"/>
                <a:gd name="T2" fmla="*/ 20 w 30"/>
                <a:gd name="T3" fmla="*/ 1792 h 96"/>
                <a:gd name="T4" fmla="*/ 0 w 30"/>
                <a:gd name="T5" fmla="*/ 0 h 96"/>
                <a:gd name="T6" fmla="*/ 0 w 30"/>
                <a:gd name="T7" fmla="*/ 0 h 96"/>
                <a:gd name="T8" fmla="*/ 20 w 30"/>
                <a:gd name="T9" fmla="*/ 1792 h 96"/>
                <a:gd name="T10" fmla="*/ 15 w 30"/>
                <a:gd name="T11" fmla="*/ 3125 h 96"/>
                <a:gd name="T12" fmla="*/ 15 w 30"/>
                <a:gd name="T13" fmla="*/ 3125 h 96"/>
                <a:gd name="T14" fmla="*/ 15 w 30"/>
                <a:gd name="T15" fmla="*/ 3125 h 96"/>
                <a:gd name="T16" fmla="*/ 15 w 30"/>
                <a:gd name="T17" fmla="*/ 3125 h 96"/>
                <a:gd name="T18" fmla="*/ 15 w 30"/>
                <a:gd name="T19" fmla="*/ 3125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96"/>
                <a:gd name="T32" fmla="*/ 30 w 30"/>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96">
                  <a:moveTo>
                    <a:pt x="15" y="96"/>
                  </a:moveTo>
                  <a:lnTo>
                    <a:pt x="30" y="55"/>
                  </a:lnTo>
                  <a:lnTo>
                    <a:pt x="0" y="0"/>
                  </a:lnTo>
                  <a:lnTo>
                    <a:pt x="30" y="55"/>
                  </a:lnTo>
                  <a:lnTo>
                    <a:pt x="15" y="96"/>
                  </a:lnTo>
                  <a:close/>
                  <a:moveTo>
                    <a:pt x="15" y="96"/>
                  </a:moveTo>
                  <a:lnTo>
                    <a:pt x="15" y="96"/>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2" name="Freeform 131"/>
            <p:cNvSpPr>
              <a:spLocks noEditPoints="1"/>
            </p:cNvSpPr>
            <p:nvPr/>
          </p:nvSpPr>
          <p:spPr bwMode="auto">
            <a:xfrm>
              <a:off x="4268" y="733"/>
              <a:ext cx="158" cy="97"/>
            </a:xfrm>
            <a:custGeom>
              <a:avLst/>
              <a:gdLst>
                <a:gd name="T0" fmla="*/ 107 w 165"/>
                <a:gd name="T1" fmla="*/ 2074 h 69"/>
                <a:gd name="T2" fmla="*/ 88 w 165"/>
                <a:gd name="T3" fmla="*/ 836 h 69"/>
                <a:gd name="T4" fmla="*/ 58 w 165"/>
                <a:gd name="T5" fmla="*/ 0 h 69"/>
                <a:gd name="T6" fmla="*/ 30 w 165"/>
                <a:gd name="T7" fmla="*/ 0 h 69"/>
                <a:gd name="T8" fmla="*/ 0 w 165"/>
                <a:gd name="T9" fmla="*/ 423 h 69"/>
                <a:gd name="T10" fmla="*/ 0 w 165"/>
                <a:gd name="T11" fmla="*/ 423 h 69"/>
                <a:gd name="T12" fmla="*/ 30 w 165"/>
                <a:gd name="T13" fmla="*/ 0 h 69"/>
                <a:gd name="T14" fmla="*/ 58 w 165"/>
                <a:gd name="T15" fmla="*/ 0 h 69"/>
                <a:gd name="T16" fmla="*/ 88 w 165"/>
                <a:gd name="T17" fmla="*/ 836 h 69"/>
                <a:gd name="T18" fmla="*/ 107 w 165"/>
                <a:gd name="T19" fmla="*/ 2074 h 69"/>
                <a:gd name="T20" fmla="*/ 107 w 165"/>
                <a:gd name="T21" fmla="*/ 2074 h 69"/>
                <a:gd name="T22" fmla="*/ 107 w 165"/>
                <a:gd name="T23" fmla="*/ 2074 h 69"/>
                <a:gd name="T24" fmla="*/ 107 w 165"/>
                <a:gd name="T25" fmla="*/ 2074 h 69"/>
                <a:gd name="T26" fmla="*/ 107 w 165"/>
                <a:gd name="T27" fmla="*/ 2074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5"/>
                <a:gd name="T43" fmla="*/ 0 h 69"/>
                <a:gd name="T44" fmla="*/ 165 w 165"/>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5" h="69">
                  <a:moveTo>
                    <a:pt x="165" y="69"/>
                  </a:moveTo>
                  <a:lnTo>
                    <a:pt x="135" y="28"/>
                  </a:lnTo>
                  <a:lnTo>
                    <a:pt x="90" y="0"/>
                  </a:lnTo>
                  <a:lnTo>
                    <a:pt x="45" y="0"/>
                  </a:lnTo>
                  <a:lnTo>
                    <a:pt x="0" y="14"/>
                  </a:lnTo>
                  <a:lnTo>
                    <a:pt x="45" y="0"/>
                  </a:lnTo>
                  <a:lnTo>
                    <a:pt x="90" y="0"/>
                  </a:lnTo>
                  <a:lnTo>
                    <a:pt x="135" y="28"/>
                  </a:lnTo>
                  <a:lnTo>
                    <a:pt x="165" y="69"/>
                  </a:lnTo>
                  <a:close/>
                  <a:moveTo>
                    <a:pt x="165" y="69"/>
                  </a:moveTo>
                  <a:lnTo>
                    <a:pt x="165" y="69"/>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3" name="Freeform 132"/>
            <p:cNvSpPr>
              <a:spLocks/>
            </p:cNvSpPr>
            <p:nvPr/>
          </p:nvSpPr>
          <p:spPr bwMode="auto">
            <a:xfrm>
              <a:off x="4224" y="753"/>
              <a:ext cx="44" cy="77"/>
            </a:xfrm>
            <a:custGeom>
              <a:avLst/>
              <a:gdLst>
                <a:gd name="T0" fmla="*/ 30 w 46"/>
                <a:gd name="T1" fmla="*/ 0 h 55"/>
                <a:gd name="T2" fmla="*/ 21 w 46"/>
                <a:gd name="T3" fmla="*/ 784 h 55"/>
                <a:gd name="T4" fmla="*/ 0 w 46"/>
                <a:gd name="T5" fmla="*/ 1586 h 55"/>
                <a:gd name="T6" fmla="*/ 0 w 46"/>
                <a:gd name="T7" fmla="*/ 1586 h 55"/>
                <a:gd name="T8" fmla="*/ 21 w 46"/>
                <a:gd name="T9" fmla="*/ 784 h 55"/>
                <a:gd name="T10" fmla="*/ 30 w 46"/>
                <a:gd name="T11" fmla="*/ 0 h 55"/>
                <a:gd name="T12" fmla="*/ 30 w 46"/>
                <a:gd name="T13" fmla="*/ 0 h 55"/>
                <a:gd name="T14" fmla="*/ 0 60000 65536"/>
                <a:gd name="T15" fmla="*/ 0 60000 65536"/>
                <a:gd name="T16" fmla="*/ 0 60000 65536"/>
                <a:gd name="T17" fmla="*/ 0 60000 65536"/>
                <a:gd name="T18" fmla="*/ 0 60000 65536"/>
                <a:gd name="T19" fmla="*/ 0 60000 65536"/>
                <a:gd name="T20" fmla="*/ 0 60000 65536"/>
                <a:gd name="T21" fmla="*/ 0 w 46"/>
                <a:gd name="T22" fmla="*/ 0 h 55"/>
                <a:gd name="T23" fmla="*/ 46 w 46"/>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55">
                  <a:moveTo>
                    <a:pt x="46" y="0"/>
                  </a:moveTo>
                  <a:lnTo>
                    <a:pt x="31" y="27"/>
                  </a:lnTo>
                  <a:lnTo>
                    <a:pt x="0" y="55"/>
                  </a:lnTo>
                  <a:lnTo>
                    <a:pt x="31" y="27"/>
                  </a:lnTo>
                  <a:lnTo>
                    <a:pt x="46"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4" name="Freeform 133"/>
            <p:cNvSpPr>
              <a:spLocks noEditPoints="1"/>
            </p:cNvSpPr>
            <p:nvPr/>
          </p:nvSpPr>
          <p:spPr bwMode="auto">
            <a:xfrm>
              <a:off x="4210" y="830"/>
              <a:ext cx="14" cy="136"/>
            </a:xfrm>
            <a:custGeom>
              <a:avLst/>
              <a:gdLst>
                <a:gd name="T0" fmla="*/ 7 w 15"/>
                <a:gd name="T1" fmla="*/ 0 h 96"/>
                <a:gd name="T2" fmla="*/ 0 w 15"/>
                <a:gd name="T3" fmla="*/ 1325 h 96"/>
                <a:gd name="T4" fmla="*/ 7 w 15"/>
                <a:gd name="T5" fmla="*/ 3125 h 96"/>
                <a:gd name="T6" fmla="*/ 7 w 15"/>
                <a:gd name="T7" fmla="*/ 3125 h 96"/>
                <a:gd name="T8" fmla="*/ 0 w 15"/>
                <a:gd name="T9" fmla="*/ 1325 h 96"/>
                <a:gd name="T10" fmla="*/ 7 w 15"/>
                <a:gd name="T11" fmla="*/ 0 h 96"/>
                <a:gd name="T12" fmla="*/ 7 w 15"/>
                <a:gd name="T13" fmla="*/ 0 h 96"/>
                <a:gd name="T14" fmla="*/ 7 w 15"/>
                <a:gd name="T15" fmla="*/ 0 h 96"/>
                <a:gd name="T16" fmla="*/ 7 w 15"/>
                <a:gd name="T17" fmla="*/ 0 h 96"/>
                <a:gd name="T18" fmla="*/ 7 w 15"/>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6"/>
                <a:gd name="T32" fmla="*/ 15 w 15"/>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6">
                  <a:moveTo>
                    <a:pt x="15" y="0"/>
                  </a:moveTo>
                  <a:lnTo>
                    <a:pt x="0" y="41"/>
                  </a:lnTo>
                  <a:lnTo>
                    <a:pt x="15" y="96"/>
                  </a:lnTo>
                  <a:lnTo>
                    <a:pt x="0" y="41"/>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5" name="Freeform 134"/>
            <p:cNvSpPr>
              <a:spLocks noEditPoints="1"/>
            </p:cNvSpPr>
            <p:nvPr/>
          </p:nvSpPr>
          <p:spPr bwMode="auto">
            <a:xfrm>
              <a:off x="4224" y="966"/>
              <a:ext cx="72" cy="57"/>
            </a:xfrm>
            <a:custGeom>
              <a:avLst/>
              <a:gdLst>
                <a:gd name="T0" fmla="*/ 0 w 76"/>
                <a:gd name="T1" fmla="*/ 0 h 41"/>
                <a:gd name="T2" fmla="*/ 9 w 76"/>
                <a:gd name="T3" fmla="*/ 756 h 41"/>
                <a:gd name="T4" fmla="*/ 19 w 76"/>
                <a:gd name="T5" fmla="*/ 1108 h 41"/>
                <a:gd name="T6" fmla="*/ 36 w 76"/>
                <a:gd name="T7" fmla="*/ 1108 h 41"/>
                <a:gd name="T8" fmla="*/ 44 w 76"/>
                <a:gd name="T9" fmla="*/ 363 h 41"/>
                <a:gd name="T10" fmla="*/ 44 w 76"/>
                <a:gd name="T11" fmla="*/ 363 h 41"/>
                <a:gd name="T12" fmla="*/ 36 w 76"/>
                <a:gd name="T13" fmla="*/ 1108 h 41"/>
                <a:gd name="T14" fmla="*/ 19 w 76"/>
                <a:gd name="T15" fmla="*/ 1108 h 41"/>
                <a:gd name="T16" fmla="*/ 9 w 76"/>
                <a:gd name="T17" fmla="*/ 756 h 41"/>
                <a:gd name="T18" fmla="*/ 0 w 76"/>
                <a:gd name="T19" fmla="*/ 0 h 41"/>
                <a:gd name="T20" fmla="*/ 0 w 76"/>
                <a:gd name="T21" fmla="*/ 0 h 41"/>
                <a:gd name="T22" fmla="*/ 0 w 76"/>
                <a:gd name="T23" fmla="*/ 0 h 41"/>
                <a:gd name="T24" fmla="*/ 0 w 76"/>
                <a:gd name="T25" fmla="*/ 0 h 41"/>
                <a:gd name="T26" fmla="*/ 0 w 76"/>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
                <a:gd name="T43" fmla="*/ 0 h 41"/>
                <a:gd name="T44" fmla="*/ 76 w 76"/>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 h="41">
                  <a:moveTo>
                    <a:pt x="0" y="0"/>
                  </a:moveTo>
                  <a:lnTo>
                    <a:pt x="15" y="28"/>
                  </a:lnTo>
                  <a:lnTo>
                    <a:pt x="31" y="41"/>
                  </a:lnTo>
                  <a:lnTo>
                    <a:pt x="61" y="41"/>
                  </a:lnTo>
                  <a:lnTo>
                    <a:pt x="76" y="14"/>
                  </a:lnTo>
                  <a:lnTo>
                    <a:pt x="61" y="41"/>
                  </a:lnTo>
                  <a:lnTo>
                    <a:pt x="31" y="41"/>
                  </a:lnTo>
                  <a:lnTo>
                    <a:pt x="15" y="28"/>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6" name="Freeform 135"/>
            <p:cNvSpPr>
              <a:spLocks noEditPoints="1"/>
            </p:cNvSpPr>
            <p:nvPr/>
          </p:nvSpPr>
          <p:spPr bwMode="auto">
            <a:xfrm>
              <a:off x="4296" y="810"/>
              <a:ext cx="15" cy="175"/>
            </a:xfrm>
            <a:custGeom>
              <a:avLst/>
              <a:gdLst>
                <a:gd name="T0" fmla="*/ 0 w 15"/>
                <a:gd name="T1" fmla="*/ 3895 h 124"/>
                <a:gd name="T2" fmla="*/ 15 w 15"/>
                <a:gd name="T3" fmla="*/ 2151 h 124"/>
                <a:gd name="T4" fmla="*/ 0 w 15"/>
                <a:gd name="T5" fmla="*/ 0 h 124"/>
                <a:gd name="T6" fmla="*/ 0 w 15"/>
                <a:gd name="T7" fmla="*/ 0 h 124"/>
                <a:gd name="T8" fmla="*/ 15 w 15"/>
                <a:gd name="T9" fmla="*/ 2151 h 124"/>
                <a:gd name="T10" fmla="*/ 0 w 15"/>
                <a:gd name="T11" fmla="*/ 3895 h 124"/>
                <a:gd name="T12" fmla="*/ 0 w 15"/>
                <a:gd name="T13" fmla="*/ 3895 h 124"/>
                <a:gd name="T14" fmla="*/ 0 w 15"/>
                <a:gd name="T15" fmla="*/ 3895 h 124"/>
                <a:gd name="T16" fmla="*/ 0 w 15"/>
                <a:gd name="T17" fmla="*/ 3895 h 124"/>
                <a:gd name="T18" fmla="*/ 0 w 15"/>
                <a:gd name="T19" fmla="*/ 3895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124"/>
                <a:gd name="T32" fmla="*/ 15 w 15"/>
                <a:gd name="T33" fmla="*/ 124 h 1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124">
                  <a:moveTo>
                    <a:pt x="0" y="124"/>
                  </a:moveTo>
                  <a:lnTo>
                    <a:pt x="15" y="69"/>
                  </a:lnTo>
                  <a:lnTo>
                    <a:pt x="0" y="0"/>
                  </a:lnTo>
                  <a:lnTo>
                    <a:pt x="15" y="69"/>
                  </a:lnTo>
                  <a:lnTo>
                    <a:pt x="0" y="124"/>
                  </a:lnTo>
                  <a:close/>
                  <a:moveTo>
                    <a:pt x="0" y="124"/>
                  </a:moveTo>
                  <a:lnTo>
                    <a:pt x="0" y="124"/>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7" name="Freeform 136"/>
            <p:cNvSpPr>
              <a:spLocks noEditPoints="1"/>
            </p:cNvSpPr>
            <p:nvPr/>
          </p:nvSpPr>
          <p:spPr bwMode="auto">
            <a:xfrm>
              <a:off x="4123" y="714"/>
              <a:ext cx="173" cy="96"/>
            </a:xfrm>
            <a:custGeom>
              <a:avLst/>
              <a:gdLst>
                <a:gd name="T0" fmla="*/ 115 w 181"/>
                <a:gd name="T1" fmla="*/ 1878 h 69"/>
                <a:gd name="T2" fmla="*/ 96 w 181"/>
                <a:gd name="T3" fmla="*/ 757 h 69"/>
                <a:gd name="T4" fmla="*/ 67 w 181"/>
                <a:gd name="T5" fmla="*/ 0 h 69"/>
                <a:gd name="T6" fmla="*/ 38 w 181"/>
                <a:gd name="T7" fmla="*/ 0 h 69"/>
                <a:gd name="T8" fmla="*/ 0 w 181"/>
                <a:gd name="T9" fmla="*/ 365 h 69"/>
                <a:gd name="T10" fmla="*/ 0 w 181"/>
                <a:gd name="T11" fmla="*/ 365 h 69"/>
                <a:gd name="T12" fmla="*/ 38 w 181"/>
                <a:gd name="T13" fmla="*/ 0 h 69"/>
                <a:gd name="T14" fmla="*/ 67 w 181"/>
                <a:gd name="T15" fmla="*/ 0 h 69"/>
                <a:gd name="T16" fmla="*/ 96 w 181"/>
                <a:gd name="T17" fmla="*/ 757 h 69"/>
                <a:gd name="T18" fmla="*/ 115 w 181"/>
                <a:gd name="T19" fmla="*/ 1878 h 69"/>
                <a:gd name="T20" fmla="*/ 115 w 181"/>
                <a:gd name="T21" fmla="*/ 1878 h 69"/>
                <a:gd name="T22" fmla="*/ 115 w 181"/>
                <a:gd name="T23" fmla="*/ 1878 h 69"/>
                <a:gd name="T24" fmla="*/ 115 w 181"/>
                <a:gd name="T25" fmla="*/ 1878 h 69"/>
                <a:gd name="T26" fmla="*/ 115 w 181"/>
                <a:gd name="T27" fmla="*/ 1878 h 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1"/>
                <a:gd name="T43" fmla="*/ 0 h 69"/>
                <a:gd name="T44" fmla="*/ 181 w 181"/>
                <a:gd name="T45" fmla="*/ 69 h 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1" h="69">
                  <a:moveTo>
                    <a:pt x="181" y="69"/>
                  </a:moveTo>
                  <a:lnTo>
                    <a:pt x="151" y="28"/>
                  </a:lnTo>
                  <a:lnTo>
                    <a:pt x="105" y="0"/>
                  </a:lnTo>
                  <a:lnTo>
                    <a:pt x="60" y="0"/>
                  </a:lnTo>
                  <a:lnTo>
                    <a:pt x="0" y="14"/>
                  </a:lnTo>
                  <a:lnTo>
                    <a:pt x="60" y="0"/>
                  </a:lnTo>
                  <a:lnTo>
                    <a:pt x="105" y="0"/>
                  </a:lnTo>
                  <a:lnTo>
                    <a:pt x="151" y="28"/>
                  </a:lnTo>
                  <a:lnTo>
                    <a:pt x="181" y="69"/>
                  </a:lnTo>
                  <a:close/>
                  <a:moveTo>
                    <a:pt x="181" y="69"/>
                  </a:moveTo>
                  <a:lnTo>
                    <a:pt x="181"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8" name="Freeform 137"/>
            <p:cNvSpPr>
              <a:spLocks/>
            </p:cNvSpPr>
            <p:nvPr/>
          </p:nvSpPr>
          <p:spPr bwMode="auto">
            <a:xfrm>
              <a:off x="4096" y="733"/>
              <a:ext cx="27" cy="97"/>
            </a:xfrm>
            <a:custGeom>
              <a:avLst/>
              <a:gdLst>
                <a:gd name="T0" fmla="*/ 11 w 30"/>
                <a:gd name="T1" fmla="*/ 0 h 69"/>
                <a:gd name="T2" fmla="*/ 0 w 30"/>
                <a:gd name="T3" fmla="*/ 836 h 69"/>
                <a:gd name="T4" fmla="*/ 0 w 30"/>
                <a:gd name="T5" fmla="*/ 1253 h 69"/>
                <a:gd name="T6" fmla="*/ 0 w 30"/>
                <a:gd name="T7" fmla="*/ 2074 h 69"/>
                <a:gd name="T8" fmla="*/ 0 w 30"/>
                <a:gd name="T9" fmla="*/ 2074 h 69"/>
                <a:gd name="T10" fmla="*/ 0 w 30"/>
                <a:gd name="T11" fmla="*/ 1253 h 69"/>
                <a:gd name="T12" fmla="*/ 0 w 30"/>
                <a:gd name="T13" fmla="*/ 836 h 69"/>
                <a:gd name="T14" fmla="*/ 11 w 30"/>
                <a:gd name="T15" fmla="*/ 0 h 69"/>
                <a:gd name="T16" fmla="*/ 11 w 30"/>
                <a:gd name="T17" fmla="*/ 0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69"/>
                <a:gd name="T29" fmla="*/ 30 w 30"/>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69">
                  <a:moveTo>
                    <a:pt x="30" y="0"/>
                  </a:moveTo>
                  <a:lnTo>
                    <a:pt x="0" y="28"/>
                  </a:lnTo>
                  <a:lnTo>
                    <a:pt x="0" y="41"/>
                  </a:lnTo>
                  <a:lnTo>
                    <a:pt x="0" y="69"/>
                  </a:lnTo>
                  <a:lnTo>
                    <a:pt x="0" y="41"/>
                  </a:lnTo>
                  <a:lnTo>
                    <a:pt x="0" y="28"/>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99" name="Freeform 138"/>
            <p:cNvSpPr>
              <a:spLocks noEditPoints="1"/>
            </p:cNvSpPr>
            <p:nvPr/>
          </p:nvSpPr>
          <p:spPr bwMode="auto">
            <a:xfrm>
              <a:off x="4081" y="830"/>
              <a:ext cx="15" cy="136"/>
            </a:xfrm>
            <a:custGeom>
              <a:avLst/>
              <a:gdLst>
                <a:gd name="T0" fmla="*/ 15 w 15"/>
                <a:gd name="T1" fmla="*/ 0 h 96"/>
                <a:gd name="T2" fmla="*/ 0 w 15"/>
                <a:gd name="T3" fmla="*/ 1792 h 96"/>
                <a:gd name="T4" fmla="*/ 0 w 15"/>
                <a:gd name="T5" fmla="*/ 3125 h 96"/>
                <a:gd name="T6" fmla="*/ 0 w 15"/>
                <a:gd name="T7" fmla="*/ 3125 h 96"/>
                <a:gd name="T8" fmla="*/ 0 w 15"/>
                <a:gd name="T9" fmla="*/ 1792 h 96"/>
                <a:gd name="T10" fmla="*/ 15 w 15"/>
                <a:gd name="T11" fmla="*/ 0 h 96"/>
                <a:gd name="T12" fmla="*/ 15 w 15"/>
                <a:gd name="T13" fmla="*/ 0 h 96"/>
                <a:gd name="T14" fmla="*/ 15 w 15"/>
                <a:gd name="T15" fmla="*/ 0 h 96"/>
                <a:gd name="T16" fmla="*/ 15 w 15"/>
                <a:gd name="T17" fmla="*/ 0 h 96"/>
                <a:gd name="T18" fmla="*/ 15 w 15"/>
                <a:gd name="T19" fmla="*/ 0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6"/>
                <a:gd name="T32" fmla="*/ 15 w 15"/>
                <a:gd name="T33" fmla="*/ 96 h 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6">
                  <a:moveTo>
                    <a:pt x="15" y="0"/>
                  </a:moveTo>
                  <a:lnTo>
                    <a:pt x="0" y="55"/>
                  </a:lnTo>
                  <a:lnTo>
                    <a:pt x="0" y="96"/>
                  </a:lnTo>
                  <a:lnTo>
                    <a:pt x="0" y="55"/>
                  </a:lnTo>
                  <a:lnTo>
                    <a:pt x="15" y="0"/>
                  </a:lnTo>
                  <a:close/>
                  <a:moveTo>
                    <a:pt x="15" y="0"/>
                  </a:moveTo>
                  <a:lnTo>
                    <a:pt x="15"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0" name="Freeform 139"/>
            <p:cNvSpPr>
              <a:spLocks noEditPoints="1"/>
            </p:cNvSpPr>
            <p:nvPr/>
          </p:nvSpPr>
          <p:spPr bwMode="auto">
            <a:xfrm>
              <a:off x="4081" y="966"/>
              <a:ext cx="71" cy="77"/>
            </a:xfrm>
            <a:custGeom>
              <a:avLst/>
              <a:gdLst>
                <a:gd name="T0" fmla="*/ 0 w 75"/>
                <a:gd name="T1" fmla="*/ 0 h 55"/>
                <a:gd name="T2" fmla="*/ 9 w 75"/>
                <a:gd name="T3" fmla="*/ 1182 h 55"/>
                <a:gd name="T4" fmla="*/ 26 w 75"/>
                <a:gd name="T5" fmla="*/ 1586 h 55"/>
                <a:gd name="T6" fmla="*/ 35 w 75"/>
                <a:gd name="T7" fmla="*/ 1586 h 55"/>
                <a:gd name="T8" fmla="*/ 43 w 75"/>
                <a:gd name="T9" fmla="*/ 809 h 55"/>
                <a:gd name="T10" fmla="*/ 43 w 75"/>
                <a:gd name="T11" fmla="*/ 809 h 55"/>
                <a:gd name="T12" fmla="*/ 35 w 75"/>
                <a:gd name="T13" fmla="*/ 1586 h 55"/>
                <a:gd name="T14" fmla="*/ 26 w 75"/>
                <a:gd name="T15" fmla="*/ 1586 h 55"/>
                <a:gd name="T16" fmla="*/ 9 w 75"/>
                <a:gd name="T17" fmla="*/ 1182 h 55"/>
                <a:gd name="T18" fmla="*/ 0 w 75"/>
                <a:gd name="T19" fmla="*/ 0 h 55"/>
                <a:gd name="T20" fmla="*/ 0 w 75"/>
                <a:gd name="T21" fmla="*/ 0 h 55"/>
                <a:gd name="T22" fmla="*/ 0 w 75"/>
                <a:gd name="T23" fmla="*/ 0 h 55"/>
                <a:gd name="T24" fmla="*/ 0 w 75"/>
                <a:gd name="T25" fmla="*/ 0 h 55"/>
                <a:gd name="T26" fmla="*/ 0 w 75"/>
                <a:gd name="T27" fmla="*/ 0 h 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5"/>
                <a:gd name="T44" fmla="*/ 75 w 75"/>
                <a:gd name="T45" fmla="*/ 55 h 5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5">
                  <a:moveTo>
                    <a:pt x="0" y="0"/>
                  </a:moveTo>
                  <a:lnTo>
                    <a:pt x="15" y="41"/>
                  </a:lnTo>
                  <a:lnTo>
                    <a:pt x="45" y="55"/>
                  </a:lnTo>
                  <a:lnTo>
                    <a:pt x="60" y="55"/>
                  </a:lnTo>
                  <a:lnTo>
                    <a:pt x="75" y="28"/>
                  </a:lnTo>
                  <a:lnTo>
                    <a:pt x="60" y="55"/>
                  </a:lnTo>
                  <a:lnTo>
                    <a:pt x="45" y="55"/>
                  </a:lnTo>
                  <a:lnTo>
                    <a:pt x="15" y="41"/>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1" name="Freeform 140"/>
            <p:cNvSpPr>
              <a:spLocks noEditPoints="1"/>
            </p:cNvSpPr>
            <p:nvPr/>
          </p:nvSpPr>
          <p:spPr bwMode="auto">
            <a:xfrm>
              <a:off x="4152" y="791"/>
              <a:ext cx="15" cy="214"/>
            </a:xfrm>
            <a:custGeom>
              <a:avLst/>
              <a:gdLst>
                <a:gd name="T0" fmla="*/ 0 w 15"/>
                <a:gd name="T1" fmla="*/ 4652 h 152"/>
                <a:gd name="T2" fmla="*/ 15 w 15"/>
                <a:gd name="T3" fmla="*/ 3363 h 152"/>
                <a:gd name="T4" fmla="*/ 15 w 15"/>
                <a:gd name="T5" fmla="*/ 2545 h 152"/>
                <a:gd name="T6" fmla="*/ 0 w 15"/>
                <a:gd name="T7" fmla="*/ 0 h 152"/>
                <a:gd name="T8" fmla="*/ 0 w 15"/>
                <a:gd name="T9" fmla="*/ 0 h 152"/>
                <a:gd name="T10" fmla="*/ 15 w 15"/>
                <a:gd name="T11" fmla="*/ 2545 h 152"/>
                <a:gd name="T12" fmla="*/ 15 w 15"/>
                <a:gd name="T13" fmla="*/ 3363 h 152"/>
                <a:gd name="T14" fmla="*/ 0 w 15"/>
                <a:gd name="T15" fmla="*/ 4652 h 152"/>
                <a:gd name="T16" fmla="*/ 0 w 15"/>
                <a:gd name="T17" fmla="*/ 4652 h 152"/>
                <a:gd name="T18" fmla="*/ 0 w 15"/>
                <a:gd name="T19" fmla="*/ 4652 h 152"/>
                <a:gd name="T20" fmla="*/ 0 w 15"/>
                <a:gd name="T21" fmla="*/ 4652 h 152"/>
                <a:gd name="T22" fmla="*/ 0 w 15"/>
                <a:gd name="T23" fmla="*/ 4652 h 1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
                <a:gd name="T37" fmla="*/ 0 h 152"/>
                <a:gd name="T38" fmla="*/ 15 w 15"/>
                <a:gd name="T39" fmla="*/ 152 h 1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 h="152">
                  <a:moveTo>
                    <a:pt x="0" y="152"/>
                  </a:moveTo>
                  <a:lnTo>
                    <a:pt x="15" y="110"/>
                  </a:lnTo>
                  <a:lnTo>
                    <a:pt x="15" y="83"/>
                  </a:lnTo>
                  <a:lnTo>
                    <a:pt x="0" y="0"/>
                  </a:lnTo>
                  <a:lnTo>
                    <a:pt x="15" y="83"/>
                  </a:lnTo>
                  <a:lnTo>
                    <a:pt x="15" y="110"/>
                  </a:lnTo>
                  <a:lnTo>
                    <a:pt x="0" y="152"/>
                  </a:lnTo>
                  <a:close/>
                  <a:moveTo>
                    <a:pt x="0" y="152"/>
                  </a:moveTo>
                  <a:lnTo>
                    <a:pt x="0" y="152"/>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402" name="Freeform 141"/>
            <p:cNvSpPr>
              <a:spLocks noEditPoints="1"/>
            </p:cNvSpPr>
            <p:nvPr/>
          </p:nvSpPr>
          <p:spPr bwMode="auto">
            <a:xfrm>
              <a:off x="3980" y="695"/>
              <a:ext cx="172" cy="96"/>
            </a:xfrm>
            <a:custGeom>
              <a:avLst/>
              <a:gdLst>
                <a:gd name="T0" fmla="*/ 114 w 180"/>
                <a:gd name="T1" fmla="*/ 2150 h 68"/>
                <a:gd name="T2" fmla="*/ 95 w 180"/>
                <a:gd name="T3" fmla="*/ 847 h 68"/>
                <a:gd name="T4" fmla="*/ 67 w 180"/>
                <a:gd name="T5" fmla="*/ 0 h 68"/>
                <a:gd name="T6" fmla="*/ 29 w 180"/>
                <a:gd name="T7" fmla="*/ 0 h 68"/>
                <a:gd name="T8" fmla="*/ 0 w 180"/>
                <a:gd name="T9" fmla="*/ 847 h 68"/>
                <a:gd name="T10" fmla="*/ 0 w 180"/>
                <a:gd name="T11" fmla="*/ 847 h 68"/>
                <a:gd name="T12" fmla="*/ 29 w 180"/>
                <a:gd name="T13" fmla="*/ 0 h 68"/>
                <a:gd name="T14" fmla="*/ 67 w 180"/>
                <a:gd name="T15" fmla="*/ 0 h 68"/>
                <a:gd name="T16" fmla="*/ 95 w 180"/>
                <a:gd name="T17" fmla="*/ 847 h 68"/>
                <a:gd name="T18" fmla="*/ 114 w 180"/>
                <a:gd name="T19" fmla="*/ 2150 h 68"/>
                <a:gd name="T20" fmla="*/ 114 w 180"/>
                <a:gd name="T21" fmla="*/ 2150 h 68"/>
                <a:gd name="T22" fmla="*/ 114 w 180"/>
                <a:gd name="T23" fmla="*/ 2150 h 68"/>
                <a:gd name="T24" fmla="*/ 114 w 180"/>
                <a:gd name="T25" fmla="*/ 2150 h 68"/>
                <a:gd name="T26" fmla="*/ 114 w 180"/>
                <a:gd name="T27" fmla="*/ 2150 h 6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68"/>
                <a:gd name="T44" fmla="*/ 180 w 180"/>
                <a:gd name="T45" fmla="*/ 68 h 6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68">
                  <a:moveTo>
                    <a:pt x="180" y="68"/>
                  </a:moveTo>
                  <a:lnTo>
                    <a:pt x="150" y="27"/>
                  </a:lnTo>
                  <a:lnTo>
                    <a:pt x="105" y="0"/>
                  </a:lnTo>
                  <a:lnTo>
                    <a:pt x="45" y="0"/>
                  </a:lnTo>
                  <a:lnTo>
                    <a:pt x="0" y="27"/>
                  </a:lnTo>
                  <a:lnTo>
                    <a:pt x="45" y="0"/>
                  </a:lnTo>
                  <a:lnTo>
                    <a:pt x="105" y="0"/>
                  </a:lnTo>
                  <a:lnTo>
                    <a:pt x="150" y="27"/>
                  </a:lnTo>
                  <a:lnTo>
                    <a:pt x="180" y="68"/>
                  </a:lnTo>
                  <a:close/>
                  <a:moveTo>
                    <a:pt x="180" y="68"/>
                  </a:moveTo>
                  <a:lnTo>
                    <a:pt x="180" y="68"/>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 name="Group 142"/>
          <p:cNvGrpSpPr>
            <a:grpSpLocks/>
          </p:cNvGrpSpPr>
          <p:nvPr/>
        </p:nvGrpSpPr>
        <p:grpSpPr bwMode="auto">
          <a:xfrm>
            <a:off x="7026275" y="1767186"/>
            <a:ext cx="622300" cy="423862"/>
            <a:chOff x="4024" y="1120"/>
            <a:chExt cx="531" cy="310"/>
          </a:xfrm>
        </p:grpSpPr>
        <p:sp>
          <p:nvSpPr>
            <p:cNvPr id="13352" name="Freeform 143"/>
            <p:cNvSpPr>
              <a:spLocks/>
            </p:cNvSpPr>
            <p:nvPr/>
          </p:nvSpPr>
          <p:spPr bwMode="auto">
            <a:xfrm>
              <a:off x="4411" y="1140"/>
              <a:ext cx="100" cy="38"/>
            </a:xfrm>
            <a:custGeom>
              <a:avLst/>
              <a:gdLst>
                <a:gd name="T0" fmla="*/ 0 w 105"/>
                <a:gd name="T1" fmla="*/ 826 h 27"/>
                <a:gd name="T2" fmla="*/ 20 w 105"/>
                <a:gd name="T3" fmla="*/ 0 h 27"/>
                <a:gd name="T4" fmla="*/ 37 w 105"/>
                <a:gd name="T5" fmla="*/ 0 h 27"/>
                <a:gd name="T6" fmla="*/ 64 w 105"/>
                <a:gd name="T7" fmla="*/ 826 h 27"/>
                <a:gd name="T8" fmla="*/ 64 w 105"/>
                <a:gd name="T9" fmla="*/ 826 h 27"/>
                <a:gd name="T10" fmla="*/ 37 w 105"/>
                <a:gd name="T11" fmla="*/ 0 h 27"/>
                <a:gd name="T12" fmla="*/ 20 w 105"/>
                <a:gd name="T13" fmla="*/ 0 h 27"/>
                <a:gd name="T14" fmla="*/ 0 w 105"/>
                <a:gd name="T15" fmla="*/ 826 h 27"/>
                <a:gd name="T16" fmla="*/ 0 w 105"/>
                <a:gd name="T17" fmla="*/ 826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
                <a:gd name="T28" fmla="*/ 0 h 27"/>
                <a:gd name="T29" fmla="*/ 105 w 105"/>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 h="27">
                  <a:moveTo>
                    <a:pt x="0" y="27"/>
                  </a:moveTo>
                  <a:lnTo>
                    <a:pt x="30" y="0"/>
                  </a:lnTo>
                  <a:lnTo>
                    <a:pt x="60" y="0"/>
                  </a:lnTo>
                  <a:lnTo>
                    <a:pt x="105" y="27"/>
                  </a:lnTo>
                  <a:lnTo>
                    <a:pt x="60" y="0"/>
                  </a:lnTo>
                  <a:lnTo>
                    <a:pt x="30" y="0"/>
                  </a:lnTo>
                  <a:lnTo>
                    <a:pt x="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3" name="Freeform 144"/>
            <p:cNvSpPr>
              <a:spLocks noEditPoints="1"/>
            </p:cNvSpPr>
            <p:nvPr/>
          </p:nvSpPr>
          <p:spPr bwMode="auto">
            <a:xfrm>
              <a:off x="4511" y="1178"/>
              <a:ext cx="15" cy="77"/>
            </a:xfrm>
            <a:custGeom>
              <a:avLst/>
              <a:gdLst>
                <a:gd name="T0" fmla="*/ 0 w 15"/>
                <a:gd name="T1" fmla="*/ 0 h 55"/>
                <a:gd name="T2" fmla="*/ 15 w 15"/>
                <a:gd name="T3" fmla="*/ 809 h 55"/>
                <a:gd name="T4" fmla="*/ 0 w 15"/>
                <a:gd name="T5" fmla="*/ 1586 h 55"/>
                <a:gd name="T6" fmla="*/ 0 w 15"/>
                <a:gd name="T7" fmla="*/ 1586 h 55"/>
                <a:gd name="T8" fmla="*/ 15 w 15"/>
                <a:gd name="T9" fmla="*/ 809 h 55"/>
                <a:gd name="T10" fmla="*/ 0 w 15"/>
                <a:gd name="T11" fmla="*/ 0 h 55"/>
                <a:gd name="T12" fmla="*/ 0 w 15"/>
                <a:gd name="T13" fmla="*/ 0 h 55"/>
                <a:gd name="T14" fmla="*/ 0 w 15"/>
                <a:gd name="T15" fmla="*/ 0 h 55"/>
                <a:gd name="T16" fmla="*/ 0 w 15"/>
                <a:gd name="T17" fmla="*/ 0 h 55"/>
                <a:gd name="T18" fmla="*/ 0 w 15"/>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5"/>
                <a:gd name="T32" fmla="*/ 15 w 15"/>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5">
                  <a:moveTo>
                    <a:pt x="0" y="0"/>
                  </a:moveTo>
                  <a:lnTo>
                    <a:pt x="15" y="28"/>
                  </a:lnTo>
                  <a:lnTo>
                    <a:pt x="0" y="55"/>
                  </a:lnTo>
                  <a:lnTo>
                    <a:pt x="15" y="28"/>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4" name="Freeform 145"/>
            <p:cNvSpPr>
              <a:spLocks noEditPoints="1"/>
            </p:cNvSpPr>
            <p:nvPr/>
          </p:nvSpPr>
          <p:spPr bwMode="auto">
            <a:xfrm>
              <a:off x="4455" y="1255"/>
              <a:ext cx="56" cy="39"/>
            </a:xfrm>
            <a:custGeom>
              <a:avLst/>
              <a:gdLst>
                <a:gd name="T0" fmla="*/ 31 w 60"/>
                <a:gd name="T1" fmla="*/ 0 h 28"/>
                <a:gd name="T2" fmla="*/ 16 w 60"/>
                <a:gd name="T3" fmla="*/ 759 h 28"/>
                <a:gd name="T4" fmla="*/ 0 w 60"/>
                <a:gd name="T5" fmla="*/ 0 h 28"/>
                <a:gd name="T6" fmla="*/ 0 w 60"/>
                <a:gd name="T7" fmla="*/ 0 h 28"/>
                <a:gd name="T8" fmla="*/ 16 w 60"/>
                <a:gd name="T9" fmla="*/ 759 h 28"/>
                <a:gd name="T10" fmla="*/ 31 w 60"/>
                <a:gd name="T11" fmla="*/ 0 h 28"/>
                <a:gd name="T12" fmla="*/ 31 w 60"/>
                <a:gd name="T13" fmla="*/ 0 h 28"/>
                <a:gd name="T14" fmla="*/ 31 w 60"/>
                <a:gd name="T15" fmla="*/ 0 h 28"/>
                <a:gd name="T16" fmla="*/ 31 w 60"/>
                <a:gd name="T17" fmla="*/ 0 h 28"/>
                <a:gd name="T18" fmla="*/ 31 w 60"/>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8"/>
                <a:gd name="T32" fmla="*/ 60 w 60"/>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8">
                  <a:moveTo>
                    <a:pt x="60" y="0"/>
                  </a:moveTo>
                  <a:lnTo>
                    <a:pt x="30" y="28"/>
                  </a:lnTo>
                  <a:lnTo>
                    <a:pt x="0" y="0"/>
                  </a:lnTo>
                  <a:lnTo>
                    <a:pt x="30" y="28"/>
                  </a:lnTo>
                  <a:lnTo>
                    <a:pt x="60" y="0"/>
                  </a:lnTo>
                  <a:close/>
                  <a:moveTo>
                    <a:pt x="60" y="0"/>
                  </a:moveTo>
                  <a:lnTo>
                    <a:pt x="6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5" name="Freeform 146"/>
            <p:cNvSpPr>
              <a:spLocks noEditPoints="1"/>
            </p:cNvSpPr>
            <p:nvPr/>
          </p:nvSpPr>
          <p:spPr bwMode="auto">
            <a:xfrm>
              <a:off x="4455" y="1197"/>
              <a:ext cx="14" cy="58"/>
            </a:xfrm>
            <a:custGeom>
              <a:avLst/>
              <a:gdLst>
                <a:gd name="T0" fmla="*/ 0 w 15"/>
                <a:gd name="T1" fmla="*/ 1313 h 41"/>
                <a:gd name="T2" fmla="*/ 0 w 15"/>
                <a:gd name="T3" fmla="*/ 927 h 41"/>
                <a:gd name="T4" fmla="*/ 7 w 15"/>
                <a:gd name="T5" fmla="*/ 0 h 41"/>
                <a:gd name="T6" fmla="*/ 7 w 15"/>
                <a:gd name="T7" fmla="*/ 0 h 41"/>
                <a:gd name="T8" fmla="*/ 0 w 15"/>
                <a:gd name="T9" fmla="*/ 927 h 41"/>
                <a:gd name="T10" fmla="*/ 0 w 15"/>
                <a:gd name="T11" fmla="*/ 1313 h 41"/>
                <a:gd name="T12" fmla="*/ 0 w 15"/>
                <a:gd name="T13" fmla="*/ 1313 h 41"/>
                <a:gd name="T14" fmla="*/ 0 w 15"/>
                <a:gd name="T15" fmla="*/ 1313 h 41"/>
                <a:gd name="T16" fmla="*/ 0 w 15"/>
                <a:gd name="T17" fmla="*/ 1313 h 41"/>
                <a:gd name="T18" fmla="*/ 0 w 15"/>
                <a:gd name="T19" fmla="*/ 1313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41"/>
                <a:gd name="T32" fmla="*/ 15 w 1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41">
                  <a:moveTo>
                    <a:pt x="0" y="41"/>
                  </a:moveTo>
                  <a:lnTo>
                    <a:pt x="0" y="28"/>
                  </a:lnTo>
                  <a:lnTo>
                    <a:pt x="15" y="0"/>
                  </a:lnTo>
                  <a:lnTo>
                    <a:pt x="0" y="28"/>
                  </a:lnTo>
                  <a:lnTo>
                    <a:pt x="0" y="41"/>
                  </a:lnTo>
                  <a:close/>
                  <a:moveTo>
                    <a:pt x="0" y="41"/>
                  </a:moveTo>
                  <a:lnTo>
                    <a:pt x="0" y="41"/>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6" name="Freeform 147"/>
            <p:cNvSpPr>
              <a:spLocks noEditPoints="1"/>
            </p:cNvSpPr>
            <p:nvPr/>
          </p:nvSpPr>
          <p:spPr bwMode="auto">
            <a:xfrm>
              <a:off x="4469" y="1159"/>
              <a:ext cx="14" cy="38"/>
            </a:xfrm>
            <a:custGeom>
              <a:avLst/>
              <a:gdLst>
                <a:gd name="T0" fmla="*/ 0 w 15"/>
                <a:gd name="T1" fmla="*/ 826 h 27"/>
                <a:gd name="T2" fmla="*/ 0 w 15"/>
                <a:gd name="T3" fmla="*/ 383 h 27"/>
                <a:gd name="T4" fmla="*/ 7 w 15"/>
                <a:gd name="T5" fmla="*/ 0 h 27"/>
                <a:gd name="T6" fmla="*/ 7 w 15"/>
                <a:gd name="T7" fmla="*/ 0 h 27"/>
                <a:gd name="T8" fmla="*/ 0 w 15"/>
                <a:gd name="T9" fmla="*/ 383 h 27"/>
                <a:gd name="T10" fmla="*/ 0 w 15"/>
                <a:gd name="T11" fmla="*/ 826 h 27"/>
                <a:gd name="T12" fmla="*/ 0 w 15"/>
                <a:gd name="T13" fmla="*/ 826 h 27"/>
                <a:gd name="T14" fmla="*/ 0 w 15"/>
                <a:gd name="T15" fmla="*/ 826 h 27"/>
                <a:gd name="T16" fmla="*/ 0 w 15"/>
                <a:gd name="T17" fmla="*/ 826 h 27"/>
                <a:gd name="T18" fmla="*/ 0 w 15"/>
                <a:gd name="T19" fmla="*/ 8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27"/>
                <a:gd name="T32" fmla="*/ 15 w 15"/>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27">
                  <a:moveTo>
                    <a:pt x="0" y="27"/>
                  </a:moveTo>
                  <a:lnTo>
                    <a:pt x="0" y="13"/>
                  </a:lnTo>
                  <a:lnTo>
                    <a:pt x="15" y="0"/>
                  </a:lnTo>
                  <a:lnTo>
                    <a:pt x="0" y="13"/>
                  </a:lnTo>
                  <a:lnTo>
                    <a:pt x="0" y="27"/>
                  </a:lnTo>
                  <a:close/>
                  <a:moveTo>
                    <a:pt x="0" y="27"/>
                  </a:moveTo>
                  <a:lnTo>
                    <a:pt x="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7" name="Freeform 148"/>
            <p:cNvSpPr>
              <a:spLocks noEditPoints="1"/>
            </p:cNvSpPr>
            <p:nvPr/>
          </p:nvSpPr>
          <p:spPr bwMode="auto">
            <a:xfrm>
              <a:off x="4483" y="1120"/>
              <a:ext cx="72" cy="39"/>
            </a:xfrm>
            <a:custGeom>
              <a:avLst/>
              <a:gdLst>
                <a:gd name="T0" fmla="*/ 0 w 75"/>
                <a:gd name="T1" fmla="*/ 759 h 28"/>
                <a:gd name="T2" fmla="*/ 31 w 75"/>
                <a:gd name="T3" fmla="*/ 0 h 28"/>
                <a:gd name="T4" fmla="*/ 50 w 75"/>
                <a:gd name="T5" fmla="*/ 0 h 28"/>
                <a:gd name="T6" fmla="*/ 50 w 75"/>
                <a:gd name="T7" fmla="*/ 0 h 28"/>
                <a:gd name="T8" fmla="*/ 31 w 75"/>
                <a:gd name="T9" fmla="*/ 0 h 28"/>
                <a:gd name="T10" fmla="*/ 0 w 75"/>
                <a:gd name="T11" fmla="*/ 759 h 28"/>
                <a:gd name="T12" fmla="*/ 0 w 75"/>
                <a:gd name="T13" fmla="*/ 759 h 28"/>
                <a:gd name="T14" fmla="*/ 0 w 75"/>
                <a:gd name="T15" fmla="*/ 759 h 28"/>
                <a:gd name="T16" fmla="*/ 0 w 75"/>
                <a:gd name="T17" fmla="*/ 759 h 28"/>
                <a:gd name="T18" fmla="*/ 0 w 75"/>
                <a:gd name="T19" fmla="*/ 759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28"/>
                <a:gd name="T32" fmla="*/ 75 w 75"/>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28">
                  <a:moveTo>
                    <a:pt x="0" y="28"/>
                  </a:moveTo>
                  <a:lnTo>
                    <a:pt x="45" y="0"/>
                  </a:lnTo>
                  <a:lnTo>
                    <a:pt x="75" y="0"/>
                  </a:lnTo>
                  <a:lnTo>
                    <a:pt x="45" y="0"/>
                  </a:lnTo>
                  <a:lnTo>
                    <a:pt x="0" y="28"/>
                  </a:lnTo>
                  <a:close/>
                  <a:moveTo>
                    <a:pt x="0" y="28"/>
                  </a:moveTo>
                  <a:lnTo>
                    <a:pt x="0" y="28"/>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8" name="Freeform 149"/>
            <p:cNvSpPr>
              <a:spLocks/>
            </p:cNvSpPr>
            <p:nvPr/>
          </p:nvSpPr>
          <p:spPr bwMode="auto">
            <a:xfrm>
              <a:off x="4383" y="1178"/>
              <a:ext cx="28" cy="39"/>
            </a:xfrm>
            <a:custGeom>
              <a:avLst/>
              <a:gdLst>
                <a:gd name="T0" fmla="*/ 16 w 30"/>
                <a:gd name="T1" fmla="*/ 0 h 28"/>
                <a:gd name="T2" fmla="*/ 7 w 30"/>
                <a:gd name="T3" fmla="*/ 391 h 28"/>
                <a:gd name="T4" fmla="*/ 0 w 30"/>
                <a:gd name="T5" fmla="*/ 759 h 28"/>
                <a:gd name="T6" fmla="*/ 0 w 30"/>
                <a:gd name="T7" fmla="*/ 759 h 28"/>
                <a:gd name="T8" fmla="*/ 7 w 30"/>
                <a:gd name="T9" fmla="*/ 391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59" name="Freeform 150"/>
            <p:cNvSpPr>
              <a:spLocks noEditPoints="1"/>
            </p:cNvSpPr>
            <p:nvPr/>
          </p:nvSpPr>
          <p:spPr bwMode="auto">
            <a:xfrm>
              <a:off x="4383" y="1217"/>
              <a:ext cx="1" cy="77"/>
            </a:xfrm>
            <a:custGeom>
              <a:avLst/>
              <a:gdLst>
                <a:gd name="T0" fmla="*/ 0 w 1"/>
                <a:gd name="T1" fmla="*/ 0 h 55"/>
                <a:gd name="T2" fmla="*/ 0 w 1"/>
                <a:gd name="T3" fmla="*/ 784 h 55"/>
                <a:gd name="T4" fmla="*/ 0 w 1"/>
                <a:gd name="T5" fmla="*/ 1586 h 55"/>
                <a:gd name="T6" fmla="*/ 0 w 1"/>
                <a:gd name="T7" fmla="*/ 1586 h 55"/>
                <a:gd name="T8" fmla="*/ 0 w 1"/>
                <a:gd name="T9" fmla="*/ 784 h 55"/>
                <a:gd name="T10" fmla="*/ 0 w 1"/>
                <a:gd name="T11" fmla="*/ 0 h 55"/>
                <a:gd name="T12" fmla="*/ 0 w 1"/>
                <a:gd name="T13" fmla="*/ 0 h 55"/>
                <a:gd name="T14" fmla="*/ 0 w 1"/>
                <a:gd name="T15" fmla="*/ 0 h 55"/>
                <a:gd name="T16" fmla="*/ 0 w 1"/>
                <a:gd name="T17" fmla="*/ 0 h 55"/>
                <a:gd name="T18" fmla="*/ 0 w 1"/>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55"/>
                <a:gd name="T32" fmla="*/ 1 w 1"/>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55">
                  <a:moveTo>
                    <a:pt x="0" y="0"/>
                  </a:moveTo>
                  <a:lnTo>
                    <a:pt x="0" y="27"/>
                  </a:lnTo>
                  <a:lnTo>
                    <a:pt x="0" y="55"/>
                  </a:lnTo>
                  <a:lnTo>
                    <a:pt x="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0" name="Freeform 151"/>
            <p:cNvSpPr>
              <a:spLocks noEditPoints="1"/>
            </p:cNvSpPr>
            <p:nvPr/>
          </p:nvSpPr>
          <p:spPr bwMode="auto">
            <a:xfrm>
              <a:off x="4383" y="1294"/>
              <a:ext cx="57" cy="38"/>
            </a:xfrm>
            <a:custGeom>
              <a:avLst/>
              <a:gdLst>
                <a:gd name="T0" fmla="*/ 0 w 60"/>
                <a:gd name="T1" fmla="*/ 0 h 27"/>
                <a:gd name="T2" fmla="*/ 20 w 60"/>
                <a:gd name="T3" fmla="*/ 826 h 27"/>
                <a:gd name="T4" fmla="*/ 36 w 60"/>
                <a:gd name="T5" fmla="*/ 0 h 27"/>
                <a:gd name="T6" fmla="*/ 36 w 60"/>
                <a:gd name="T7" fmla="*/ 0 h 27"/>
                <a:gd name="T8" fmla="*/ 20 w 60"/>
                <a:gd name="T9" fmla="*/ 826 h 27"/>
                <a:gd name="T10" fmla="*/ 0 w 60"/>
                <a:gd name="T11" fmla="*/ 0 h 27"/>
                <a:gd name="T12" fmla="*/ 0 w 60"/>
                <a:gd name="T13" fmla="*/ 0 h 27"/>
                <a:gd name="T14" fmla="*/ 0 w 60"/>
                <a:gd name="T15" fmla="*/ 0 h 27"/>
                <a:gd name="T16" fmla="*/ 0 w 60"/>
                <a:gd name="T17" fmla="*/ 0 h 27"/>
                <a:gd name="T18" fmla="*/ 0 w 6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27"/>
                <a:gd name="T32" fmla="*/ 60 w 6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27">
                  <a:moveTo>
                    <a:pt x="0" y="0"/>
                  </a:moveTo>
                  <a:lnTo>
                    <a:pt x="30" y="27"/>
                  </a:lnTo>
                  <a:lnTo>
                    <a:pt x="60" y="0"/>
                  </a:lnTo>
                  <a:lnTo>
                    <a:pt x="3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1" name="Freeform 152"/>
            <p:cNvSpPr>
              <a:spLocks noEditPoints="1"/>
            </p:cNvSpPr>
            <p:nvPr/>
          </p:nvSpPr>
          <p:spPr bwMode="auto">
            <a:xfrm>
              <a:off x="4426" y="1197"/>
              <a:ext cx="14" cy="97"/>
            </a:xfrm>
            <a:custGeom>
              <a:avLst/>
              <a:gdLst>
                <a:gd name="T0" fmla="*/ 7 w 15"/>
                <a:gd name="T1" fmla="*/ 2074 h 69"/>
                <a:gd name="T2" fmla="*/ 7 w 15"/>
                <a:gd name="T3" fmla="*/ 836 h 69"/>
                <a:gd name="T4" fmla="*/ 0 w 15"/>
                <a:gd name="T5" fmla="*/ 0 h 69"/>
                <a:gd name="T6" fmla="*/ 0 w 15"/>
                <a:gd name="T7" fmla="*/ 0 h 69"/>
                <a:gd name="T8" fmla="*/ 7 w 15"/>
                <a:gd name="T9" fmla="*/ 836 h 69"/>
                <a:gd name="T10" fmla="*/ 7 w 15"/>
                <a:gd name="T11" fmla="*/ 2074 h 69"/>
                <a:gd name="T12" fmla="*/ 7 w 15"/>
                <a:gd name="T13" fmla="*/ 2074 h 69"/>
                <a:gd name="T14" fmla="*/ 7 w 15"/>
                <a:gd name="T15" fmla="*/ 2074 h 69"/>
                <a:gd name="T16" fmla="*/ 7 w 15"/>
                <a:gd name="T17" fmla="*/ 2074 h 69"/>
                <a:gd name="T18" fmla="*/ 7 w 15"/>
                <a:gd name="T19" fmla="*/ 207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69"/>
                  </a:moveTo>
                  <a:lnTo>
                    <a:pt x="15" y="28"/>
                  </a:lnTo>
                  <a:lnTo>
                    <a:pt x="0" y="0"/>
                  </a:lnTo>
                  <a:lnTo>
                    <a:pt x="15" y="28"/>
                  </a:lnTo>
                  <a:lnTo>
                    <a:pt x="15" y="69"/>
                  </a:lnTo>
                  <a:close/>
                  <a:moveTo>
                    <a:pt x="15" y="69"/>
                  </a:moveTo>
                  <a:lnTo>
                    <a:pt x="1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2" name="Freeform 153"/>
            <p:cNvSpPr>
              <a:spLocks noEditPoints="1"/>
            </p:cNvSpPr>
            <p:nvPr/>
          </p:nvSpPr>
          <p:spPr bwMode="auto">
            <a:xfrm>
              <a:off x="4311" y="1159"/>
              <a:ext cx="115" cy="38"/>
            </a:xfrm>
            <a:custGeom>
              <a:avLst/>
              <a:gdLst>
                <a:gd name="T0" fmla="*/ 78 w 120"/>
                <a:gd name="T1" fmla="*/ 826 h 27"/>
                <a:gd name="T2" fmla="*/ 40 w 120"/>
                <a:gd name="T3" fmla="*/ 0 h 27"/>
                <a:gd name="T4" fmla="*/ 20 w 120"/>
                <a:gd name="T5" fmla="*/ 0 h 27"/>
                <a:gd name="T6" fmla="*/ 0 w 120"/>
                <a:gd name="T7" fmla="*/ 826 h 27"/>
                <a:gd name="T8" fmla="*/ 0 w 120"/>
                <a:gd name="T9" fmla="*/ 826 h 27"/>
                <a:gd name="T10" fmla="*/ 20 w 120"/>
                <a:gd name="T11" fmla="*/ 0 h 27"/>
                <a:gd name="T12" fmla="*/ 40 w 120"/>
                <a:gd name="T13" fmla="*/ 0 h 27"/>
                <a:gd name="T14" fmla="*/ 78 w 120"/>
                <a:gd name="T15" fmla="*/ 826 h 27"/>
                <a:gd name="T16" fmla="*/ 78 w 120"/>
                <a:gd name="T17" fmla="*/ 826 h 27"/>
                <a:gd name="T18" fmla="*/ 78 w 120"/>
                <a:gd name="T19" fmla="*/ 826 h 27"/>
                <a:gd name="T20" fmla="*/ 78 w 120"/>
                <a:gd name="T21" fmla="*/ 826 h 27"/>
                <a:gd name="T22" fmla="*/ 78 w 120"/>
                <a:gd name="T23" fmla="*/ 826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
                <a:gd name="T37" fmla="*/ 0 h 27"/>
                <a:gd name="T38" fmla="*/ 120 w 12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 h="27">
                  <a:moveTo>
                    <a:pt x="120" y="27"/>
                  </a:moveTo>
                  <a:lnTo>
                    <a:pt x="60" y="0"/>
                  </a:lnTo>
                  <a:lnTo>
                    <a:pt x="30" y="0"/>
                  </a:lnTo>
                  <a:lnTo>
                    <a:pt x="0" y="27"/>
                  </a:lnTo>
                  <a:lnTo>
                    <a:pt x="30" y="0"/>
                  </a:lnTo>
                  <a:lnTo>
                    <a:pt x="60" y="0"/>
                  </a:lnTo>
                  <a:lnTo>
                    <a:pt x="120" y="27"/>
                  </a:lnTo>
                  <a:close/>
                  <a:moveTo>
                    <a:pt x="120" y="27"/>
                  </a:moveTo>
                  <a:lnTo>
                    <a:pt x="120" y="27"/>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3" name="Freeform 154"/>
            <p:cNvSpPr>
              <a:spLocks/>
            </p:cNvSpPr>
            <p:nvPr/>
          </p:nvSpPr>
          <p:spPr bwMode="auto">
            <a:xfrm>
              <a:off x="4283" y="1197"/>
              <a:ext cx="28" cy="40"/>
            </a:xfrm>
            <a:custGeom>
              <a:avLst/>
              <a:gdLst>
                <a:gd name="T0" fmla="*/ 16 w 30"/>
                <a:gd name="T1" fmla="*/ 0 h 28"/>
                <a:gd name="T2" fmla="*/ 7 w 30"/>
                <a:gd name="T3" fmla="*/ 499 h 28"/>
                <a:gd name="T4" fmla="*/ 0 w 30"/>
                <a:gd name="T5" fmla="*/ 987 h 28"/>
                <a:gd name="T6" fmla="*/ 0 w 30"/>
                <a:gd name="T7" fmla="*/ 987 h 28"/>
                <a:gd name="T8" fmla="*/ 7 w 30"/>
                <a:gd name="T9" fmla="*/ 499 h 28"/>
                <a:gd name="T10" fmla="*/ 16 w 30"/>
                <a:gd name="T11" fmla="*/ 0 h 28"/>
                <a:gd name="T12" fmla="*/ 16 w 30"/>
                <a:gd name="T13" fmla="*/ 0 h 28"/>
                <a:gd name="T14" fmla="*/ 0 60000 65536"/>
                <a:gd name="T15" fmla="*/ 0 60000 65536"/>
                <a:gd name="T16" fmla="*/ 0 60000 65536"/>
                <a:gd name="T17" fmla="*/ 0 60000 65536"/>
                <a:gd name="T18" fmla="*/ 0 60000 65536"/>
                <a:gd name="T19" fmla="*/ 0 60000 65536"/>
                <a:gd name="T20" fmla="*/ 0 60000 65536"/>
                <a:gd name="T21" fmla="*/ 0 w 30"/>
                <a:gd name="T22" fmla="*/ 0 h 28"/>
                <a:gd name="T23" fmla="*/ 30 w 30"/>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28">
                  <a:moveTo>
                    <a:pt x="30" y="0"/>
                  </a:moveTo>
                  <a:lnTo>
                    <a:pt x="15" y="14"/>
                  </a:lnTo>
                  <a:lnTo>
                    <a:pt x="0" y="28"/>
                  </a:lnTo>
                  <a:lnTo>
                    <a:pt x="15" y="14"/>
                  </a:lnTo>
                  <a:lnTo>
                    <a:pt x="3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4" name="Freeform 155"/>
            <p:cNvSpPr>
              <a:spLocks noEditPoints="1"/>
            </p:cNvSpPr>
            <p:nvPr/>
          </p:nvSpPr>
          <p:spPr bwMode="auto">
            <a:xfrm>
              <a:off x="4283" y="1237"/>
              <a:ext cx="1" cy="77"/>
            </a:xfrm>
            <a:custGeom>
              <a:avLst/>
              <a:gdLst>
                <a:gd name="T0" fmla="*/ 0 w 1"/>
                <a:gd name="T1" fmla="*/ 0 h 55"/>
                <a:gd name="T2" fmla="*/ 0 w 1"/>
                <a:gd name="T3" fmla="*/ 784 h 55"/>
                <a:gd name="T4" fmla="*/ 0 w 1"/>
                <a:gd name="T5" fmla="*/ 1586 h 55"/>
                <a:gd name="T6" fmla="*/ 0 w 1"/>
                <a:gd name="T7" fmla="*/ 1586 h 55"/>
                <a:gd name="T8" fmla="*/ 0 w 1"/>
                <a:gd name="T9" fmla="*/ 784 h 55"/>
                <a:gd name="T10" fmla="*/ 0 w 1"/>
                <a:gd name="T11" fmla="*/ 0 h 55"/>
                <a:gd name="T12" fmla="*/ 0 w 1"/>
                <a:gd name="T13" fmla="*/ 0 h 55"/>
                <a:gd name="T14" fmla="*/ 0 w 1"/>
                <a:gd name="T15" fmla="*/ 0 h 55"/>
                <a:gd name="T16" fmla="*/ 0 w 1"/>
                <a:gd name="T17" fmla="*/ 0 h 55"/>
                <a:gd name="T18" fmla="*/ 0 w 1"/>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55"/>
                <a:gd name="T32" fmla="*/ 1 w 1"/>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55">
                  <a:moveTo>
                    <a:pt x="0" y="0"/>
                  </a:moveTo>
                  <a:lnTo>
                    <a:pt x="0" y="27"/>
                  </a:lnTo>
                  <a:lnTo>
                    <a:pt x="0" y="55"/>
                  </a:lnTo>
                  <a:lnTo>
                    <a:pt x="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5" name="Freeform 156"/>
            <p:cNvSpPr>
              <a:spLocks noEditPoints="1"/>
            </p:cNvSpPr>
            <p:nvPr/>
          </p:nvSpPr>
          <p:spPr bwMode="auto">
            <a:xfrm>
              <a:off x="4283" y="1314"/>
              <a:ext cx="56" cy="38"/>
            </a:xfrm>
            <a:custGeom>
              <a:avLst/>
              <a:gdLst>
                <a:gd name="T0" fmla="*/ 0 w 60"/>
                <a:gd name="T1" fmla="*/ 0 h 27"/>
                <a:gd name="T2" fmla="*/ 16 w 60"/>
                <a:gd name="T3" fmla="*/ 826 h 27"/>
                <a:gd name="T4" fmla="*/ 22 w 60"/>
                <a:gd name="T5" fmla="*/ 826 h 27"/>
                <a:gd name="T6" fmla="*/ 31 w 60"/>
                <a:gd name="T7" fmla="*/ 0 h 27"/>
                <a:gd name="T8" fmla="*/ 31 w 60"/>
                <a:gd name="T9" fmla="*/ 0 h 27"/>
                <a:gd name="T10" fmla="*/ 22 w 60"/>
                <a:gd name="T11" fmla="*/ 826 h 27"/>
                <a:gd name="T12" fmla="*/ 16 w 60"/>
                <a:gd name="T13" fmla="*/ 826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30" y="27"/>
                  </a:lnTo>
                  <a:lnTo>
                    <a:pt x="45" y="27"/>
                  </a:lnTo>
                  <a:lnTo>
                    <a:pt x="60" y="0"/>
                  </a:lnTo>
                  <a:lnTo>
                    <a:pt x="45" y="27"/>
                  </a:lnTo>
                  <a:lnTo>
                    <a:pt x="30" y="27"/>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6" name="Freeform 157"/>
            <p:cNvSpPr>
              <a:spLocks noEditPoints="1"/>
            </p:cNvSpPr>
            <p:nvPr/>
          </p:nvSpPr>
          <p:spPr bwMode="auto">
            <a:xfrm>
              <a:off x="4325" y="1217"/>
              <a:ext cx="14" cy="97"/>
            </a:xfrm>
            <a:custGeom>
              <a:avLst/>
              <a:gdLst>
                <a:gd name="T0" fmla="*/ 7 w 15"/>
                <a:gd name="T1" fmla="*/ 2074 h 69"/>
                <a:gd name="T2" fmla="*/ 7 w 15"/>
                <a:gd name="T3" fmla="*/ 1253 h 69"/>
                <a:gd name="T4" fmla="*/ 0 w 15"/>
                <a:gd name="T5" fmla="*/ 0 h 69"/>
                <a:gd name="T6" fmla="*/ 0 w 15"/>
                <a:gd name="T7" fmla="*/ 0 h 69"/>
                <a:gd name="T8" fmla="*/ 7 w 15"/>
                <a:gd name="T9" fmla="*/ 1253 h 69"/>
                <a:gd name="T10" fmla="*/ 7 w 15"/>
                <a:gd name="T11" fmla="*/ 2074 h 69"/>
                <a:gd name="T12" fmla="*/ 7 w 15"/>
                <a:gd name="T13" fmla="*/ 2074 h 69"/>
                <a:gd name="T14" fmla="*/ 7 w 15"/>
                <a:gd name="T15" fmla="*/ 2074 h 69"/>
                <a:gd name="T16" fmla="*/ 7 w 15"/>
                <a:gd name="T17" fmla="*/ 2074 h 69"/>
                <a:gd name="T18" fmla="*/ 7 w 15"/>
                <a:gd name="T19" fmla="*/ 2074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69"/>
                  </a:moveTo>
                  <a:lnTo>
                    <a:pt x="15" y="41"/>
                  </a:lnTo>
                  <a:lnTo>
                    <a:pt x="0" y="0"/>
                  </a:lnTo>
                  <a:lnTo>
                    <a:pt x="15" y="41"/>
                  </a:lnTo>
                  <a:lnTo>
                    <a:pt x="15" y="69"/>
                  </a:lnTo>
                  <a:close/>
                  <a:moveTo>
                    <a:pt x="15" y="69"/>
                  </a:moveTo>
                  <a:lnTo>
                    <a:pt x="15" y="69"/>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7" name="Freeform 158"/>
            <p:cNvSpPr>
              <a:spLocks noEditPoints="1"/>
            </p:cNvSpPr>
            <p:nvPr/>
          </p:nvSpPr>
          <p:spPr bwMode="auto">
            <a:xfrm>
              <a:off x="4210" y="1159"/>
              <a:ext cx="115" cy="58"/>
            </a:xfrm>
            <a:custGeom>
              <a:avLst/>
              <a:gdLst>
                <a:gd name="T0" fmla="*/ 73 w 121"/>
                <a:gd name="T1" fmla="*/ 1313 h 41"/>
                <a:gd name="T2" fmla="*/ 55 w 121"/>
                <a:gd name="T3" fmla="*/ 399 h 41"/>
                <a:gd name="T4" fmla="*/ 37 w 121"/>
                <a:gd name="T5" fmla="*/ 0 h 41"/>
                <a:gd name="T6" fmla="*/ 20 w 121"/>
                <a:gd name="T7" fmla="*/ 399 h 41"/>
                <a:gd name="T8" fmla="*/ 0 w 121"/>
                <a:gd name="T9" fmla="*/ 867 h 41"/>
                <a:gd name="T10" fmla="*/ 0 w 121"/>
                <a:gd name="T11" fmla="*/ 867 h 41"/>
                <a:gd name="T12" fmla="*/ 20 w 121"/>
                <a:gd name="T13" fmla="*/ 399 h 41"/>
                <a:gd name="T14" fmla="*/ 37 w 121"/>
                <a:gd name="T15" fmla="*/ 0 h 41"/>
                <a:gd name="T16" fmla="*/ 55 w 121"/>
                <a:gd name="T17" fmla="*/ 399 h 41"/>
                <a:gd name="T18" fmla="*/ 73 w 121"/>
                <a:gd name="T19" fmla="*/ 1313 h 41"/>
                <a:gd name="T20" fmla="*/ 73 w 121"/>
                <a:gd name="T21" fmla="*/ 1313 h 41"/>
                <a:gd name="T22" fmla="*/ 73 w 121"/>
                <a:gd name="T23" fmla="*/ 1313 h 41"/>
                <a:gd name="T24" fmla="*/ 73 w 121"/>
                <a:gd name="T25" fmla="*/ 1313 h 41"/>
                <a:gd name="T26" fmla="*/ 73 w 121"/>
                <a:gd name="T27" fmla="*/ 1313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41"/>
                <a:gd name="T44" fmla="*/ 121 w 121"/>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41">
                  <a:moveTo>
                    <a:pt x="121" y="41"/>
                  </a:moveTo>
                  <a:lnTo>
                    <a:pt x="91" y="13"/>
                  </a:lnTo>
                  <a:lnTo>
                    <a:pt x="61" y="0"/>
                  </a:lnTo>
                  <a:lnTo>
                    <a:pt x="30" y="13"/>
                  </a:lnTo>
                  <a:lnTo>
                    <a:pt x="0" y="27"/>
                  </a:lnTo>
                  <a:lnTo>
                    <a:pt x="30" y="13"/>
                  </a:lnTo>
                  <a:lnTo>
                    <a:pt x="61" y="0"/>
                  </a:lnTo>
                  <a:lnTo>
                    <a:pt x="91" y="13"/>
                  </a:lnTo>
                  <a:lnTo>
                    <a:pt x="121" y="41"/>
                  </a:lnTo>
                  <a:close/>
                  <a:moveTo>
                    <a:pt x="121" y="41"/>
                  </a:moveTo>
                  <a:lnTo>
                    <a:pt x="121" y="41"/>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8" name="Freeform 159"/>
            <p:cNvSpPr>
              <a:spLocks/>
            </p:cNvSpPr>
            <p:nvPr/>
          </p:nvSpPr>
          <p:spPr bwMode="auto">
            <a:xfrm>
              <a:off x="4195" y="1197"/>
              <a:ext cx="15" cy="58"/>
            </a:xfrm>
            <a:custGeom>
              <a:avLst/>
              <a:gdLst>
                <a:gd name="T0" fmla="*/ 15 w 15"/>
                <a:gd name="T1" fmla="*/ 0 h 41"/>
                <a:gd name="T2" fmla="*/ 15 w 15"/>
                <a:gd name="T3" fmla="*/ 927 h 41"/>
                <a:gd name="T4" fmla="*/ 0 w 15"/>
                <a:gd name="T5" fmla="*/ 1313 h 41"/>
                <a:gd name="T6" fmla="*/ 0 w 15"/>
                <a:gd name="T7" fmla="*/ 1313 h 41"/>
                <a:gd name="T8" fmla="*/ 15 w 15"/>
                <a:gd name="T9" fmla="*/ 927 h 41"/>
                <a:gd name="T10" fmla="*/ 15 w 15"/>
                <a:gd name="T11" fmla="*/ 0 h 41"/>
                <a:gd name="T12" fmla="*/ 15 w 15"/>
                <a:gd name="T13" fmla="*/ 0 h 41"/>
                <a:gd name="T14" fmla="*/ 0 60000 65536"/>
                <a:gd name="T15" fmla="*/ 0 60000 65536"/>
                <a:gd name="T16" fmla="*/ 0 60000 65536"/>
                <a:gd name="T17" fmla="*/ 0 60000 65536"/>
                <a:gd name="T18" fmla="*/ 0 60000 65536"/>
                <a:gd name="T19" fmla="*/ 0 60000 65536"/>
                <a:gd name="T20" fmla="*/ 0 60000 65536"/>
                <a:gd name="T21" fmla="*/ 0 w 15"/>
                <a:gd name="T22" fmla="*/ 0 h 41"/>
                <a:gd name="T23" fmla="*/ 15 w 15"/>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41">
                  <a:moveTo>
                    <a:pt x="15" y="0"/>
                  </a:moveTo>
                  <a:lnTo>
                    <a:pt x="15" y="28"/>
                  </a:lnTo>
                  <a:lnTo>
                    <a:pt x="0" y="41"/>
                  </a:lnTo>
                  <a:lnTo>
                    <a:pt x="15" y="28"/>
                  </a:ln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69" name="Freeform 160"/>
            <p:cNvSpPr>
              <a:spLocks noEditPoints="1"/>
            </p:cNvSpPr>
            <p:nvPr/>
          </p:nvSpPr>
          <p:spPr bwMode="auto">
            <a:xfrm>
              <a:off x="4181" y="1255"/>
              <a:ext cx="14" cy="97"/>
            </a:xfrm>
            <a:custGeom>
              <a:avLst/>
              <a:gdLst>
                <a:gd name="T0" fmla="*/ 7 w 15"/>
                <a:gd name="T1" fmla="*/ 0 h 69"/>
                <a:gd name="T2" fmla="*/ 0 w 15"/>
                <a:gd name="T3" fmla="*/ 1269 h 69"/>
                <a:gd name="T4" fmla="*/ 7 w 15"/>
                <a:gd name="T5" fmla="*/ 2074 h 69"/>
                <a:gd name="T6" fmla="*/ 7 w 15"/>
                <a:gd name="T7" fmla="*/ 2074 h 69"/>
                <a:gd name="T8" fmla="*/ 0 w 15"/>
                <a:gd name="T9" fmla="*/ 1269 h 69"/>
                <a:gd name="T10" fmla="*/ 7 w 15"/>
                <a:gd name="T11" fmla="*/ 0 h 69"/>
                <a:gd name="T12" fmla="*/ 7 w 15"/>
                <a:gd name="T13" fmla="*/ 0 h 69"/>
                <a:gd name="T14" fmla="*/ 7 w 15"/>
                <a:gd name="T15" fmla="*/ 0 h 69"/>
                <a:gd name="T16" fmla="*/ 7 w 15"/>
                <a:gd name="T17" fmla="*/ 0 h 69"/>
                <a:gd name="T18" fmla="*/ 7 w 15"/>
                <a:gd name="T19" fmla="*/ 0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69"/>
                <a:gd name="T32" fmla="*/ 15 w 15"/>
                <a:gd name="T33" fmla="*/ 69 h 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69">
                  <a:moveTo>
                    <a:pt x="15" y="0"/>
                  </a:moveTo>
                  <a:lnTo>
                    <a:pt x="0" y="42"/>
                  </a:lnTo>
                  <a:lnTo>
                    <a:pt x="15" y="69"/>
                  </a:lnTo>
                  <a:lnTo>
                    <a:pt x="0" y="42"/>
                  </a:lnTo>
                  <a:lnTo>
                    <a:pt x="15" y="0"/>
                  </a:lnTo>
                  <a:close/>
                  <a:moveTo>
                    <a:pt x="15" y="0"/>
                  </a:moveTo>
                  <a:lnTo>
                    <a:pt x="15"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0" name="Freeform 161"/>
            <p:cNvSpPr>
              <a:spLocks noEditPoints="1"/>
            </p:cNvSpPr>
            <p:nvPr/>
          </p:nvSpPr>
          <p:spPr bwMode="auto">
            <a:xfrm>
              <a:off x="4195" y="1352"/>
              <a:ext cx="44" cy="39"/>
            </a:xfrm>
            <a:custGeom>
              <a:avLst/>
              <a:gdLst>
                <a:gd name="T0" fmla="*/ 0 w 45"/>
                <a:gd name="T1" fmla="*/ 0 h 28"/>
                <a:gd name="T2" fmla="*/ 15 w 45"/>
                <a:gd name="T3" fmla="*/ 391 h 28"/>
                <a:gd name="T4" fmla="*/ 22 w 45"/>
                <a:gd name="T5" fmla="*/ 759 h 28"/>
                <a:gd name="T6" fmla="*/ 35 w 45"/>
                <a:gd name="T7" fmla="*/ 759 h 28"/>
                <a:gd name="T8" fmla="*/ 35 w 45"/>
                <a:gd name="T9" fmla="*/ 0 h 28"/>
                <a:gd name="T10" fmla="*/ 35 w 45"/>
                <a:gd name="T11" fmla="*/ 0 h 28"/>
                <a:gd name="T12" fmla="*/ 35 w 45"/>
                <a:gd name="T13" fmla="*/ 759 h 28"/>
                <a:gd name="T14" fmla="*/ 22 w 45"/>
                <a:gd name="T15" fmla="*/ 759 h 28"/>
                <a:gd name="T16" fmla="*/ 15 w 45"/>
                <a:gd name="T17" fmla="*/ 391 h 28"/>
                <a:gd name="T18" fmla="*/ 0 w 45"/>
                <a:gd name="T19" fmla="*/ 0 h 28"/>
                <a:gd name="T20" fmla="*/ 0 w 45"/>
                <a:gd name="T21" fmla="*/ 0 h 28"/>
                <a:gd name="T22" fmla="*/ 0 w 45"/>
                <a:gd name="T23" fmla="*/ 0 h 28"/>
                <a:gd name="T24" fmla="*/ 0 w 45"/>
                <a:gd name="T25" fmla="*/ 0 h 28"/>
                <a:gd name="T26" fmla="*/ 0 w 45"/>
                <a:gd name="T27" fmla="*/ 0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28"/>
                <a:gd name="T44" fmla="*/ 45 w 45"/>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28">
                  <a:moveTo>
                    <a:pt x="0" y="0"/>
                  </a:moveTo>
                  <a:lnTo>
                    <a:pt x="15" y="14"/>
                  </a:lnTo>
                  <a:lnTo>
                    <a:pt x="30" y="28"/>
                  </a:lnTo>
                  <a:lnTo>
                    <a:pt x="45" y="28"/>
                  </a:lnTo>
                  <a:lnTo>
                    <a:pt x="45" y="0"/>
                  </a:lnTo>
                  <a:lnTo>
                    <a:pt x="45" y="28"/>
                  </a:lnTo>
                  <a:lnTo>
                    <a:pt x="30" y="28"/>
                  </a:lnTo>
                  <a:lnTo>
                    <a:pt x="15" y="14"/>
                  </a:lnTo>
                  <a:lnTo>
                    <a:pt x="0" y="0"/>
                  </a:lnTo>
                  <a:close/>
                  <a:moveTo>
                    <a:pt x="0" y="0"/>
                  </a:moveTo>
                  <a:lnTo>
                    <a:pt x="0" y="0"/>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1" name="Freeform 162"/>
            <p:cNvSpPr>
              <a:spLocks noEditPoints="1"/>
            </p:cNvSpPr>
            <p:nvPr/>
          </p:nvSpPr>
          <p:spPr bwMode="auto">
            <a:xfrm>
              <a:off x="4239" y="1237"/>
              <a:ext cx="15" cy="115"/>
            </a:xfrm>
            <a:custGeom>
              <a:avLst/>
              <a:gdLst>
                <a:gd name="T0" fmla="*/ 0 w 16"/>
                <a:gd name="T1" fmla="*/ 2414 h 82"/>
                <a:gd name="T2" fmla="*/ 8 w 16"/>
                <a:gd name="T3" fmla="*/ 1213 h 82"/>
                <a:gd name="T4" fmla="*/ 0 w 16"/>
                <a:gd name="T5" fmla="*/ 0 h 82"/>
                <a:gd name="T6" fmla="*/ 0 w 16"/>
                <a:gd name="T7" fmla="*/ 0 h 82"/>
                <a:gd name="T8" fmla="*/ 8 w 16"/>
                <a:gd name="T9" fmla="*/ 1213 h 82"/>
                <a:gd name="T10" fmla="*/ 0 w 16"/>
                <a:gd name="T11" fmla="*/ 2414 h 82"/>
                <a:gd name="T12" fmla="*/ 0 w 16"/>
                <a:gd name="T13" fmla="*/ 2414 h 82"/>
                <a:gd name="T14" fmla="*/ 0 w 16"/>
                <a:gd name="T15" fmla="*/ 2414 h 82"/>
                <a:gd name="T16" fmla="*/ 0 w 16"/>
                <a:gd name="T17" fmla="*/ 2414 h 82"/>
                <a:gd name="T18" fmla="*/ 0 w 16"/>
                <a:gd name="T19" fmla="*/ 2414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82"/>
                <a:gd name="T32" fmla="*/ 16 w 16"/>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82">
                  <a:moveTo>
                    <a:pt x="0" y="82"/>
                  </a:moveTo>
                  <a:lnTo>
                    <a:pt x="16" y="41"/>
                  </a:lnTo>
                  <a:lnTo>
                    <a:pt x="0" y="0"/>
                  </a:lnTo>
                  <a:lnTo>
                    <a:pt x="16" y="41"/>
                  </a:lnTo>
                  <a:lnTo>
                    <a:pt x="0" y="82"/>
                  </a:lnTo>
                  <a:close/>
                  <a:moveTo>
                    <a:pt x="0" y="82"/>
                  </a:moveTo>
                  <a:lnTo>
                    <a:pt x="0" y="82"/>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2" name="Freeform 163"/>
            <p:cNvSpPr>
              <a:spLocks noEditPoints="1"/>
            </p:cNvSpPr>
            <p:nvPr/>
          </p:nvSpPr>
          <p:spPr bwMode="auto">
            <a:xfrm>
              <a:off x="4123" y="1178"/>
              <a:ext cx="116" cy="59"/>
            </a:xfrm>
            <a:custGeom>
              <a:avLst/>
              <a:gdLst>
                <a:gd name="T0" fmla="*/ 86 w 120"/>
                <a:gd name="T1" fmla="*/ 1259 h 42"/>
                <a:gd name="T2" fmla="*/ 55 w 120"/>
                <a:gd name="T3" fmla="*/ 0 h 42"/>
                <a:gd name="T4" fmla="*/ 35 w 120"/>
                <a:gd name="T5" fmla="*/ 0 h 42"/>
                <a:gd name="T6" fmla="*/ 15 w 120"/>
                <a:gd name="T7" fmla="*/ 423 h 42"/>
                <a:gd name="T8" fmla="*/ 0 w 120"/>
                <a:gd name="T9" fmla="*/ 834 h 42"/>
                <a:gd name="T10" fmla="*/ 0 w 120"/>
                <a:gd name="T11" fmla="*/ 834 h 42"/>
                <a:gd name="T12" fmla="*/ 15 w 120"/>
                <a:gd name="T13" fmla="*/ 423 h 42"/>
                <a:gd name="T14" fmla="*/ 35 w 120"/>
                <a:gd name="T15" fmla="*/ 0 h 42"/>
                <a:gd name="T16" fmla="*/ 55 w 120"/>
                <a:gd name="T17" fmla="*/ 0 h 42"/>
                <a:gd name="T18" fmla="*/ 86 w 120"/>
                <a:gd name="T19" fmla="*/ 1259 h 42"/>
                <a:gd name="T20" fmla="*/ 86 w 120"/>
                <a:gd name="T21" fmla="*/ 1259 h 42"/>
                <a:gd name="T22" fmla="*/ 86 w 120"/>
                <a:gd name="T23" fmla="*/ 1259 h 42"/>
                <a:gd name="T24" fmla="*/ 86 w 120"/>
                <a:gd name="T25" fmla="*/ 1259 h 42"/>
                <a:gd name="T26" fmla="*/ 86 w 120"/>
                <a:gd name="T27" fmla="*/ 1259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2"/>
                <a:gd name="T44" fmla="*/ 120 w 120"/>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2">
                  <a:moveTo>
                    <a:pt x="120" y="42"/>
                  </a:moveTo>
                  <a:lnTo>
                    <a:pt x="75" y="0"/>
                  </a:lnTo>
                  <a:lnTo>
                    <a:pt x="45" y="0"/>
                  </a:lnTo>
                  <a:lnTo>
                    <a:pt x="15" y="14"/>
                  </a:lnTo>
                  <a:lnTo>
                    <a:pt x="0" y="28"/>
                  </a:lnTo>
                  <a:lnTo>
                    <a:pt x="15" y="14"/>
                  </a:lnTo>
                  <a:lnTo>
                    <a:pt x="45" y="0"/>
                  </a:lnTo>
                  <a:lnTo>
                    <a:pt x="75" y="0"/>
                  </a:lnTo>
                  <a:lnTo>
                    <a:pt x="120" y="42"/>
                  </a:lnTo>
                  <a:close/>
                  <a:moveTo>
                    <a:pt x="120" y="42"/>
                  </a:moveTo>
                  <a:lnTo>
                    <a:pt x="120" y="42"/>
                  </a:lnTo>
                  <a:close/>
                </a:path>
              </a:pathLst>
            </a:custGeom>
            <a:noFill/>
            <a:ln w="63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3" name="Freeform 164"/>
            <p:cNvSpPr>
              <a:spLocks/>
            </p:cNvSpPr>
            <p:nvPr/>
          </p:nvSpPr>
          <p:spPr bwMode="auto">
            <a:xfrm>
              <a:off x="4096" y="1217"/>
              <a:ext cx="27" cy="57"/>
            </a:xfrm>
            <a:custGeom>
              <a:avLst/>
              <a:gdLst>
                <a:gd name="T0" fmla="*/ 11 w 30"/>
                <a:gd name="T1" fmla="*/ 0 h 41"/>
                <a:gd name="T2" fmla="*/ 5 w 30"/>
                <a:gd name="T3" fmla="*/ 363 h 41"/>
                <a:gd name="T4" fmla="*/ 0 w 30"/>
                <a:gd name="T5" fmla="*/ 1108 h 41"/>
                <a:gd name="T6" fmla="*/ 0 w 30"/>
                <a:gd name="T7" fmla="*/ 1108 h 41"/>
                <a:gd name="T8" fmla="*/ 5 w 30"/>
                <a:gd name="T9" fmla="*/ 363 h 41"/>
                <a:gd name="T10" fmla="*/ 11 w 30"/>
                <a:gd name="T11" fmla="*/ 0 h 41"/>
                <a:gd name="T12" fmla="*/ 11 w 30"/>
                <a:gd name="T13" fmla="*/ 0 h 41"/>
                <a:gd name="T14" fmla="*/ 0 60000 65536"/>
                <a:gd name="T15" fmla="*/ 0 60000 65536"/>
                <a:gd name="T16" fmla="*/ 0 60000 65536"/>
                <a:gd name="T17" fmla="*/ 0 60000 65536"/>
                <a:gd name="T18" fmla="*/ 0 60000 65536"/>
                <a:gd name="T19" fmla="*/ 0 60000 65536"/>
                <a:gd name="T20" fmla="*/ 0 60000 65536"/>
                <a:gd name="T21" fmla="*/ 0 w 30"/>
                <a:gd name="T22" fmla="*/ 0 h 41"/>
                <a:gd name="T23" fmla="*/ 30 w 3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41">
                  <a:moveTo>
                    <a:pt x="30" y="0"/>
                  </a:moveTo>
                  <a:lnTo>
                    <a:pt x="15" y="14"/>
                  </a:lnTo>
                  <a:lnTo>
                    <a:pt x="0" y="41"/>
                  </a:lnTo>
                  <a:lnTo>
                    <a:pt x="15" y="14"/>
                  </a:lnTo>
                  <a:lnTo>
                    <a:pt x="3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4" name="Freeform 165"/>
            <p:cNvSpPr>
              <a:spLocks noEditPoints="1"/>
            </p:cNvSpPr>
            <p:nvPr/>
          </p:nvSpPr>
          <p:spPr bwMode="auto">
            <a:xfrm>
              <a:off x="4096" y="1274"/>
              <a:ext cx="0" cy="117"/>
            </a:xfrm>
            <a:custGeom>
              <a:avLst/>
              <a:gdLst>
                <a:gd name="T0" fmla="*/ 0 h 83"/>
                <a:gd name="T1" fmla="*/ 2571 h 83"/>
                <a:gd name="T2" fmla="*/ 2571 h 83"/>
                <a:gd name="T3" fmla="*/ 0 h 83"/>
                <a:gd name="T4" fmla="*/ 0 h 83"/>
                <a:gd name="T5" fmla="*/ 0 h 83"/>
                <a:gd name="T6" fmla="*/ 0 h 83"/>
                <a:gd name="T7" fmla="*/ 0 h 83"/>
                <a:gd name="T8" fmla="*/ 0 60000 65536"/>
                <a:gd name="T9" fmla="*/ 0 60000 65536"/>
                <a:gd name="T10" fmla="*/ 0 60000 65536"/>
                <a:gd name="T11" fmla="*/ 0 60000 65536"/>
                <a:gd name="T12" fmla="*/ 0 60000 65536"/>
                <a:gd name="T13" fmla="*/ 0 60000 65536"/>
                <a:gd name="T14" fmla="*/ 0 60000 65536"/>
                <a:gd name="T15" fmla="*/ 0 60000 65536"/>
                <a:gd name="T16" fmla="*/ 0 h 83"/>
                <a:gd name="T17" fmla="*/ 83 h 83"/>
              </a:gdLst>
              <a:ahLst/>
              <a:cxnLst>
                <a:cxn ang="T8">
                  <a:pos x="0" y="T0"/>
                </a:cxn>
                <a:cxn ang="T9">
                  <a:pos x="0" y="T1"/>
                </a:cxn>
                <a:cxn ang="T10">
                  <a:pos x="0" y="T2"/>
                </a:cxn>
                <a:cxn ang="T11">
                  <a:pos x="0" y="T3"/>
                </a:cxn>
                <a:cxn ang="T12">
                  <a:pos x="0" y="T4"/>
                </a:cxn>
                <a:cxn ang="T13">
                  <a:pos x="0" y="T5"/>
                </a:cxn>
                <a:cxn ang="T14">
                  <a:pos x="0" y="T6"/>
                </a:cxn>
                <a:cxn ang="T15">
                  <a:pos x="0" y="T7"/>
                </a:cxn>
              </a:cxnLst>
              <a:rect l="0" t="T16" r="0" b="T17"/>
              <a:pathLst>
                <a:path h="83">
                  <a:moveTo>
                    <a:pt x="0" y="0"/>
                  </a:moveTo>
                  <a:lnTo>
                    <a:pt x="0" y="83"/>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5" name="Freeform 166"/>
            <p:cNvSpPr>
              <a:spLocks noEditPoints="1"/>
            </p:cNvSpPr>
            <p:nvPr/>
          </p:nvSpPr>
          <p:spPr bwMode="auto">
            <a:xfrm>
              <a:off x="4096" y="1391"/>
              <a:ext cx="56" cy="39"/>
            </a:xfrm>
            <a:custGeom>
              <a:avLst/>
              <a:gdLst>
                <a:gd name="T0" fmla="*/ 0 w 60"/>
                <a:gd name="T1" fmla="*/ 0 h 27"/>
                <a:gd name="T2" fmla="*/ 16 w 60"/>
                <a:gd name="T3" fmla="*/ 1060 h 27"/>
                <a:gd name="T4" fmla="*/ 22 w 60"/>
                <a:gd name="T5" fmla="*/ 1060 h 27"/>
                <a:gd name="T6" fmla="*/ 31 w 60"/>
                <a:gd name="T7" fmla="*/ 0 h 27"/>
                <a:gd name="T8" fmla="*/ 31 w 60"/>
                <a:gd name="T9" fmla="*/ 0 h 27"/>
                <a:gd name="T10" fmla="*/ 22 w 60"/>
                <a:gd name="T11" fmla="*/ 1060 h 27"/>
                <a:gd name="T12" fmla="*/ 16 w 60"/>
                <a:gd name="T13" fmla="*/ 1060 h 27"/>
                <a:gd name="T14" fmla="*/ 0 w 60"/>
                <a:gd name="T15" fmla="*/ 0 h 27"/>
                <a:gd name="T16" fmla="*/ 0 w 60"/>
                <a:gd name="T17" fmla="*/ 0 h 27"/>
                <a:gd name="T18" fmla="*/ 0 w 60"/>
                <a:gd name="T19" fmla="*/ 0 h 27"/>
                <a:gd name="T20" fmla="*/ 0 w 60"/>
                <a:gd name="T21" fmla="*/ 0 h 27"/>
                <a:gd name="T22" fmla="*/ 0 w 60"/>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27"/>
                <a:gd name="T38" fmla="*/ 60 w 60"/>
                <a:gd name="T39" fmla="*/ 27 h 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27">
                  <a:moveTo>
                    <a:pt x="0" y="0"/>
                  </a:moveTo>
                  <a:lnTo>
                    <a:pt x="30" y="27"/>
                  </a:lnTo>
                  <a:lnTo>
                    <a:pt x="45" y="27"/>
                  </a:lnTo>
                  <a:lnTo>
                    <a:pt x="60" y="0"/>
                  </a:lnTo>
                  <a:lnTo>
                    <a:pt x="45" y="27"/>
                  </a:lnTo>
                  <a:lnTo>
                    <a:pt x="30" y="27"/>
                  </a:lnTo>
                  <a:lnTo>
                    <a:pt x="0" y="0"/>
                  </a:lnTo>
                  <a:close/>
                  <a:moveTo>
                    <a:pt x="0" y="0"/>
                  </a:moveTo>
                  <a:lnTo>
                    <a:pt x="0" y="0"/>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6" name="Freeform 167"/>
            <p:cNvSpPr>
              <a:spLocks noEditPoints="1"/>
            </p:cNvSpPr>
            <p:nvPr/>
          </p:nvSpPr>
          <p:spPr bwMode="auto">
            <a:xfrm>
              <a:off x="4138" y="1255"/>
              <a:ext cx="14" cy="136"/>
            </a:xfrm>
            <a:custGeom>
              <a:avLst/>
              <a:gdLst>
                <a:gd name="T0" fmla="*/ 7 w 15"/>
                <a:gd name="T1" fmla="*/ 2856 h 97"/>
                <a:gd name="T2" fmla="*/ 7 w 15"/>
                <a:gd name="T3" fmla="*/ 1605 h 97"/>
                <a:gd name="T4" fmla="*/ 0 w 15"/>
                <a:gd name="T5" fmla="*/ 0 h 97"/>
                <a:gd name="T6" fmla="*/ 0 w 15"/>
                <a:gd name="T7" fmla="*/ 0 h 97"/>
                <a:gd name="T8" fmla="*/ 7 w 15"/>
                <a:gd name="T9" fmla="*/ 1605 h 97"/>
                <a:gd name="T10" fmla="*/ 7 w 15"/>
                <a:gd name="T11" fmla="*/ 2856 h 97"/>
                <a:gd name="T12" fmla="*/ 7 w 15"/>
                <a:gd name="T13" fmla="*/ 2856 h 97"/>
                <a:gd name="T14" fmla="*/ 7 w 15"/>
                <a:gd name="T15" fmla="*/ 2856 h 97"/>
                <a:gd name="T16" fmla="*/ 7 w 15"/>
                <a:gd name="T17" fmla="*/ 2856 h 97"/>
                <a:gd name="T18" fmla="*/ 7 w 15"/>
                <a:gd name="T19" fmla="*/ 2856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97"/>
                <a:gd name="T32" fmla="*/ 15 w 1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97">
                  <a:moveTo>
                    <a:pt x="15" y="97"/>
                  </a:moveTo>
                  <a:lnTo>
                    <a:pt x="15" y="55"/>
                  </a:lnTo>
                  <a:lnTo>
                    <a:pt x="0" y="0"/>
                  </a:lnTo>
                  <a:lnTo>
                    <a:pt x="15" y="55"/>
                  </a:lnTo>
                  <a:lnTo>
                    <a:pt x="15" y="97"/>
                  </a:lnTo>
                  <a:close/>
                  <a:moveTo>
                    <a:pt x="15" y="97"/>
                  </a:moveTo>
                  <a:lnTo>
                    <a:pt x="15" y="97"/>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77" name="Freeform 168"/>
            <p:cNvSpPr>
              <a:spLocks noEditPoints="1"/>
            </p:cNvSpPr>
            <p:nvPr/>
          </p:nvSpPr>
          <p:spPr bwMode="auto">
            <a:xfrm>
              <a:off x="4024" y="1197"/>
              <a:ext cx="114" cy="58"/>
            </a:xfrm>
            <a:custGeom>
              <a:avLst/>
              <a:gdLst>
                <a:gd name="T0" fmla="*/ 72 w 120"/>
                <a:gd name="T1" fmla="*/ 1313 h 41"/>
                <a:gd name="T2" fmla="*/ 55 w 120"/>
                <a:gd name="T3" fmla="*/ 463 h 41"/>
                <a:gd name="T4" fmla="*/ 36 w 120"/>
                <a:gd name="T5" fmla="*/ 0 h 41"/>
                <a:gd name="T6" fmla="*/ 20 w 120"/>
                <a:gd name="T7" fmla="*/ 0 h 41"/>
                <a:gd name="T8" fmla="*/ 0 w 120"/>
                <a:gd name="T9" fmla="*/ 927 h 41"/>
                <a:gd name="T10" fmla="*/ 0 w 120"/>
                <a:gd name="T11" fmla="*/ 927 h 41"/>
                <a:gd name="T12" fmla="*/ 20 w 120"/>
                <a:gd name="T13" fmla="*/ 0 h 41"/>
                <a:gd name="T14" fmla="*/ 36 w 120"/>
                <a:gd name="T15" fmla="*/ 0 h 41"/>
                <a:gd name="T16" fmla="*/ 55 w 120"/>
                <a:gd name="T17" fmla="*/ 463 h 41"/>
                <a:gd name="T18" fmla="*/ 72 w 120"/>
                <a:gd name="T19" fmla="*/ 1313 h 41"/>
                <a:gd name="T20" fmla="*/ 72 w 120"/>
                <a:gd name="T21" fmla="*/ 1313 h 41"/>
                <a:gd name="T22" fmla="*/ 72 w 120"/>
                <a:gd name="T23" fmla="*/ 1313 h 41"/>
                <a:gd name="T24" fmla="*/ 72 w 120"/>
                <a:gd name="T25" fmla="*/ 1313 h 41"/>
                <a:gd name="T26" fmla="*/ 72 w 120"/>
                <a:gd name="T27" fmla="*/ 1313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
                <a:gd name="T43" fmla="*/ 0 h 41"/>
                <a:gd name="T44" fmla="*/ 120 w 120"/>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 h="41">
                  <a:moveTo>
                    <a:pt x="120" y="41"/>
                  </a:moveTo>
                  <a:lnTo>
                    <a:pt x="90" y="14"/>
                  </a:lnTo>
                  <a:lnTo>
                    <a:pt x="60" y="0"/>
                  </a:lnTo>
                  <a:lnTo>
                    <a:pt x="30" y="0"/>
                  </a:lnTo>
                  <a:lnTo>
                    <a:pt x="0" y="28"/>
                  </a:lnTo>
                  <a:lnTo>
                    <a:pt x="30" y="0"/>
                  </a:lnTo>
                  <a:lnTo>
                    <a:pt x="60" y="0"/>
                  </a:lnTo>
                  <a:lnTo>
                    <a:pt x="90" y="14"/>
                  </a:lnTo>
                  <a:lnTo>
                    <a:pt x="120" y="41"/>
                  </a:lnTo>
                  <a:close/>
                  <a:moveTo>
                    <a:pt x="120" y="41"/>
                  </a:moveTo>
                  <a:lnTo>
                    <a:pt x="120" y="41"/>
                  </a:lnTo>
                  <a:close/>
                </a:path>
              </a:pathLst>
            </a:custGeom>
            <a:solidFill>
              <a:schemeClr val="bg1"/>
            </a:solidFill>
            <a:ln w="6350">
              <a:solidFill>
                <a:srgbClr val="FFFF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99721" name="AutoShape 169"/>
          <p:cNvSpPr>
            <a:spLocks noChangeArrowheads="1"/>
          </p:cNvSpPr>
          <p:nvPr/>
        </p:nvSpPr>
        <p:spPr bwMode="auto">
          <a:xfrm rot="5526343">
            <a:off x="8132763" y="1238548"/>
            <a:ext cx="822325" cy="434975"/>
          </a:xfrm>
          <a:prstGeom prst="can">
            <a:avLst>
              <a:gd name="adj" fmla="val 48542"/>
            </a:avLst>
          </a:prstGeom>
          <a:gradFill rotWithShape="0">
            <a:gsLst>
              <a:gs pos="0">
                <a:srgbClr val="3366FF"/>
              </a:gs>
              <a:gs pos="100000">
                <a:srgbClr val="182F76"/>
              </a:gs>
            </a:gsLst>
            <a:lin ang="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99722" name="Rectangle 170"/>
          <p:cNvSpPr>
            <a:spLocks noChangeArrowheads="1"/>
          </p:cNvSpPr>
          <p:nvPr/>
        </p:nvSpPr>
        <p:spPr bwMode="auto">
          <a:xfrm>
            <a:off x="4902200" y="1938636"/>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b="1">
                <a:solidFill>
                  <a:srgbClr val="FFFF00"/>
                </a:solidFill>
                <a:ea typeface="华文行楷" panose="02010800040101010101" pitchFamily="2" charset="-122"/>
              </a:rPr>
              <a:t>线圈</a:t>
            </a:r>
          </a:p>
        </p:txBody>
      </p:sp>
      <p:sp>
        <p:nvSpPr>
          <p:cNvPr id="2199723" name="Rectangle 171"/>
          <p:cNvSpPr>
            <a:spLocks noChangeArrowheads="1"/>
          </p:cNvSpPr>
          <p:nvPr/>
        </p:nvSpPr>
        <p:spPr bwMode="auto">
          <a:xfrm>
            <a:off x="8178800" y="2014836"/>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b="1">
                <a:solidFill>
                  <a:srgbClr val="FFFF00"/>
                </a:solidFill>
                <a:ea typeface="华文行楷" panose="02010800040101010101" pitchFamily="2" charset="-122"/>
              </a:rPr>
              <a:t>线圈</a:t>
            </a:r>
          </a:p>
        </p:txBody>
      </p:sp>
      <p:graphicFrame>
        <p:nvGraphicFramePr>
          <p:cNvPr id="2199724" name="Object 172"/>
          <p:cNvGraphicFramePr>
            <a:graphicFrameLocks/>
          </p:cNvGraphicFramePr>
          <p:nvPr>
            <p:extLst/>
          </p:nvPr>
        </p:nvGraphicFramePr>
        <p:xfrm>
          <a:off x="5816600" y="374948"/>
          <a:ext cx="280988" cy="341313"/>
        </p:xfrm>
        <a:graphic>
          <a:graphicData uri="http://schemas.openxmlformats.org/presentationml/2006/ole">
            <mc:AlternateContent xmlns:mc="http://schemas.openxmlformats.org/markup-compatibility/2006">
              <mc:Choice xmlns:v="urn:schemas-microsoft-com:vml" Requires="v">
                <p:oleObj spid="_x0000_s277526" name="Equation" r:id="rId3" imgW="279360" imgH="342720" progId="Equation.3">
                  <p:embed/>
                </p:oleObj>
              </mc:Choice>
              <mc:Fallback>
                <p:oleObj name="Equation" r:id="rId3" imgW="279360" imgH="34272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6600" y="374948"/>
                        <a:ext cx="280988"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99725" name="Text Box 173"/>
          <p:cNvSpPr txBox="1">
            <a:spLocks noChangeArrowheads="1"/>
          </p:cNvSpPr>
          <p:nvPr/>
        </p:nvSpPr>
        <p:spPr bwMode="auto">
          <a:xfrm>
            <a:off x="5905500" y="2421236"/>
            <a:ext cx="223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高温等离子体</a:t>
            </a:r>
          </a:p>
        </p:txBody>
      </p:sp>
      <p:sp>
        <p:nvSpPr>
          <p:cNvPr id="2199726" name="Text Box 174"/>
          <p:cNvSpPr txBox="1">
            <a:spLocks noChangeArrowheads="1"/>
          </p:cNvSpPr>
          <p:nvPr/>
        </p:nvSpPr>
        <p:spPr bwMode="auto">
          <a:xfrm>
            <a:off x="368300" y="26064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磁镜效应的典型应用</a:t>
            </a:r>
          </a:p>
        </p:txBody>
      </p:sp>
      <p:sp>
        <p:nvSpPr>
          <p:cNvPr id="2199727" name="Text Box 175"/>
          <p:cNvSpPr txBox="1">
            <a:spLocks noChangeArrowheads="1"/>
          </p:cNvSpPr>
          <p:nvPr/>
        </p:nvSpPr>
        <p:spPr bwMode="auto">
          <a:xfrm>
            <a:off x="590550" y="836911"/>
            <a:ext cx="362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受控热核聚变实验研究</a:t>
            </a:r>
          </a:p>
        </p:txBody>
      </p:sp>
      <p:sp>
        <p:nvSpPr>
          <p:cNvPr id="2199728" name="Rectangle 176"/>
          <p:cNvSpPr>
            <a:spLocks noChangeArrowheads="1"/>
          </p:cNvSpPr>
          <p:nvPr/>
        </p:nvSpPr>
        <p:spPr bwMode="auto">
          <a:xfrm>
            <a:off x="611188" y="1406823"/>
            <a:ext cx="410686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10000"/>
              </a:lnSpc>
            </a:pP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能约束运动带电粒子的磁场分布称为磁镜约束 </a:t>
            </a:r>
            <a:r>
              <a:rPr kumimoji="1" lang="en-US" altLang="zh-CN" b="1">
                <a:solidFill>
                  <a:schemeClr val="bg1"/>
                </a:solidFill>
                <a:ea typeface="华文行楷" panose="02010800040101010101" pitchFamily="2" charset="-122"/>
              </a:rPr>
              <a:t>——</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rgbClr val="FFFF00"/>
                </a:solidFill>
                <a:latin typeface="Times New Roman" panose="02020603050405020304" pitchFamily="18" charset="0"/>
                <a:ea typeface="仿宋_GB2312" pitchFamily="49" charset="-122"/>
              </a:rPr>
              <a:t>磁瓶</a:t>
            </a:r>
          </a:p>
        </p:txBody>
      </p:sp>
      <p:sp>
        <p:nvSpPr>
          <p:cNvPr id="2199729" name="Text Box 177"/>
          <p:cNvSpPr txBox="1">
            <a:spLocks noChangeArrowheads="1"/>
          </p:cNvSpPr>
          <p:nvPr/>
        </p:nvSpPr>
        <p:spPr bwMode="auto">
          <a:xfrm>
            <a:off x="395288" y="2374057"/>
            <a:ext cx="568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地球的磁约束效应 </a:t>
            </a:r>
            <a:r>
              <a:rPr kumimoji="1" lang="en-US" altLang="zh-CN" sz="2400" b="1" dirty="0">
                <a:solidFill>
                  <a:srgbClr val="66FFFF"/>
                </a:solidFill>
                <a:latin typeface="Times New Roman" panose="02020603050405020304" pitchFamily="18" charset="0"/>
                <a:ea typeface="仿宋_GB2312" pitchFamily="49" charset="-122"/>
              </a:rPr>
              <a:t>——</a:t>
            </a:r>
            <a:r>
              <a:rPr kumimoji="1" lang="en-US" altLang="zh-CN" sz="2400" b="1" dirty="0">
                <a:solidFill>
                  <a:schemeClr val="hlink"/>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天然磁瓶</a:t>
            </a:r>
          </a:p>
        </p:txBody>
      </p:sp>
      <p:pic>
        <p:nvPicPr>
          <p:cNvPr id="9" name="图片 8"/>
          <p:cNvPicPr>
            <a:picLocks noChangeAspect="1"/>
          </p:cNvPicPr>
          <p:nvPr/>
        </p:nvPicPr>
        <p:blipFill>
          <a:blip r:embed="rId5"/>
          <a:stretch>
            <a:fillRect/>
          </a:stretch>
        </p:blipFill>
        <p:spPr>
          <a:xfrm>
            <a:off x="138026" y="3069757"/>
            <a:ext cx="4261333" cy="3505915"/>
          </a:xfrm>
          <a:prstGeom prst="rect">
            <a:avLst/>
          </a:prstGeom>
        </p:spPr>
      </p:pic>
      <p:sp>
        <p:nvSpPr>
          <p:cNvPr id="180" name="Text Box 9"/>
          <p:cNvSpPr txBox="1">
            <a:spLocks noChangeArrowheads="1"/>
          </p:cNvSpPr>
          <p:nvPr/>
        </p:nvSpPr>
        <p:spPr bwMode="auto">
          <a:xfrm>
            <a:off x="4705969" y="3038549"/>
            <a:ext cx="4258519"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200" dirty="0" smtClean="0">
                <a:solidFill>
                  <a:srgbClr val="FFFF00"/>
                </a:solidFill>
                <a:latin typeface="楷体_GB2312" panose="02010609030101010101" pitchFamily="49" charset="-122"/>
                <a:ea typeface="楷体_GB2312" panose="02010609030101010101" pitchFamily="49" charset="-122"/>
              </a:rPr>
              <a:t>当</a:t>
            </a:r>
            <a:r>
              <a:rPr lang="zh-CN" altLang="en-US" sz="2200" dirty="0">
                <a:solidFill>
                  <a:srgbClr val="FFFF00"/>
                </a:solidFill>
                <a:latin typeface="楷体_GB2312" panose="02010609030101010101" pitchFamily="49" charset="-122"/>
                <a:ea typeface="楷体_GB2312" panose="02010609030101010101" pitchFamily="49" charset="-122"/>
              </a:rPr>
              <a:t>外层空间运动的大量带电粒子（宇宙射线）进入地磁范围，它们就绕磁感应线作螺旋线运动。由于在近地极处磁场增强，作螺旋线运动的粒子将被折回，结果在沿磁感应线的区域内来回振荡，形成</a:t>
            </a:r>
            <a:r>
              <a:rPr lang="zh-CN" altLang="en-US" sz="2200" dirty="0">
                <a:solidFill>
                  <a:schemeClr val="accent1">
                    <a:lumMod val="60000"/>
                    <a:lumOff val="40000"/>
                  </a:schemeClr>
                </a:solidFill>
                <a:latin typeface="楷体_GB2312" panose="02010609030101010101" pitchFamily="49" charset="-122"/>
                <a:ea typeface="楷体_GB2312" panose="02010609030101010101" pitchFamily="49" charset="-122"/>
              </a:rPr>
              <a:t>范</a:t>
            </a:r>
            <a:r>
              <a:rPr lang="en-US" altLang="zh-CN" sz="2200" dirty="0">
                <a:solidFill>
                  <a:schemeClr val="accent1">
                    <a:lumMod val="60000"/>
                    <a:lumOff val="40000"/>
                  </a:schemeClr>
                </a:solidFill>
                <a:ea typeface="楷体_GB2312" panose="02010609030101010101" pitchFamily="49" charset="-122"/>
              </a:rPr>
              <a:t>·</a:t>
            </a:r>
            <a:r>
              <a:rPr lang="zh-CN" altLang="en-US" sz="2200" dirty="0">
                <a:solidFill>
                  <a:schemeClr val="accent1">
                    <a:lumMod val="60000"/>
                    <a:lumOff val="40000"/>
                  </a:schemeClr>
                </a:solidFill>
                <a:latin typeface="楷体_GB2312" panose="02010609030101010101" pitchFamily="49" charset="-122"/>
                <a:ea typeface="楷体_GB2312" panose="02010609030101010101" pitchFamily="49" charset="-122"/>
              </a:rPr>
              <a:t>阿仑辐射带</a:t>
            </a:r>
            <a:r>
              <a:rPr lang="zh-CN" altLang="en-US" sz="2200" dirty="0">
                <a:solidFill>
                  <a:srgbClr val="FFFF00"/>
                </a:solidFill>
                <a:latin typeface="楷体_GB2312" panose="02010609030101010101" pitchFamily="49" charset="-122"/>
                <a:ea typeface="楷体_GB2312" panose="02010609030101010101" pitchFamily="49" charset="-122"/>
              </a:rPr>
              <a:t>。</a:t>
            </a:r>
            <a:r>
              <a:rPr lang="zh-CN" altLang="en-US" sz="2200" dirty="0">
                <a:solidFill>
                  <a:srgbClr val="FFFF00"/>
                </a:solidFill>
                <a:ea typeface="楷体_GB2312" panose="02010609030101010101" pitchFamily="49" charset="-122"/>
              </a:rPr>
              <a:t>范</a:t>
            </a:r>
            <a:r>
              <a:rPr lang="en-US" altLang="zh-CN" sz="2200" dirty="0">
                <a:solidFill>
                  <a:srgbClr val="FFFF00"/>
                </a:solidFill>
                <a:ea typeface="楷体_GB2312" panose="02010609030101010101" pitchFamily="49" charset="-122"/>
              </a:rPr>
              <a:t>·</a:t>
            </a:r>
            <a:r>
              <a:rPr lang="zh-CN" altLang="en-US" sz="2200" dirty="0">
                <a:solidFill>
                  <a:srgbClr val="FFFF00"/>
                </a:solidFill>
                <a:ea typeface="楷体_GB2312" panose="02010609030101010101" pitchFamily="49" charset="-122"/>
              </a:rPr>
              <a:t>阿仑辐射带的存在，可以阻止太阳风中的高能粒子对人类生命的破坏。</a:t>
            </a:r>
            <a:endParaRPr lang="zh-CN" altLang="en-US" sz="2200" dirty="0">
              <a:solidFill>
                <a:srgbClr val="FFFF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9879158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9726"/>
                                        </p:tgtEl>
                                        <p:attrNameLst>
                                          <p:attrName>style.visibility</p:attrName>
                                        </p:attrNameLst>
                                      </p:cBhvr>
                                      <p:to>
                                        <p:strVal val="visible"/>
                                      </p:to>
                                    </p:set>
                                    <p:animEffect transition="in" filter="wipe(left)">
                                      <p:cBhvr>
                                        <p:cTn id="7" dur="500"/>
                                        <p:tgtEl>
                                          <p:spTgt spid="2199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9727"/>
                                        </p:tgtEl>
                                        <p:attrNameLst>
                                          <p:attrName>style.visibility</p:attrName>
                                        </p:attrNameLst>
                                      </p:cBhvr>
                                      <p:to>
                                        <p:strVal val="visible"/>
                                      </p:to>
                                    </p:set>
                                    <p:animEffect transition="in" filter="wipe(left)">
                                      <p:cBhvr>
                                        <p:cTn id="12" dur="500"/>
                                        <p:tgtEl>
                                          <p:spTgt spid="2199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199618"/>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2199722"/>
                                        </p:tgtEl>
                                        <p:attrNameLst>
                                          <p:attrName>style.visibility</p:attrName>
                                        </p:attrNameLst>
                                      </p:cBhvr>
                                      <p:to>
                                        <p:strVal val="visible"/>
                                      </p:to>
                                    </p:se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2199721"/>
                                        </p:tgtEl>
                                        <p:attrNameLst>
                                          <p:attrName>style.visibility</p:attrName>
                                        </p:attrNameLst>
                                      </p:cBhvr>
                                      <p:to>
                                        <p:strVal val="visible"/>
                                      </p:to>
                                    </p:set>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21997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nodeType="afterGroup">
                            <p:stCondLst>
                              <p:cond delay="1000"/>
                            </p:stCondLst>
                            <p:childTnLst>
                              <p:par>
                                <p:cTn id="36" presetID="1" presetClass="entr" presetSubtype="0" fill="hold" nodeType="afterEffect">
                                  <p:stCondLst>
                                    <p:cond delay="0"/>
                                  </p:stCondLst>
                                  <p:childTnLst>
                                    <p:set>
                                      <p:cBhvr>
                                        <p:cTn id="37" dur="1" fill="hold">
                                          <p:stCondLst>
                                            <p:cond delay="499"/>
                                          </p:stCondLst>
                                        </p:cTn>
                                        <p:tgtEl>
                                          <p:spTgt spid="219972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99725"/>
                                        </p:tgtEl>
                                        <p:attrNameLst>
                                          <p:attrName>style.visibility</p:attrName>
                                        </p:attrNameLst>
                                      </p:cBhvr>
                                      <p:to>
                                        <p:strVal val="visible"/>
                                      </p:to>
                                    </p:set>
                                    <p:animEffect transition="in" filter="wipe(left)">
                                      <p:cBhvr>
                                        <p:cTn id="42" dur="500"/>
                                        <p:tgtEl>
                                          <p:spTgt spid="21997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500"/>
                                        <p:tgtEl>
                                          <p:spTgt spid="7"/>
                                        </p:tgtEl>
                                      </p:cBhvr>
                                    </p:animEffect>
                                  </p:childTnLst>
                                </p:cTn>
                              </p:par>
                            </p:childTnLst>
                          </p:cTn>
                        </p:par>
                        <p:par>
                          <p:cTn id="52" fill="hold" nodeType="afterGroup">
                            <p:stCondLst>
                              <p:cond delay="1000"/>
                            </p:stCondLst>
                            <p:childTnLst>
                              <p:par>
                                <p:cTn id="53" presetID="22" presetClass="entr" presetSubtype="8"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left)">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99728"/>
                                        </p:tgtEl>
                                        <p:attrNameLst>
                                          <p:attrName>style.visibility</p:attrName>
                                        </p:attrNameLst>
                                      </p:cBhvr>
                                      <p:to>
                                        <p:strVal val="visible"/>
                                      </p:to>
                                    </p:set>
                                    <p:animEffect transition="in" filter="wipe(left)">
                                      <p:cBhvr>
                                        <p:cTn id="60" dur="500"/>
                                        <p:tgtEl>
                                          <p:spTgt spid="21997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99729"/>
                                        </p:tgtEl>
                                        <p:attrNameLst>
                                          <p:attrName>style.visibility</p:attrName>
                                        </p:attrNameLst>
                                      </p:cBhvr>
                                      <p:to>
                                        <p:strVal val="visible"/>
                                      </p:to>
                                    </p:set>
                                    <p:animEffect transition="in" filter="wipe(left)">
                                      <p:cBhvr>
                                        <p:cTn id="65" dur="500"/>
                                        <p:tgtEl>
                                          <p:spTgt spid="219972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fill="hold"/>
                                        <p:tgtEl>
                                          <p:spTgt spid="9"/>
                                        </p:tgtEl>
                                        <p:attrNameLst>
                                          <p:attrName>ppt_x</p:attrName>
                                        </p:attrNameLst>
                                      </p:cBhvr>
                                      <p:tavLst>
                                        <p:tav tm="0">
                                          <p:val>
                                            <p:strVal val="#ppt_x"/>
                                          </p:val>
                                        </p:tav>
                                        <p:tav tm="100000">
                                          <p:val>
                                            <p:strVal val="#ppt_x"/>
                                          </p:val>
                                        </p:tav>
                                      </p:tavLst>
                                    </p:anim>
                                    <p:anim calcmode="lin" valueType="num">
                                      <p:cBhvr additive="base">
                                        <p:cTn id="7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180"/>
                                        </p:tgtEl>
                                        <p:attrNameLst>
                                          <p:attrName>style.visibility</p:attrName>
                                        </p:attrNameLst>
                                      </p:cBhvr>
                                      <p:to>
                                        <p:strVal val="visible"/>
                                      </p:to>
                                    </p:set>
                                    <p:animEffect transition="in" filter="box(in)">
                                      <p:cBhvr>
                                        <p:cTn id="76"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9618" grpId="0" animBg="1"/>
      <p:bldP spid="2199721" grpId="0" animBg="1"/>
      <p:bldP spid="2199722" grpId="0" autoUpdateAnimBg="0"/>
      <p:bldP spid="2199723" grpId="0" autoUpdateAnimBg="0"/>
      <p:bldP spid="2199725" grpId="0" autoUpdateAnimBg="0"/>
      <p:bldP spid="2199726" grpId="0" autoUpdateAnimBg="0"/>
      <p:bldP spid="2199727" grpId="0" autoUpdateAnimBg="0"/>
      <p:bldP spid="2199728" grpId="0" autoUpdateAnimBg="0"/>
      <p:bldP spid="2199729" grpId="0" autoUpdateAnimBg="0"/>
      <p:bldP spid="1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s994j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756025"/>
            <a:ext cx="3097212" cy="2165350"/>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79" name="Picture 3" descr="tbj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3681413"/>
            <a:ext cx="2663825" cy="231457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80" name="Picture 4" descr="01bc00A"/>
          <p:cNvPicPr>
            <a:picLocks noChangeAspect="1" noChangeArrowheads="1"/>
          </p:cNvPicPr>
          <p:nvPr/>
        </p:nvPicPr>
        <p:blipFill>
          <a:blip r:embed="rId4">
            <a:extLst>
              <a:ext uri="{28A0092B-C50C-407E-A947-70E740481C1C}">
                <a14:useLocalDpi xmlns:a14="http://schemas.microsoft.com/office/drawing/2010/main" val="0"/>
              </a:ext>
            </a:extLst>
          </a:blip>
          <a:srcRect r="11844"/>
          <a:stretch>
            <a:fillRect/>
          </a:stretch>
        </p:blipFill>
        <p:spPr bwMode="auto">
          <a:xfrm>
            <a:off x="438150" y="420688"/>
            <a:ext cx="4565650" cy="2714625"/>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24581" name="Picture 5" descr="s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3895725"/>
            <a:ext cx="2520950" cy="1885950"/>
          </a:xfrm>
          <a:prstGeom prst="rect">
            <a:avLst/>
          </a:prstGeom>
          <a:noFill/>
          <a:ln w="38100">
            <a:solidFill>
              <a:srgbClr val="66FF66">
                <a:alpha val="18039"/>
              </a:srgbClr>
            </a:solidFill>
            <a:miter lim="800000"/>
            <a:headEnd/>
            <a:tailEnd/>
          </a:ln>
          <a:extLst>
            <a:ext uri="{909E8E84-426E-40DD-AFC4-6F175D3DCCD1}">
              <a14:hiddenFill xmlns:a14="http://schemas.microsoft.com/office/drawing/2010/main">
                <a:solidFill>
                  <a:srgbClr val="FFFFFF"/>
                </a:solidFill>
              </a14:hiddenFill>
            </a:ext>
          </a:extLst>
        </p:spPr>
      </p:pic>
      <p:pic>
        <p:nvPicPr>
          <p:cNvPr id="24582" name="Picture 6" descr="绚烂、神秘的极光"/>
          <p:cNvPicPr>
            <a:picLocks noChangeAspect="1" noChangeArrowheads="1"/>
          </p:cNvPicPr>
          <p:nvPr/>
        </p:nvPicPr>
        <p:blipFill>
          <a:blip r:embed="rId6">
            <a:extLst>
              <a:ext uri="{28A0092B-C50C-407E-A947-70E740481C1C}">
                <a14:useLocalDpi xmlns:a14="http://schemas.microsoft.com/office/drawing/2010/main" val="0"/>
              </a:ext>
            </a:extLst>
          </a:blip>
          <a:srcRect r="2953"/>
          <a:stretch>
            <a:fillRect/>
          </a:stretch>
        </p:blipFill>
        <p:spPr bwMode="auto">
          <a:xfrm>
            <a:off x="5126038" y="333375"/>
            <a:ext cx="3478212" cy="27797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68553"/>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564258" y="2064255"/>
            <a:ext cx="207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分析电流系</a:t>
            </a:r>
          </a:p>
          <a:p>
            <a:pPr eaLnBrk="1" hangingPunct="1"/>
            <a:r>
              <a:rPr kumimoji="1" lang="zh-CN" altLang="en-US" sz="2400" b="1">
                <a:solidFill>
                  <a:schemeClr val="bg1"/>
                </a:solidFill>
                <a:latin typeface="Times New Roman" panose="02020603050405020304" pitchFamily="18" charset="0"/>
                <a:ea typeface="仿宋_GB2312" pitchFamily="49" charset="-122"/>
              </a:rPr>
              <a:t>统的对称性</a:t>
            </a:r>
          </a:p>
        </p:txBody>
      </p:sp>
      <p:sp>
        <p:nvSpPr>
          <p:cNvPr id="3" name="Text Box 24"/>
          <p:cNvSpPr txBox="1">
            <a:spLocks noChangeArrowheads="1"/>
          </p:cNvSpPr>
          <p:nvPr/>
        </p:nvSpPr>
        <p:spPr bwMode="auto">
          <a:xfrm>
            <a:off x="4102795" y="2064255"/>
            <a:ext cx="17891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取合适的</a:t>
            </a:r>
          </a:p>
          <a:p>
            <a:pPr algn="l" eaLnBrk="1" hangingPunct="1"/>
            <a:r>
              <a:rPr kumimoji="1" lang="zh-CN" altLang="en-US" sz="2400" b="1">
                <a:solidFill>
                  <a:schemeClr val="bg1"/>
                </a:solidFill>
                <a:latin typeface="Times New Roman" panose="02020603050405020304" pitchFamily="18" charset="0"/>
                <a:ea typeface="仿宋_GB2312" pitchFamily="49" charset="-122"/>
              </a:rPr>
              <a:t>安培环路</a:t>
            </a:r>
          </a:p>
        </p:txBody>
      </p:sp>
      <p:sp>
        <p:nvSpPr>
          <p:cNvPr id="4" name="Text Box 25"/>
          <p:cNvSpPr txBox="1">
            <a:spLocks noChangeArrowheads="1"/>
          </p:cNvSpPr>
          <p:nvPr/>
        </p:nvSpPr>
        <p:spPr bwMode="auto">
          <a:xfrm>
            <a:off x="7074595" y="2064255"/>
            <a:ext cx="19494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应用安培</a:t>
            </a:r>
          </a:p>
          <a:p>
            <a:pPr algn="l" eaLnBrk="1" hangingPunct="1"/>
            <a:r>
              <a:rPr kumimoji="1" lang="zh-CN" altLang="en-US" sz="2400" b="1">
                <a:solidFill>
                  <a:schemeClr val="bg1"/>
                </a:solidFill>
                <a:latin typeface="Times New Roman" panose="02020603050405020304" pitchFamily="18" charset="0"/>
                <a:ea typeface="仿宋_GB2312" pitchFamily="49" charset="-122"/>
              </a:rPr>
              <a:t>环路定理</a:t>
            </a:r>
          </a:p>
        </p:txBody>
      </p:sp>
      <p:sp>
        <p:nvSpPr>
          <p:cNvPr id="5" name="AutoShape 26"/>
          <p:cNvSpPr>
            <a:spLocks noChangeArrowheads="1"/>
          </p:cNvSpPr>
          <p:nvPr/>
        </p:nvSpPr>
        <p:spPr bwMode="auto">
          <a:xfrm>
            <a:off x="2851845" y="2345242"/>
            <a:ext cx="838200" cy="304800"/>
          </a:xfrm>
          <a:prstGeom prst="rightArrow">
            <a:avLst>
              <a:gd name="adj1" fmla="val 50000"/>
              <a:gd name="adj2" fmla="val 6875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AutoShape 27"/>
          <p:cNvSpPr>
            <a:spLocks noChangeArrowheads="1"/>
          </p:cNvSpPr>
          <p:nvPr/>
        </p:nvSpPr>
        <p:spPr bwMode="auto">
          <a:xfrm>
            <a:off x="5899845" y="2345242"/>
            <a:ext cx="838200" cy="304800"/>
          </a:xfrm>
          <a:prstGeom prst="rightArrow">
            <a:avLst>
              <a:gd name="adj1" fmla="val 50000"/>
              <a:gd name="adj2" fmla="val 68750"/>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28"/>
          <p:cNvSpPr txBox="1">
            <a:spLocks noChangeArrowheads="1"/>
          </p:cNvSpPr>
          <p:nvPr/>
        </p:nvSpPr>
        <p:spPr bwMode="auto">
          <a:xfrm>
            <a:off x="3466208" y="3526169"/>
            <a:ext cx="3290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66FFFF"/>
                </a:solidFill>
                <a:latin typeface="Times New Roman" panose="02020603050405020304" pitchFamily="18" charset="0"/>
                <a:ea typeface="仿宋_GB2312" pitchFamily="49" charset="-122"/>
              </a:rPr>
              <a:t>（有向闭合回路）</a:t>
            </a:r>
          </a:p>
        </p:txBody>
      </p:sp>
      <p:sp>
        <p:nvSpPr>
          <p:cNvPr id="8" name="AutoShape 29"/>
          <p:cNvSpPr>
            <a:spLocks noChangeArrowheads="1"/>
          </p:cNvSpPr>
          <p:nvPr/>
        </p:nvSpPr>
        <p:spPr bwMode="auto">
          <a:xfrm>
            <a:off x="4474270" y="2908309"/>
            <a:ext cx="685800" cy="567060"/>
          </a:xfrm>
          <a:prstGeom prst="upDownArrow">
            <a:avLst>
              <a:gd name="adj1" fmla="val 32870"/>
              <a:gd name="adj2" fmla="val 3177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vert="eaVert" wrap="none" anchor="ctr"/>
          <a:lstStyle/>
          <a:p>
            <a:pPr>
              <a:defRPr/>
            </a:pPr>
            <a:endParaRPr lang="zh-CN" altLang="en-US"/>
          </a:p>
        </p:txBody>
      </p:sp>
      <p:sp>
        <p:nvSpPr>
          <p:cNvPr id="9" name="AutoShape 30"/>
          <p:cNvSpPr>
            <a:spLocks noChangeArrowheads="1"/>
          </p:cNvSpPr>
          <p:nvPr/>
        </p:nvSpPr>
        <p:spPr bwMode="auto">
          <a:xfrm>
            <a:off x="1099245" y="2908309"/>
            <a:ext cx="685800" cy="567060"/>
          </a:xfrm>
          <a:prstGeom prst="upDownArrow">
            <a:avLst>
              <a:gd name="adj1" fmla="val 32870"/>
              <a:gd name="adj2" fmla="val 31773"/>
            </a:avLst>
          </a:prstGeom>
          <a:gradFill rotWithShape="0">
            <a:gsLst>
              <a:gs pos="0">
                <a:schemeClr val="accent1"/>
              </a:gs>
              <a:gs pos="100000">
                <a:schemeClr val="accent1">
                  <a:gamma/>
                  <a:shade val="46275"/>
                  <a:invGamma/>
                </a:schemeClr>
              </a:gs>
            </a:gsLst>
            <a:lin ang="0" scaled="1"/>
          </a:gradFill>
          <a:ln w="9525">
            <a:solidFill>
              <a:schemeClr val="tx1"/>
            </a:solidFill>
            <a:miter lim="800000"/>
            <a:headEnd/>
            <a:tailEnd/>
          </a:ln>
          <a:effectLst/>
        </p:spPr>
        <p:txBody>
          <a:bodyPr vert="eaVert" wrap="none" anchor="ctr"/>
          <a:lstStyle/>
          <a:p>
            <a:pPr>
              <a:defRPr/>
            </a:pPr>
            <a:endParaRPr lang="zh-CN" altLang="en-US"/>
          </a:p>
        </p:txBody>
      </p:sp>
      <p:sp>
        <p:nvSpPr>
          <p:cNvPr id="10" name="Text Box 31"/>
          <p:cNvSpPr txBox="1">
            <a:spLocks noChangeArrowheads="1"/>
          </p:cNvSpPr>
          <p:nvPr/>
        </p:nvSpPr>
        <p:spPr bwMode="auto">
          <a:xfrm>
            <a:off x="200720" y="3551569"/>
            <a:ext cx="367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66FFFF"/>
                </a:solidFill>
                <a:latin typeface="Times New Roman" panose="02020603050405020304" pitchFamily="18" charset="0"/>
                <a:ea typeface="仿宋_GB2312" pitchFamily="49" charset="-122"/>
              </a:rPr>
              <a:t>（使 </a:t>
            </a:r>
            <a:r>
              <a:rPr kumimoji="1" lang="en-US" altLang="zh-CN" sz="2400" b="1" i="1">
                <a:solidFill>
                  <a:srgbClr val="66FFFF"/>
                </a:solidFill>
                <a:latin typeface="Times New Roman" panose="02020603050405020304" pitchFamily="18" charset="0"/>
                <a:ea typeface="仿宋_GB2312" pitchFamily="49" charset="-122"/>
              </a:rPr>
              <a:t>B</a:t>
            </a:r>
            <a:r>
              <a:rPr kumimoji="1" lang="en-US" altLang="zh-CN" sz="2400" b="1">
                <a:solidFill>
                  <a:srgbClr val="66FFFF"/>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提出积分号）</a:t>
            </a:r>
          </a:p>
        </p:txBody>
      </p:sp>
      <p:sp>
        <p:nvSpPr>
          <p:cNvPr id="11" name="Text Box 32"/>
          <p:cNvSpPr txBox="1">
            <a:spLocks noChangeArrowheads="1"/>
          </p:cNvSpPr>
          <p:nvPr/>
        </p:nvSpPr>
        <p:spPr bwMode="auto">
          <a:xfrm>
            <a:off x="6033195" y="3534107"/>
            <a:ext cx="2990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rgbClr val="66FFFF"/>
                </a:solidFill>
                <a:latin typeface="Times New Roman" panose="02020603050405020304" pitchFamily="18" charset="0"/>
                <a:ea typeface="仿宋_GB2312" pitchFamily="49" charset="-122"/>
              </a:rPr>
              <a:t>（适用于闭合</a:t>
            </a:r>
            <a:r>
              <a:rPr kumimoji="1" lang="zh-CN" altLang="en-US" sz="2400" b="1" dirty="0" smtClean="0">
                <a:solidFill>
                  <a:srgbClr val="66FFFF"/>
                </a:solidFill>
                <a:latin typeface="Times New Roman" panose="02020603050405020304" pitchFamily="18" charset="0"/>
                <a:ea typeface="仿宋_GB2312" pitchFamily="49" charset="-122"/>
              </a:rPr>
              <a:t>电流或无限大电流）</a:t>
            </a:r>
            <a:endParaRPr kumimoji="1" lang="zh-CN" altLang="en-US" sz="2400" b="1" dirty="0">
              <a:solidFill>
                <a:srgbClr val="66FFFF"/>
              </a:solidFill>
              <a:latin typeface="Times New Roman" panose="02020603050405020304" pitchFamily="18" charset="0"/>
              <a:ea typeface="仿宋_GB2312" pitchFamily="49" charset="-122"/>
            </a:endParaRPr>
          </a:p>
        </p:txBody>
      </p:sp>
      <p:sp>
        <p:nvSpPr>
          <p:cNvPr id="12" name="AutoShape 33"/>
          <p:cNvSpPr>
            <a:spLocks noChangeArrowheads="1"/>
          </p:cNvSpPr>
          <p:nvPr/>
        </p:nvSpPr>
        <p:spPr bwMode="auto">
          <a:xfrm>
            <a:off x="7423845" y="2908309"/>
            <a:ext cx="685800" cy="567060"/>
          </a:xfrm>
          <a:prstGeom prst="upDownArrow">
            <a:avLst>
              <a:gd name="adj1" fmla="val 32870"/>
              <a:gd name="adj2" fmla="val 31773"/>
            </a:avLst>
          </a:prstGeom>
          <a:gradFill rotWithShape="0">
            <a:gsLst>
              <a:gs pos="0">
                <a:schemeClr val="accent1"/>
              </a:gs>
              <a:gs pos="50000">
                <a:schemeClr val="accent1">
                  <a:gamma/>
                  <a:shade val="46275"/>
                  <a:invGamma/>
                </a:schemeClr>
              </a:gs>
              <a:gs pos="100000">
                <a:schemeClr val="accent1"/>
              </a:gs>
            </a:gsLst>
            <a:lin ang="0" scaled="1"/>
          </a:gradFill>
          <a:ln w="9525">
            <a:solidFill>
              <a:schemeClr val="tx1"/>
            </a:solidFill>
            <a:miter lim="800000"/>
            <a:headEnd/>
            <a:tailEnd/>
          </a:ln>
          <a:effectLst/>
        </p:spPr>
        <p:txBody>
          <a:bodyPr vert="eaVert" wrap="none" anchor="ctr"/>
          <a:lstStyle/>
          <a:p>
            <a:pPr>
              <a:defRPr/>
            </a:pPr>
            <a:endParaRPr lang="zh-CN" altLang="en-US"/>
          </a:p>
        </p:txBody>
      </p:sp>
      <p:sp>
        <p:nvSpPr>
          <p:cNvPr id="13" name="Rectangle 34"/>
          <p:cNvSpPr>
            <a:spLocks noChangeArrowheads="1"/>
          </p:cNvSpPr>
          <p:nvPr/>
        </p:nvSpPr>
        <p:spPr bwMode="auto">
          <a:xfrm>
            <a:off x="642045" y="497062"/>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FFFF00"/>
                </a:solidFill>
                <a:latin typeface="Times New Roman" panose="02020603050405020304" pitchFamily="18" charset="0"/>
              </a:rPr>
              <a:t>小结</a:t>
            </a:r>
          </a:p>
        </p:txBody>
      </p:sp>
      <p:sp>
        <p:nvSpPr>
          <p:cNvPr id="14" name="AutoShape 35"/>
          <p:cNvSpPr>
            <a:spLocks noChangeArrowheads="1"/>
          </p:cNvSpPr>
          <p:nvPr/>
        </p:nvSpPr>
        <p:spPr bwMode="auto">
          <a:xfrm>
            <a:off x="232470" y="471662"/>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Rectangle 76"/>
          <p:cNvSpPr>
            <a:spLocks noChangeArrowheads="1"/>
          </p:cNvSpPr>
          <p:nvPr/>
        </p:nvSpPr>
        <p:spPr bwMode="auto">
          <a:xfrm>
            <a:off x="1464370" y="477098"/>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dirty="0" smtClean="0">
                <a:solidFill>
                  <a:srgbClr val="66FFFF"/>
                </a:solidFill>
                <a:latin typeface="仿宋_GB2312" pitchFamily="49" charset="-122"/>
                <a:ea typeface="仿宋_GB2312" pitchFamily="49" charset="-122"/>
              </a:rPr>
              <a:t>磁感应强度的计算方法</a:t>
            </a:r>
            <a:endParaRPr kumimoji="1" lang="zh-CN" altLang="en-US" sz="2400" b="1" dirty="0">
              <a:solidFill>
                <a:srgbClr val="66FFFF"/>
              </a:solidFill>
              <a:latin typeface="仿宋_GB2312" pitchFamily="49" charset="-122"/>
              <a:ea typeface="仿宋_GB2312" pitchFamily="49" charset="-122"/>
            </a:endParaRPr>
          </a:p>
        </p:txBody>
      </p:sp>
      <p:sp>
        <p:nvSpPr>
          <p:cNvPr id="16" name="Rectangle 76"/>
          <p:cNvSpPr>
            <a:spLocks noChangeArrowheads="1"/>
          </p:cNvSpPr>
          <p:nvPr/>
        </p:nvSpPr>
        <p:spPr bwMode="auto">
          <a:xfrm>
            <a:off x="522982" y="1089625"/>
            <a:ext cx="7361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dirty="0" smtClean="0">
                <a:solidFill>
                  <a:srgbClr val="66FFFF"/>
                </a:solidFill>
                <a:latin typeface="仿宋_GB2312" pitchFamily="49" charset="-122"/>
                <a:ea typeface="仿宋_GB2312" pitchFamily="49" charset="-122"/>
              </a:rPr>
              <a:t>（</a:t>
            </a:r>
            <a:r>
              <a:rPr kumimoji="1" lang="en-US" altLang="zh-CN" sz="2400" b="1" dirty="0" smtClean="0">
                <a:solidFill>
                  <a:srgbClr val="66FFFF"/>
                </a:solidFill>
                <a:latin typeface="仿宋_GB2312" pitchFamily="49" charset="-122"/>
                <a:ea typeface="仿宋_GB2312" pitchFamily="49" charset="-122"/>
              </a:rPr>
              <a:t>1</a:t>
            </a:r>
            <a:r>
              <a:rPr kumimoji="1" lang="zh-CN" altLang="en-US" sz="2400" b="1" dirty="0" smtClean="0">
                <a:solidFill>
                  <a:srgbClr val="66FFFF"/>
                </a:solidFill>
                <a:latin typeface="仿宋_GB2312" pitchFamily="49" charset="-122"/>
                <a:ea typeface="仿宋_GB2312" pitchFamily="49" charset="-122"/>
              </a:rPr>
              <a:t>）</a:t>
            </a:r>
            <a:r>
              <a:rPr kumimoji="1" lang="zh-CN" altLang="en-US" sz="2400" b="1" dirty="0" smtClean="0">
                <a:solidFill>
                  <a:srgbClr val="FFFF00"/>
                </a:solidFill>
                <a:latin typeface="仿宋_GB2312" pitchFamily="49" charset="-122"/>
                <a:ea typeface="仿宋_GB2312" pitchFamily="49" charset="-122"/>
              </a:rPr>
              <a:t>毕奥</a:t>
            </a:r>
            <a:r>
              <a:rPr kumimoji="1" lang="en-US" altLang="zh-CN" sz="2400" b="1" dirty="0" smtClean="0">
                <a:solidFill>
                  <a:srgbClr val="FFFF00"/>
                </a:solidFill>
                <a:latin typeface="仿宋_GB2312" pitchFamily="49" charset="-122"/>
                <a:ea typeface="仿宋_GB2312" pitchFamily="49" charset="-122"/>
              </a:rPr>
              <a:t>-</a:t>
            </a:r>
            <a:r>
              <a:rPr kumimoji="1" lang="zh-CN" altLang="en-US" sz="2400" b="1" dirty="0" smtClean="0">
                <a:solidFill>
                  <a:srgbClr val="FFFF00"/>
                </a:solidFill>
                <a:latin typeface="仿宋_GB2312" pitchFamily="49" charset="-122"/>
                <a:ea typeface="仿宋_GB2312" pitchFamily="49" charset="-122"/>
              </a:rPr>
              <a:t>萨伐尔定律</a:t>
            </a:r>
            <a:r>
              <a:rPr kumimoji="1" lang="zh-CN" altLang="en-US" sz="2400" b="1" dirty="0" smtClean="0">
                <a:solidFill>
                  <a:srgbClr val="66FFFF"/>
                </a:solidFill>
                <a:latin typeface="仿宋_GB2312" pitchFamily="49" charset="-122"/>
                <a:ea typeface="仿宋_GB2312" pitchFamily="49" charset="-122"/>
              </a:rPr>
              <a:t>结合</a:t>
            </a:r>
            <a:r>
              <a:rPr kumimoji="1" lang="zh-CN" altLang="en-US" sz="2400" b="1" dirty="0" smtClean="0">
                <a:solidFill>
                  <a:srgbClr val="FFFF00"/>
                </a:solidFill>
                <a:latin typeface="仿宋_GB2312" pitchFamily="49" charset="-122"/>
                <a:ea typeface="仿宋_GB2312" pitchFamily="49" charset="-122"/>
              </a:rPr>
              <a:t>磁感应强度叠加原理</a:t>
            </a:r>
            <a:r>
              <a:rPr kumimoji="1" lang="zh-CN" altLang="en-US" sz="2400" b="1" dirty="0" smtClean="0">
                <a:solidFill>
                  <a:srgbClr val="66FFFF"/>
                </a:solidFill>
                <a:latin typeface="仿宋_GB2312" pitchFamily="49" charset="-122"/>
                <a:ea typeface="仿宋_GB2312" pitchFamily="49" charset="-122"/>
              </a:rPr>
              <a:t>；</a:t>
            </a:r>
            <a:endParaRPr kumimoji="1" lang="zh-CN" altLang="en-US" sz="2400" b="1" dirty="0">
              <a:solidFill>
                <a:srgbClr val="66FFFF"/>
              </a:solidFill>
              <a:latin typeface="仿宋_GB2312" pitchFamily="49" charset="-122"/>
              <a:ea typeface="仿宋_GB2312" pitchFamily="49" charset="-122"/>
            </a:endParaRPr>
          </a:p>
        </p:txBody>
      </p:sp>
      <p:sp>
        <p:nvSpPr>
          <p:cNvPr id="17" name="Rectangle 76"/>
          <p:cNvSpPr>
            <a:spLocks noChangeArrowheads="1"/>
          </p:cNvSpPr>
          <p:nvPr/>
        </p:nvSpPr>
        <p:spPr bwMode="auto">
          <a:xfrm>
            <a:off x="522982" y="1601789"/>
            <a:ext cx="7361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dirty="0" smtClean="0">
                <a:solidFill>
                  <a:srgbClr val="66FFFF"/>
                </a:solidFill>
                <a:latin typeface="仿宋_GB2312" pitchFamily="49" charset="-122"/>
                <a:ea typeface="仿宋_GB2312" pitchFamily="49" charset="-122"/>
              </a:rPr>
              <a:t>（</a:t>
            </a:r>
            <a:r>
              <a:rPr kumimoji="1" lang="en-US" altLang="zh-CN" sz="2400" b="1" dirty="0" smtClean="0">
                <a:solidFill>
                  <a:srgbClr val="66FFFF"/>
                </a:solidFill>
                <a:latin typeface="仿宋_GB2312" pitchFamily="49" charset="-122"/>
                <a:ea typeface="仿宋_GB2312" pitchFamily="49" charset="-122"/>
              </a:rPr>
              <a:t>2</a:t>
            </a:r>
            <a:r>
              <a:rPr kumimoji="1" lang="zh-CN" altLang="en-US" sz="2400" b="1" dirty="0" smtClean="0">
                <a:solidFill>
                  <a:srgbClr val="66FFFF"/>
                </a:solidFill>
                <a:latin typeface="仿宋_GB2312" pitchFamily="49" charset="-122"/>
                <a:ea typeface="仿宋_GB2312" pitchFamily="49" charset="-122"/>
              </a:rPr>
              <a:t>）安培环路定理</a:t>
            </a:r>
            <a:endParaRPr kumimoji="1" lang="zh-CN" altLang="en-US" sz="2400" b="1" dirty="0">
              <a:solidFill>
                <a:srgbClr val="66FFFF"/>
              </a:solidFill>
              <a:latin typeface="仿宋_GB2312" pitchFamily="49" charset="-122"/>
              <a:ea typeface="仿宋_GB2312" pitchFamily="49" charset="-122"/>
            </a:endParaRPr>
          </a:p>
        </p:txBody>
      </p:sp>
      <p:sp>
        <p:nvSpPr>
          <p:cNvPr id="18" name="Rectangle 76"/>
          <p:cNvSpPr>
            <a:spLocks noChangeArrowheads="1"/>
          </p:cNvSpPr>
          <p:nvPr/>
        </p:nvSpPr>
        <p:spPr bwMode="auto">
          <a:xfrm>
            <a:off x="522982" y="4219306"/>
            <a:ext cx="7361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dirty="0" smtClean="0">
                <a:solidFill>
                  <a:srgbClr val="66FFFF"/>
                </a:solidFill>
                <a:latin typeface="仿宋_GB2312" pitchFamily="49" charset="-122"/>
                <a:ea typeface="仿宋_GB2312" pitchFamily="49" charset="-122"/>
              </a:rPr>
              <a:t>（</a:t>
            </a:r>
            <a:r>
              <a:rPr kumimoji="1" lang="en-US" altLang="zh-CN" sz="2400" b="1" dirty="0">
                <a:solidFill>
                  <a:srgbClr val="66FFFF"/>
                </a:solidFill>
                <a:latin typeface="仿宋_GB2312" pitchFamily="49" charset="-122"/>
                <a:ea typeface="仿宋_GB2312" pitchFamily="49" charset="-122"/>
              </a:rPr>
              <a:t>3</a:t>
            </a:r>
            <a:r>
              <a:rPr kumimoji="1" lang="zh-CN" altLang="en-US" sz="2400" b="1" dirty="0" smtClean="0">
                <a:solidFill>
                  <a:srgbClr val="66FFFF"/>
                </a:solidFill>
                <a:latin typeface="仿宋_GB2312" pitchFamily="49" charset="-122"/>
                <a:ea typeface="仿宋_GB2312" pitchFamily="49" charset="-122"/>
              </a:rPr>
              <a:t>）补偿法</a:t>
            </a:r>
            <a:r>
              <a:rPr kumimoji="1" lang="en-US" altLang="zh-CN" sz="2400" b="1" dirty="0">
                <a:solidFill>
                  <a:srgbClr val="66FFFF"/>
                </a:solidFill>
                <a:latin typeface="仿宋_GB2312" pitchFamily="49" charset="-122"/>
                <a:ea typeface="仿宋_GB2312" pitchFamily="49" charset="-122"/>
              </a:rPr>
              <a:t> </a:t>
            </a:r>
            <a:r>
              <a:rPr kumimoji="1" lang="en-US" altLang="zh-CN" sz="2400" b="1" dirty="0" smtClean="0">
                <a:solidFill>
                  <a:srgbClr val="66FFFF"/>
                </a:solidFill>
                <a:latin typeface="仿宋_GB2312" pitchFamily="49" charset="-122"/>
                <a:ea typeface="仿宋_GB2312" pitchFamily="49" charset="-122"/>
              </a:rPr>
              <a:t>+ </a:t>
            </a:r>
            <a:r>
              <a:rPr kumimoji="1" lang="zh-CN" altLang="en-US" sz="2400" b="1" dirty="0" smtClean="0">
                <a:solidFill>
                  <a:srgbClr val="66FFFF"/>
                </a:solidFill>
                <a:latin typeface="仿宋_GB2312" pitchFamily="49" charset="-122"/>
                <a:ea typeface="仿宋_GB2312" pitchFamily="49" charset="-122"/>
              </a:rPr>
              <a:t>安培环路定理；</a:t>
            </a:r>
            <a:endParaRPr kumimoji="1" lang="zh-CN" altLang="en-US" sz="2400" b="1" dirty="0">
              <a:solidFill>
                <a:srgbClr val="66FFFF"/>
              </a:solidFill>
              <a:latin typeface="仿宋_GB2312" pitchFamily="49" charset="-122"/>
              <a:ea typeface="仿宋_GB2312" pitchFamily="49" charset="-122"/>
            </a:endParaRPr>
          </a:p>
        </p:txBody>
      </p:sp>
    </p:spTree>
    <p:extLst>
      <p:ext uri="{BB962C8B-B14F-4D97-AF65-F5344CB8AC3E}">
        <p14:creationId xmlns:p14="http://schemas.microsoft.com/office/powerpoint/2010/main" val="4697075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lef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up)">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left)">
                                      <p:cBhvr>
                                        <p:cTn id="8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nimBg="1"/>
      <p:bldP spid="6" grpId="0" animBg="1"/>
      <p:bldP spid="7" grpId="0" autoUpdateAnimBg="0"/>
      <p:bldP spid="8" grpId="0" animBg="1"/>
      <p:bldP spid="9" grpId="0" animBg="1"/>
      <p:bldP spid="10" grpId="0" autoUpdateAnimBg="0"/>
      <p:bldP spid="11" grpId="0" autoUpdateAnimBg="0"/>
      <p:bldP spid="12" grpId="0" animBg="1"/>
      <p:bldP spid="13" grpId="0" autoUpdateAnimBg="0"/>
      <p:bldP spid="14" grpId="0" animBg="1"/>
      <p:bldP spid="15" grpId="0" autoUpdateAnimBg="0"/>
      <p:bldP spid="16" grpId="0" autoUpdateAnimBg="0"/>
      <p:bldP spid="17" grpId="0" autoUpdateAnimBg="0"/>
      <p:bldP spid="1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9074" name="Rectangle 2"/>
          <p:cNvSpPr>
            <a:spLocks noChangeArrowheads="1"/>
          </p:cNvSpPr>
          <p:nvPr/>
        </p:nvSpPr>
        <p:spPr bwMode="auto">
          <a:xfrm>
            <a:off x="0" y="33337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dirty="0">
                <a:solidFill>
                  <a:srgbClr val="66FF33"/>
                </a:solidFill>
                <a:latin typeface="Times New Roman" panose="02020603050405020304" pitchFamily="18" charset="0"/>
                <a:ea typeface="黑体" panose="02010609060101010101" pitchFamily="49" charset="-122"/>
              </a:rPr>
              <a:t>§9.5 </a:t>
            </a:r>
            <a:r>
              <a:rPr kumimoji="1" lang="zh-CN" altLang="en-US" sz="3200" b="1" dirty="0">
                <a:solidFill>
                  <a:srgbClr val="66FF33"/>
                </a:solidFill>
                <a:latin typeface="Times New Roman" panose="02020603050405020304" pitchFamily="18" charset="0"/>
                <a:ea typeface="黑体" panose="02010609060101010101" pitchFamily="49" charset="-122"/>
              </a:rPr>
              <a:t>磁场对载流导线的作用</a:t>
            </a:r>
          </a:p>
        </p:txBody>
      </p:sp>
      <p:sp>
        <p:nvSpPr>
          <p:cNvPr id="2179075" name="Text Box 3"/>
          <p:cNvSpPr txBox="1">
            <a:spLocks noChangeArrowheads="1"/>
          </p:cNvSpPr>
          <p:nvPr/>
        </p:nvSpPr>
        <p:spPr bwMode="auto">
          <a:xfrm>
            <a:off x="1243013" y="1027113"/>
            <a:ext cx="2743200" cy="457200"/>
          </a:xfrm>
          <a:prstGeom prst="rect">
            <a:avLst/>
          </a:prstGeom>
          <a:solidFill>
            <a:schemeClr val="accent2">
              <a:lumMod val="75000"/>
            </a:schemeClr>
          </a:solid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rgbClr val="00FF00"/>
                </a:solidFill>
                <a:latin typeface="Times New Roman" panose="02020603050405020304" pitchFamily="18" charset="0"/>
                <a:ea typeface="仿宋_GB2312" pitchFamily="49" charset="-122"/>
              </a:rPr>
              <a:t>载流导体产生磁场</a:t>
            </a:r>
          </a:p>
        </p:txBody>
      </p:sp>
      <p:sp>
        <p:nvSpPr>
          <p:cNvPr id="2179076" name="Text Box 4"/>
          <p:cNvSpPr txBox="1">
            <a:spLocks noChangeArrowheads="1"/>
          </p:cNvSpPr>
          <p:nvPr/>
        </p:nvSpPr>
        <p:spPr bwMode="auto">
          <a:xfrm>
            <a:off x="5281613" y="1027113"/>
            <a:ext cx="2819400" cy="457200"/>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磁场对电流有作用</a:t>
            </a:r>
          </a:p>
        </p:txBody>
      </p:sp>
      <p:sp>
        <p:nvSpPr>
          <p:cNvPr id="2179077" name="AutoShape 5"/>
          <p:cNvSpPr>
            <a:spLocks noChangeArrowheads="1"/>
          </p:cNvSpPr>
          <p:nvPr/>
        </p:nvSpPr>
        <p:spPr bwMode="auto">
          <a:xfrm>
            <a:off x="4138613" y="1027113"/>
            <a:ext cx="990600" cy="457200"/>
          </a:xfrm>
          <a:prstGeom prst="leftRightArrow">
            <a:avLst>
              <a:gd name="adj1" fmla="val 50000"/>
              <a:gd name="adj2" fmla="val 43333"/>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78" name="Text Box 6"/>
          <p:cNvSpPr txBox="1">
            <a:spLocks noChangeArrowheads="1"/>
          </p:cNvSpPr>
          <p:nvPr/>
        </p:nvSpPr>
        <p:spPr bwMode="auto">
          <a:xfrm>
            <a:off x="179388" y="1557338"/>
            <a:ext cx="677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安培力</a:t>
            </a:r>
          </a:p>
        </p:txBody>
      </p:sp>
      <p:sp>
        <p:nvSpPr>
          <p:cNvPr id="2179079" name="AutoShape 7"/>
          <p:cNvSpPr>
            <a:spLocks/>
          </p:cNvSpPr>
          <p:nvPr/>
        </p:nvSpPr>
        <p:spPr bwMode="auto">
          <a:xfrm>
            <a:off x="3203575" y="2300288"/>
            <a:ext cx="228600" cy="779462"/>
          </a:xfrm>
          <a:prstGeom prst="leftBrace">
            <a:avLst>
              <a:gd name="adj1" fmla="val 2841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80" name="Text Box 8"/>
          <p:cNvSpPr txBox="1">
            <a:spLocks noChangeArrowheads="1"/>
          </p:cNvSpPr>
          <p:nvPr/>
        </p:nvSpPr>
        <p:spPr bwMode="auto">
          <a:xfrm>
            <a:off x="3419475" y="21605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en-US" sz="2400" b="1">
                <a:solidFill>
                  <a:srgbClr val="66FFFF"/>
                </a:solidFill>
                <a:latin typeface="Times New Roman" panose="02020603050405020304" pitchFamily="18" charset="0"/>
                <a:ea typeface="仿宋_GB2312" pitchFamily="49" charset="-122"/>
              </a:rPr>
              <a:t>大小</a:t>
            </a:r>
            <a:r>
              <a:rPr kumimoji="1" lang="zh-CN" altLang="en-US" sz="2400" b="1">
                <a:solidFill>
                  <a:srgbClr val="66FFFF"/>
                </a:solidFill>
                <a:latin typeface="Times New Roman" panose="02020603050405020304" pitchFamily="18" charset="0"/>
                <a:ea typeface="仿宋_GB2312" pitchFamily="49" charset="-122"/>
              </a:rPr>
              <a:t>：</a:t>
            </a:r>
          </a:p>
        </p:txBody>
      </p:sp>
      <p:sp>
        <p:nvSpPr>
          <p:cNvPr id="2179081" name="Text Box 9"/>
          <p:cNvSpPr txBox="1">
            <a:spLocks noChangeArrowheads="1"/>
          </p:cNvSpPr>
          <p:nvPr/>
        </p:nvSpPr>
        <p:spPr bwMode="auto">
          <a:xfrm>
            <a:off x="3451225" y="268446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en-US" sz="2400" b="1">
                <a:solidFill>
                  <a:srgbClr val="66FFFF"/>
                </a:solidFill>
                <a:latin typeface="Times New Roman" panose="02020603050405020304" pitchFamily="18" charset="0"/>
                <a:ea typeface="仿宋_GB2312" pitchFamily="49" charset="-122"/>
              </a:rPr>
              <a:t>方向：</a:t>
            </a:r>
            <a:endParaRPr kumimoji="1" lang="zh-CN" altLang="en-US" sz="2400" b="1">
              <a:solidFill>
                <a:srgbClr val="66FFFF"/>
              </a:solidFill>
              <a:latin typeface="Times New Roman" panose="02020603050405020304" pitchFamily="18" charset="0"/>
              <a:ea typeface="仿宋_GB2312" pitchFamily="49" charset="-122"/>
            </a:endParaRPr>
          </a:p>
        </p:txBody>
      </p:sp>
      <p:graphicFrame>
        <p:nvGraphicFramePr>
          <p:cNvPr id="2179082" name="Object 10"/>
          <p:cNvGraphicFramePr>
            <a:graphicFrameLocks/>
          </p:cNvGraphicFramePr>
          <p:nvPr/>
        </p:nvGraphicFramePr>
        <p:xfrm>
          <a:off x="4572000" y="2251075"/>
          <a:ext cx="2144713" cy="315913"/>
        </p:xfrm>
        <a:graphic>
          <a:graphicData uri="http://schemas.openxmlformats.org/presentationml/2006/ole">
            <mc:AlternateContent xmlns:mc="http://schemas.openxmlformats.org/markup-compatibility/2006">
              <mc:Choice xmlns:v="urn:schemas-microsoft-com:vml" Requires="v">
                <p:oleObj spid="_x0000_s209642" name="Equation" r:id="rId4" imgW="2145960" imgH="317160" progId="Equation.3">
                  <p:embed/>
                </p:oleObj>
              </mc:Choice>
              <mc:Fallback>
                <p:oleObj name="Equation" r:id="rId4" imgW="2145960" imgH="3171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251075"/>
                        <a:ext cx="21447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83" name="Text Box 11"/>
          <p:cNvSpPr txBox="1">
            <a:spLocks noChangeArrowheads="1"/>
          </p:cNvSpPr>
          <p:nvPr/>
        </p:nvSpPr>
        <p:spPr bwMode="auto">
          <a:xfrm>
            <a:off x="4427538" y="2684463"/>
            <a:ext cx="4202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由右手螺旋法则确定</a:t>
            </a:r>
          </a:p>
        </p:txBody>
      </p:sp>
      <p:sp>
        <p:nvSpPr>
          <p:cNvPr id="2179084" name="Text Box 12"/>
          <p:cNvSpPr txBox="1">
            <a:spLocks noChangeArrowheads="1"/>
          </p:cNvSpPr>
          <p:nvPr/>
        </p:nvSpPr>
        <p:spPr bwMode="auto">
          <a:xfrm>
            <a:off x="609600" y="3259138"/>
            <a:ext cx="677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66FFFF"/>
                </a:solidFill>
                <a:latin typeface="Times New Roman" panose="02020603050405020304" pitchFamily="18" charset="0"/>
                <a:ea typeface="仿宋_GB2312" pitchFamily="49" charset="-122"/>
              </a:rPr>
              <a:t> •  </a:t>
            </a:r>
            <a:r>
              <a:rPr kumimoji="1" lang="zh-CN" altLang="en-US" sz="2400" b="1">
                <a:solidFill>
                  <a:srgbClr val="66FFFF"/>
                </a:solidFill>
                <a:latin typeface="Times New Roman" panose="02020603050405020304" pitchFamily="18" charset="0"/>
                <a:ea typeface="仿宋_GB2312" pitchFamily="49" charset="-122"/>
              </a:rPr>
              <a:t>任意形状载流导线在外磁场中受到的安培力</a:t>
            </a:r>
          </a:p>
        </p:txBody>
      </p:sp>
      <p:sp>
        <p:nvSpPr>
          <p:cNvPr id="2179086" name="Text Box 14"/>
          <p:cNvSpPr txBox="1">
            <a:spLocks noChangeArrowheads="1"/>
          </p:cNvSpPr>
          <p:nvPr/>
        </p:nvSpPr>
        <p:spPr bwMode="auto">
          <a:xfrm>
            <a:off x="762000" y="4852988"/>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楷体_GB2312" pitchFamily="49" charset="-122"/>
              </a:rPr>
              <a:t>(1) </a:t>
            </a:r>
            <a:endParaRPr kumimoji="1" lang="en-US" altLang="zh-CN" sz="2400" b="1">
              <a:solidFill>
                <a:schemeClr val="bg1"/>
              </a:solidFill>
              <a:latin typeface="楷体_GB2312" pitchFamily="49" charset="-122"/>
              <a:ea typeface="楷体_GB2312" pitchFamily="49" charset="-122"/>
            </a:endParaRPr>
          </a:p>
        </p:txBody>
      </p:sp>
      <p:graphicFrame>
        <p:nvGraphicFramePr>
          <p:cNvPr id="2179087" name="Object 15"/>
          <p:cNvGraphicFramePr>
            <a:graphicFrameLocks/>
          </p:cNvGraphicFramePr>
          <p:nvPr/>
        </p:nvGraphicFramePr>
        <p:xfrm>
          <a:off x="1363663" y="4892675"/>
          <a:ext cx="2703512" cy="481013"/>
        </p:xfrm>
        <a:graphic>
          <a:graphicData uri="http://schemas.openxmlformats.org/presentationml/2006/ole">
            <mc:AlternateContent xmlns:mc="http://schemas.openxmlformats.org/markup-compatibility/2006">
              <mc:Choice xmlns:v="urn:schemas-microsoft-com:vml" Requires="v">
                <p:oleObj spid="_x0000_s209643" name="Equation" r:id="rId6" imgW="2705040" imgH="482400" progId="Equation.3">
                  <p:embed/>
                </p:oleObj>
              </mc:Choice>
              <mc:Fallback>
                <p:oleObj name="Equation" r:id="rId6" imgW="2705040" imgH="4824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3663" y="4892675"/>
                        <a:ext cx="27035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88" name="Text Box 16"/>
          <p:cNvSpPr txBox="1">
            <a:spLocks noChangeArrowheads="1"/>
          </p:cNvSpPr>
          <p:nvPr/>
        </p:nvSpPr>
        <p:spPr bwMode="auto">
          <a:xfrm>
            <a:off x="762000" y="5445125"/>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a:solidFill>
                  <a:schemeClr val="bg1"/>
                </a:solidFill>
                <a:latin typeface="Times New Roman" panose="02020603050405020304" pitchFamily="18" charset="0"/>
                <a:ea typeface="楷体_GB2312" pitchFamily="49" charset="-122"/>
              </a:rPr>
              <a:t>若磁场为匀强场 </a:t>
            </a:r>
          </a:p>
        </p:txBody>
      </p:sp>
      <p:graphicFrame>
        <p:nvGraphicFramePr>
          <p:cNvPr id="2179089" name="Object 17"/>
          <p:cNvGraphicFramePr>
            <a:graphicFrameLocks/>
          </p:cNvGraphicFramePr>
          <p:nvPr/>
        </p:nvGraphicFramePr>
        <p:xfrm>
          <a:off x="4895850" y="5367338"/>
          <a:ext cx="2044700" cy="582612"/>
        </p:xfrm>
        <a:graphic>
          <a:graphicData uri="http://schemas.openxmlformats.org/presentationml/2006/ole">
            <mc:AlternateContent xmlns:mc="http://schemas.openxmlformats.org/markup-compatibility/2006">
              <mc:Choice xmlns:v="urn:schemas-microsoft-com:vml" Requires="v">
                <p:oleObj spid="_x0000_s209644" name="Equation" r:id="rId8" imgW="2044440" imgH="583920" progId="Equation.3">
                  <p:embed/>
                </p:oleObj>
              </mc:Choice>
              <mc:Fallback>
                <p:oleObj name="Equation" r:id="rId8" imgW="2044440" imgH="583920"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5850" y="5367338"/>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79090" name="Text Box 18"/>
          <p:cNvSpPr txBox="1">
            <a:spLocks noChangeArrowheads="1"/>
          </p:cNvSpPr>
          <p:nvPr/>
        </p:nvSpPr>
        <p:spPr bwMode="auto">
          <a:xfrm>
            <a:off x="179512" y="5995988"/>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楷体_GB2312" pitchFamily="49" charset="-122"/>
              </a:rPr>
              <a:t>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rPr>
              <a:t>匀强磁场</a:t>
            </a:r>
            <a:r>
              <a:rPr kumimoji="1" lang="zh-CN" altLang="en-US" sz="2400" b="1" dirty="0">
                <a:solidFill>
                  <a:schemeClr val="bg1"/>
                </a:solidFill>
                <a:latin typeface="Times New Roman" panose="02020603050405020304" pitchFamily="18" charset="0"/>
                <a:ea typeface="楷体_GB2312" pitchFamily="49" charset="-122"/>
              </a:rPr>
              <a:t>中的闭合电流受力</a:t>
            </a:r>
          </a:p>
        </p:txBody>
      </p:sp>
      <p:sp>
        <p:nvSpPr>
          <p:cNvPr id="2179091" name="AutoShape 19"/>
          <p:cNvSpPr>
            <a:spLocks noChangeArrowheads="1"/>
          </p:cNvSpPr>
          <p:nvPr/>
        </p:nvSpPr>
        <p:spPr bwMode="auto">
          <a:xfrm>
            <a:off x="3995738" y="5495925"/>
            <a:ext cx="554037" cy="266700"/>
          </a:xfrm>
          <a:prstGeom prst="rightArrow">
            <a:avLst>
              <a:gd name="adj1" fmla="val 50000"/>
              <a:gd name="adj2" fmla="val 5193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79092" name="Object 20"/>
          <p:cNvGraphicFramePr>
            <a:graphicFrameLocks/>
          </p:cNvGraphicFramePr>
          <p:nvPr>
            <p:extLst/>
          </p:nvPr>
        </p:nvGraphicFramePr>
        <p:xfrm>
          <a:off x="6148720" y="6051859"/>
          <a:ext cx="2044700" cy="582612"/>
        </p:xfrm>
        <a:graphic>
          <a:graphicData uri="http://schemas.openxmlformats.org/presentationml/2006/ole">
            <mc:AlternateContent xmlns:mc="http://schemas.openxmlformats.org/markup-compatibility/2006">
              <mc:Choice xmlns:v="urn:schemas-microsoft-com:vml" Requires="v">
                <p:oleObj spid="_x0000_s209645" name="公式" r:id="rId10" imgW="2044440" imgH="583920" progId="Equation.3">
                  <p:embed/>
                </p:oleObj>
              </mc:Choice>
              <mc:Fallback>
                <p:oleObj name="公式" r:id="rId10" imgW="2044440" imgH="58392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8720" y="6051859"/>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9093" name="Object 21"/>
          <p:cNvGraphicFramePr>
            <a:graphicFrameLocks/>
          </p:cNvGraphicFramePr>
          <p:nvPr>
            <p:extLst/>
          </p:nvPr>
        </p:nvGraphicFramePr>
        <p:xfrm>
          <a:off x="8273179" y="6138485"/>
          <a:ext cx="482600" cy="315912"/>
        </p:xfrm>
        <a:graphic>
          <a:graphicData uri="http://schemas.openxmlformats.org/presentationml/2006/ole">
            <mc:AlternateContent xmlns:mc="http://schemas.openxmlformats.org/markup-compatibility/2006">
              <mc:Choice xmlns:v="urn:schemas-microsoft-com:vml" Requires="v">
                <p:oleObj spid="_x0000_s209646" name="Equation" r:id="rId12" imgW="482400" imgH="317160" progId="Equation.3">
                  <p:embed/>
                </p:oleObj>
              </mc:Choice>
              <mc:Fallback>
                <p:oleObj name="Equation" r:id="rId12" imgW="482400" imgH="317160"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3179" y="6138485"/>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79094" name="Object 22"/>
          <p:cNvGraphicFramePr>
            <a:graphicFrameLocks/>
          </p:cNvGraphicFramePr>
          <p:nvPr/>
        </p:nvGraphicFramePr>
        <p:xfrm>
          <a:off x="1258888" y="2417763"/>
          <a:ext cx="1828800" cy="366712"/>
        </p:xfrm>
        <a:graphic>
          <a:graphicData uri="http://schemas.openxmlformats.org/presentationml/2006/ole">
            <mc:AlternateContent xmlns:mc="http://schemas.openxmlformats.org/markup-compatibility/2006">
              <mc:Choice xmlns:v="urn:schemas-microsoft-com:vml" Requires="v">
                <p:oleObj spid="_x0000_s209647" name="Equation" r:id="rId14" imgW="1828800" imgH="368280" progId="Equation.3">
                  <p:embed/>
                </p:oleObj>
              </mc:Choice>
              <mc:Fallback>
                <p:oleObj name="Equation" r:id="rId14" imgW="1828800" imgH="368280"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8888" y="2417763"/>
                        <a:ext cx="1828800" cy="3667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79095" name="Rectangle 23"/>
          <p:cNvSpPr>
            <a:spLocks noChangeArrowheads="1"/>
          </p:cNvSpPr>
          <p:nvPr/>
        </p:nvSpPr>
        <p:spPr bwMode="auto">
          <a:xfrm>
            <a:off x="727075" y="4338638"/>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179096" name="AutoShape 24"/>
          <p:cNvSpPr>
            <a:spLocks noChangeArrowheads="1"/>
          </p:cNvSpPr>
          <p:nvPr/>
        </p:nvSpPr>
        <p:spPr bwMode="auto">
          <a:xfrm>
            <a:off x="5479931" y="6165850"/>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97" name="AutoShape 25"/>
          <p:cNvSpPr>
            <a:spLocks noChangeArrowheads="1"/>
          </p:cNvSpPr>
          <p:nvPr/>
        </p:nvSpPr>
        <p:spPr bwMode="auto">
          <a:xfrm>
            <a:off x="395288" y="429260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79098" name="Rectangle 26"/>
          <p:cNvSpPr>
            <a:spLocks noChangeArrowheads="1"/>
          </p:cNvSpPr>
          <p:nvPr/>
        </p:nvSpPr>
        <p:spPr bwMode="auto">
          <a:xfrm>
            <a:off x="1876425" y="165258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b="1">
                <a:solidFill>
                  <a:srgbClr val="66FFFF"/>
                </a:solidFill>
                <a:ea typeface="华文行楷" panose="02010800040101010101" pitchFamily="2" charset="-122"/>
              </a:rPr>
              <a:t>—— </a:t>
            </a:r>
            <a:r>
              <a:rPr kumimoji="1" lang="zh-CN" altLang="en-US" sz="2400" b="1">
                <a:solidFill>
                  <a:srgbClr val="66FFFF"/>
                </a:solidFill>
                <a:latin typeface="Times New Roman" panose="02020603050405020304" pitchFamily="18" charset="0"/>
                <a:ea typeface="仿宋_GB2312" pitchFamily="49" charset="-122"/>
              </a:rPr>
              <a:t>磁场对电流</a:t>
            </a:r>
            <a:r>
              <a:rPr kumimoji="1" lang="en-US" altLang="zh-CN" sz="2400" b="1">
                <a:solidFill>
                  <a:srgbClr val="66FFFF"/>
                </a:solidFill>
                <a:latin typeface="Times New Roman" panose="02020603050405020304" pitchFamily="18" charset="0"/>
                <a:ea typeface="仿宋_GB2312" pitchFamily="49" charset="-122"/>
              </a:rPr>
              <a:t>(</a:t>
            </a:r>
            <a:r>
              <a:rPr kumimoji="1" lang="zh-CN" altLang="zh-CN" sz="2400" b="1">
                <a:solidFill>
                  <a:srgbClr val="66FFFF"/>
                </a:solidFill>
                <a:latin typeface="Times New Roman" panose="02020603050405020304" pitchFamily="18" charset="0"/>
                <a:ea typeface="仿宋_GB2312" pitchFamily="49" charset="-122"/>
              </a:rPr>
              <a:t>元</a:t>
            </a:r>
            <a:r>
              <a:rPr kumimoji="1" lang="en-US" altLang="zh-CN" sz="2400" b="1">
                <a:solidFill>
                  <a:srgbClr val="66FFFF"/>
                </a:solidFill>
                <a:latin typeface="Times New Roman" panose="02020603050405020304" pitchFamily="18" charset="0"/>
                <a:ea typeface="仿宋_GB2312" pitchFamily="49" charset="-122"/>
              </a:rPr>
              <a:t>)</a:t>
            </a:r>
            <a:r>
              <a:rPr kumimoji="1" lang="zh-CN" altLang="en-US" sz="2400" b="1">
                <a:solidFill>
                  <a:srgbClr val="66FFFF"/>
                </a:solidFill>
                <a:latin typeface="Times New Roman" panose="02020603050405020304" pitchFamily="18" charset="0"/>
                <a:ea typeface="仿宋_GB2312" pitchFamily="49" charset="-122"/>
              </a:rPr>
              <a:t>有作用</a:t>
            </a:r>
          </a:p>
        </p:txBody>
      </p:sp>
      <p:sp>
        <p:nvSpPr>
          <p:cNvPr id="2179099" name="AutoShape 27"/>
          <p:cNvSpPr>
            <a:spLocks noChangeArrowheads="1"/>
          </p:cNvSpPr>
          <p:nvPr/>
        </p:nvSpPr>
        <p:spPr bwMode="auto">
          <a:xfrm>
            <a:off x="5783263" y="4246563"/>
            <a:ext cx="2820987" cy="838200"/>
          </a:xfrm>
          <a:prstGeom prst="wedgeRectCallout">
            <a:avLst>
              <a:gd name="adj1" fmla="val -71667"/>
              <a:gd name="adj2" fmla="val -41097"/>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i="1">
                <a:solidFill>
                  <a:srgbClr val="66FFFF"/>
                </a:solidFill>
                <a:latin typeface="Times New Roman" panose="02020603050405020304" pitchFamily="18" charset="0"/>
                <a:ea typeface="仿宋_GB2312" pitchFamily="49" charset="-122"/>
              </a:rPr>
              <a:t>各电流元所在处的 “</a:t>
            </a:r>
            <a:r>
              <a:rPr kumimoji="1" lang="zh-CN" altLang="en-US" sz="2400" b="1" i="1">
                <a:solidFill>
                  <a:schemeClr val="bg1"/>
                </a:solidFill>
                <a:latin typeface="Times New Roman" panose="02020603050405020304" pitchFamily="18" charset="0"/>
                <a:ea typeface="仿宋_GB2312" pitchFamily="49" charset="-122"/>
              </a:rPr>
              <a:t>当地 </a:t>
            </a:r>
            <a:r>
              <a:rPr kumimoji="1" lang="en-US" altLang="zh-CN" sz="2400" b="1" i="1">
                <a:solidFill>
                  <a:schemeClr val="bg1"/>
                </a:solidFill>
                <a:latin typeface="Times New Roman" panose="02020603050405020304" pitchFamily="18" charset="0"/>
                <a:ea typeface="仿宋_GB2312" pitchFamily="49" charset="-122"/>
              </a:rPr>
              <a:t>B</a:t>
            </a:r>
            <a:r>
              <a:rPr kumimoji="1" lang="en-US" altLang="zh-CN" sz="2400" b="1" i="1">
                <a:solidFill>
                  <a:srgbClr val="66FFFF"/>
                </a:solidFill>
                <a:latin typeface="Times New Roman" panose="02020603050405020304" pitchFamily="18" charset="0"/>
                <a:ea typeface="仿宋_GB2312" pitchFamily="49" charset="-122"/>
              </a:rPr>
              <a:t>”</a:t>
            </a:r>
          </a:p>
        </p:txBody>
      </p:sp>
      <p:graphicFrame>
        <p:nvGraphicFramePr>
          <p:cNvPr id="2179100" name="Object 28"/>
          <p:cNvGraphicFramePr>
            <a:graphicFrameLocks noChangeAspect="1"/>
          </p:cNvGraphicFramePr>
          <p:nvPr/>
        </p:nvGraphicFramePr>
        <p:xfrm>
          <a:off x="2339975" y="3848100"/>
          <a:ext cx="3076575" cy="642938"/>
        </p:xfrm>
        <a:graphic>
          <a:graphicData uri="http://schemas.openxmlformats.org/presentationml/2006/ole">
            <mc:AlternateContent xmlns:mc="http://schemas.openxmlformats.org/markup-compatibility/2006">
              <mc:Choice xmlns:v="urn:schemas-microsoft-com:vml" Requires="v">
                <p:oleObj spid="_x0000_s209648" name="公式" r:id="rId16" imgW="1396800" imgH="291960" progId="Equation.3">
                  <p:embed/>
                </p:oleObj>
              </mc:Choice>
              <mc:Fallback>
                <p:oleObj name="公式" r:id="rId16" imgW="1396800" imgH="29196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975" y="3848100"/>
                        <a:ext cx="3076575" cy="642938"/>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5"/>
          <p:cNvSpPr>
            <a:spLocks noChangeArrowheads="1"/>
          </p:cNvSpPr>
          <p:nvPr/>
        </p:nvSpPr>
        <p:spPr bwMode="auto">
          <a:xfrm>
            <a:off x="7425454" y="2581276"/>
            <a:ext cx="584200" cy="517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2800" b="0" i="1">
                <a:solidFill>
                  <a:srgbClr val="FFFF00"/>
                </a:solidFill>
                <a:latin typeface="+mn-lt"/>
                <a:ea typeface="楷体_GB2312" panose="02010609030101010101" pitchFamily="49" charset="-122"/>
              </a:rPr>
              <a:t>L</a:t>
            </a:r>
            <a:r>
              <a:rPr lang="en-US" altLang="zh-CN" sz="2800" b="0" baseline="-25000">
                <a:solidFill>
                  <a:srgbClr val="FFFF00"/>
                </a:solidFill>
                <a:latin typeface="+mn-lt"/>
                <a:ea typeface="楷体_GB2312" panose="02010609030101010101" pitchFamily="49" charset="-122"/>
              </a:rPr>
              <a:t>1</a:t>
            </a:r>
            <a:endParaRPr lang="en-US" altLang="zh-CN" sz="2800" b="0">
              <a:solidFill>
                <a:srgbClr val="000000"/>
              </a:solidFill>
              <a:latin typeface="+mn-lt"/>
              <a:ea typeface="楷体_GB2312" panose="02010609030101010101" pitchFamily="49" charset="-122"/>
            </a:endParaRPr>
          </a:p>
        </p:txBody>
      </p:sp>
      <p:sp>
        <p:nvSpPr>
          <p:cNvPr id="29" name="AutoShape 6"/>
          <p:cNvSpPr>
            <a:spLocks noChangeArrowheads="1"/>
          </p:cNvSpPr>
          <p:nvPr/>
        </p:nvSpPr>
        <p:spPr bwMode="auto">
          <a:xfrm>
            <a:off x="8733554" y="3022601"/>
            <a:ext cx="444500" cy="390525"/>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2800" b="0" i="1" dirty="0">
                <a:solidFill>
                  <a:srgbClr val="FFFF00"/>
                </a:solidFill>
                <a:latin typeface="+mn-lt"/>
                <a:ea typeface="楷体_GB2312" panose="02010609030101010101" pitchFamily="49" charset="-122"/>
              </a:rPr>
              <a:t>L</a:t>
            </a:r>
            <a:r>
              <a:rPr lang="en-US" altLang="zh-CN" sz="2800" b="0" baseline="-25000" dirty="0">
                <a:solidFill>
                  <a:srgbClr val="FFFF00"/>
                </a:solidFill>
                <a:latin typeface="+mn-lt"/>
                <a:ea typeface="楷体_GB2312" panose="02010609030101010101" pitchFamily="49" charset="-122"/>
              </a:rPr>
              <a:t>2</a:t>
            </a:r>
            <a:endParaRPr lang="en-US" altLang="zh-CN" sz="2800" b="0" dirty="0">
              <a:solidFill>
                <a:srgbClr val="000000"/>
              </a:solidFill>
              <a:latin typeface="+mn-lt"/>
              <a:ea typeface="楷体_GB2312" panose="02010609030101010101" pitchFamily="49" charset="-122"/>
            </a:endParaRPr>
          </a:p>
        </p:txBody>
      </p:sp>
      <p:grpSp>
        <p:nvGrpSpPr>
          <p:cNvPr id="30" name="Group 12"/>
          <p:cNvGrpSpPr>
            <a:grpSpLocks/>
          </p:cNvGrpSpPr>
          <p:nvPr/>
        </p:nvGrpSpPr>
        <p:grpSpPr bwMode="auto">
          <a:xfrm>
            <a:off x="7514354" y="1652588"/>
            <a:ext cx="1530350" cy="2389188"/>
            <a:chOff x="4452" y="997"/>
            <a:chExt cx="964" cy="1505"/>
          </a:xfrm>
        </p:grpSpPr>
        <p:sp>
          <p:nvSpPr>
            <p:cNvPr id="31" name="Arc 13"/>
            <p:cNvSpPr>
              <a:spLocks/>
            </p:cNvSpPr>
            <p:nvPr/>
          </p:nvSpPr>
          <p:spPr bwMode="auto">
            <a:xfrm flipH="1">
              <a:off x="4632" y="1344"/>
              <a:ext cx="616" cy="104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2" name="Arc 14"/>
            <p:cNvSpPr>
              <a:spLocks/>
            </p:cNvSpPr>
            <p:nvPr/>
          </p:nvSpPr>
          <p:spPr bwMode="auto">
            <a:xfrm flipV="1">
              <a:off x="4644" y="1368"/>
              <a:ext cx="608" cy="9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3" name="AutoShape 15"/>
            <p:cNvSpPr>
              <a:spLocks noChangeArrowheads="1"/>
            </p:cNvSpPr>
            <p:nvPr/>
          </p:nvSpPr>
          <p:spPr bwMode="auto">
            <a:xfrm>
              <a:off x="4452" y="2280"/>
              <a:ext cx="240" cy="222"/>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1" hangingPunct="1">
                <a:defRPr/>
              </a:pPr>
              <a:r>
                <a:rPr lang="en-US" altLang="zh-CN" sz="3200" b="0" i="1">
                  <a:solidFill>
                    <a:srgbClr val="66FF33"/>
                  </a:solidFill>
                  <a:latin typeface="+mn-lt"/>
                  <a:ea typeface="楷体_GB2312" panose="02010609030101010101" pitchFamily="49" charset="-122"/>
                </a:rPr>
                <a:t>a</a:t>
              </a:r>
              <a:endParaRPr lang="en-US" altLang="zh-CN" sz="1000" b="0">
                <a:solidFill>
                  <a:srgbClr val="000000"/>
                </a:solidFill>
                <a:latin typeface="+mn-lt"/>
                <a:ea typeface="楷体_GB2312" panose="02010609030101010101" pitchFamily="49" charset="-122"/>
              </a:endParaRPr>
            </a:p>
          </p:txBody>
        </p:sp>
        <p:sp>
          <p:nvSpPr>
            <p:cNvPr id="34" name="Text Box 16"/>
            <p:cNvSpPr txBox="1">
              <a:spLocks noChangeArrowheads="1"/>
            </p:cNvSpPr>
            <p:nvPr/>
          </p:nvSpPr>
          <p:spPr bwMode="auto">
            <a:xfrm>
              <a:off x="5172" y="997"/>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762000">
                <a:defRPr>
                  <a:solidFill>
                    <a:schemeClr val="tx1"/>
                  </a:solidFill>
                  <a:latin typeface="Arial" charset="0"/>
                  <a:ea typeface="宋体" pitchFamily="2" charset="-122"/>
                </a:defRPr>
              </a:lvl1pPr>
              <a:lvl2pPr marL="571500" algn="l" defTabSz="762000">
                <a:defRPr>
                  <a:solidFill>
                    <a:schemeClr val="tx1"/>
                  </a:solidFill>
                  <a:latin typeface="Arial" charset="0"/>
                  <a:ea typeface="宋体" pitchFamily="2" charset="-122"/>
                </a:defRPr>
              </a:lvl2pPr>
              <a:lvl3pPr marL="1143000" algn="l" defTabSz="762000">
                <a:defRPr>
                  <a:solidFill>
                    <a:schemeClr val="tx1"/>
                  </a:solidFill>
                  <a:latin typeface="Arial" charset="0"/>
                  <a:ea typeface="宋体" pitchFamily="2" charset="-122"/>
                </a:defRPr>
              </a:lvl3pPr>
              <a:lvl4pPr marL="1714500" algn="l" defTabSz="762000">
                <a:defRPr>
                  <a:solidFill>
                    <a:schemeClr val="tx1"/>
                  </a:solidFill>
                  <a:latin typeface="Arial" charset="0"/>
                  <a:ea typeface="宋体" pitchFamily="2" charset="-122"/>
                </a:defRPr>
              </a:lvl4pPr>
              <a:lvl5pPr marL="2286000" algn="l"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defRPr/>
              </a:pPr>
              <a:r>
                <a:rPr lang="en-US" altLang="zh-CN" sz="3200" b="0" i="1" smtClean="0">
                  <a:solidFill>
                    <a:srgbClr val="66FF33"/>
                  </a:solidFill>
                  <a:latin typeface="+mn-lt"/>
                  <a:ea typeface="楷体_GB2312" panose="02010609030101010101" pitchFamily="49" charset="-122"/>
                </a:rPr>
                <a:t>b</a:t>
              </a:r>
              <a:endParaRPr lang="en-US" altLang="zh-CN" b="0" smtClean="0">
                <a:solidFill>
                  <a:srgbClr val="FF3300"/>
                </a:solidFill>
                <a:latin typeface="+mn-lt"/>
                <a:ea typeface="楷体_GB2312" panose="02010609030101010101" pitchFamily="49" charset="-122"/>
              </a:endParaRPr>
            </a:p>
          </p:txBody>
        </p:sp>
        <p:sp>
          <p:nvSpPr>
            <p:cNvPr id="35" name="Oval 17"/>
            <p:cNvSpPr>
              <a:spLocks noChangeArrowheads="1"/>
            </p:cNvSpPr>
            <p:nvPr/>
          </p:nvSpPr>
          <p:spPr bwMode="auto">
            <a:xfrm>
              <a:off x="4607" y="229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6" name="Oval 18"/>
            <p:cNvSpPr>
              <a:spLocks noChangeArrowheads="1"/>
            </p:cNvSpPr>
            <p:nvPr/>
          </p:nvSpPr>
          <p:spPr bwMode="auto">
            <a:xfrm>
              <a:off x="5195" y="1333"/>
              <a:ext cx="96" cy="96"/>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grpSp>
      <p:sp>
        <p:nvSpPr>
          <p:cNvPr id="37" name="Line 19"/>
          <p:cNvSpPr>
            <a:spLocks noChangeShapeType="1"/>
          </p:cNvSpPr>
          <p:nvPr/>
        </p:nvSpPr>
        <p:spPr bwMode="auto">
          <a:xfrm flipV="1">
            <a:off x="7923929" y="2717801"/>
            <a:ext cx="142875" cy="3238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sp>
        <p:nvSpPr>
          <p:cNvPr id="38" name="Line 20"/>
          <p:cNvSpPr>
            <a:spLocks noChangeShapeType="1"/>
          </p:cNvSpPr>
          <p:nvPr/>
        </p:nvSpPr>
        <p:spPr bwMode="auto">
          <a:xfrm flipH="1">
            <a:off x="8514479" y="3022601"/>
            <a:ext cx="142875" cy="30480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endParaRPr lang="zh-CN" altLang="en-US" sz="1800">
              <a:solidFill>
                <a:srgbClr val="CCCCFF"/>
              </a:solidFill>
              <a:latin typeface="+mn-lt"/>
              <a:ea typeface="楷体_GB2312" panose="02010609030101010101" pitchFamily="49" charset="-122"/>
            </a:endParaRPr>
          </a:p>
        </p:txBody>
      </p:sp>
      <p:graphicFrame>
        <p:nvGraphicFramePr>
          <p:cNvPr id="2" name="对象 1"/>
          <p:cNvGraphicFramePr>
            <a:graphicFrameLocks noChangeAspect="1"/>
          </p:cNvGraphicFramePr>
          <p:nvPr>
            <p:extLst/>
          </p:nvPr>
        </p:nvGraphicFramePr>
        <p:xfrm>
          <a:off x="4325990" y="5983241"/>
          <a:ext cx="1090560" cy="615188"/>
        </p:xfrm>
        <a:graphic>
          <a:graphicData uri="http://schemas.openxmlformats.org/presentationml/2006/ole">
            <mc:AlternateContent xmlns:mc="http://schemas.openxmlformats.org/markup-compatibility/2006">
              <mc:Choice xmlns:v="urn:schemas-microsoft-com:vml" Requires="v">
                <p:oleObj spid="_x0000_s209649" name="Equation" r:id="rId18" imgW="495000" imgH="279360" progId="Equation.DSMT4">
                  <p:embed/>
                </p:oleObj>
              </mc:Choice>
              <mc:Fallback>
                <p:oleObj name="Equation" r:id="rId18" imgW="495000" imgH="279360" progId="Equation.DSMT4">
                  <p:embed/>
                  <p:pic>
                    <p:nvPicPr>
                      <p:cNvPr id="0" name=""/>
                      <p:cNvPicPr/>
                      <p:nvPr/>
                    </p:nvPicPr>
                    <p:blipFill>
                      <a:blip r:embed="rId19"/>
                      <a:stretch>
                        <a:fillRect/>
                      </a:stretch>
                    </p:blipFill>
                    <p:spPr>
                      <a:xfrm>
                        <a:off x="4325990" y="5983241"/>
                        <a:ext cx="1090560" cy="615188"/>
                      </a:xfrm>
                      <a:prstGeom prst="rect">
                        <a:avLst/>
                      </a:prstGeom>
                    </p:spPr>
                  </p:pic>
                </p:oleObj>
              </mc:Fallback>
            </mc:AlternateContent>
          </a:graphicData>
        </a:graphic>
      </p:graphicFrame>
    </p:spTree>
    <p:extLst>
      <p:ext uri="{BB962C8B-B14F-4D97-AF65-F5344CB8AC3E}">
        <p14:creationId xmlns:p14="http://schemas.microsoft.com/office/powerpoint/2010/main" val="29193891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9074"/>
                                        </p:tgtEl>
                                        <p:attrNameLst>
                                          <p:attrName>style.visibility</p:attrName>
                                        </p:attrNameLst>
                                      </p:cBhvr>
                                      <p:to>
                                        <p:strVal val="visible"/>
                                      </p:to>
                                    </p:set>
                                    <p:animEffect transition="in" filter="wipe(left)">
                                      <p:cBhvr>
                                        <p:cTn id="7" dur="500"/>
                                        <p:tgtEl>
                                          <p:spTgt spid="2179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iterate type="wd">
                                    <p:tmPct val="100000"/>
                                  </p:iterate>
                                  <p:childTnLst>
                                    <p:set>
                                      <p:cBhvr>
                                        <p:cTn id="11" dur="1" fill="hold">
                                          <p:stCondLst>
                                            <p:cond delay="0"/>
                                          </p:stCondLst>
                                        </p:cTn>
                                        <p:tgtEl>
                                          <p:spTgt spid="2179075"/>
                                        </p:tgtEl>
                                        <p:attrNameLst>
                                          <p:attrName>style.visibility</p:attrName>
                                        </p:attrNameLst>
                                      </p:cBhvr>
                                      <p:to>
                                        <p:strVal val="visible"/>
                                      </p:to>
                                    </p:set>
                                    <p:anim calcmode="lin" valueType="num">
                                      <p:cBhvr additive="base">
                                        <p:cTn id="12" dur="300" fill="hold"/>
                                        <p:tgtEl>
                                          <p:spTgt spid="2179075"/>
                                        </p:tgtEl>
                                        <p:attrNameLst>
                                          <p:attrName>ppt_x</p:attrName>
                                        </p:attrNameLst>
                                      </p:cBhvr>
                                      <p:tavLst>
                                        <p:tav tm="0">
                                          <p:val>
                                            <p:strVal val="0-#ppt_w/2"/>
                                          </p:val>
                                        </p:tav>
                                        <p:tav tm="100000">
                                          <p:val>
                                            <p:strVal val="#ppt_x"/>
                                          </p:val>
                                        </p:tav>
                                      </p:tavLst>
                                    </p:anim>
                                    <p:anim calcmode="lin" valueType="num">
                                      <p:cBhvr additive="base">
                                        <p:cTn id="13" dur="300" fill="hold"/>
                                        <p:tgtEl>
                                          <p:spTgt spid="21790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iterate type="wd">
                                    <p:tmPct val="100000"/>
                                  </p:iterate>
                                  <p:childTnLst>
                                    <p:set>
                                      <p:cBhvr>
                                        <p:cTn id="17" dur="1" fill="hold">
                                          <p:stCondLst>
                                            <p:cond delay="0"/>
                                          </p:stCondLst>
                                        </p:cTn>
                                        <p:tgtEl>
                                          <p:spTgt spid="2179076"/>
                                        </p:tgtEl>
                                        <p:attrNameLst>
                                          <p:attrName>style.visibility</p:attrName>
                                        </p:attrNameLst>
                                      </p:cBhvr>
                                      <p:to>
                                        <p:strVal val="visible"/>
                                      </p:to>
                                    </p:set>
                                    <p:anim calcmode="lin" valueType="num">
                                      <p:cBhvr additive="base">
                                        <p:cTn id="18" dur="300" fill="hold"/>
                                        <p:tgtEl>
                                          <p:spTgt spid="2179076"/>
                                        </p:tgtEl>
                                        <p:attrNameLst>
                                          <p:attrName>ppt_x</p:attrName>
                                        </p:attrNameLst>
                                      </p:cBhvr>
                                      <p:tavLst>
                                        <p:tav tm="0">
                                          <p:val>
                                            <p:strVal val="1+#ppt_w/2"/>
                                          </p:val>
                                        </p:tav>
                                        <p:tav tm="100000">
                                          <p:val>
                                            <p:strVal val="#ppt_x"/>
                                          </p:val>
                                        </p:tav>
                                      </p:tavLst>
                                    </p:anim>
                                    <p:anim calcmode="lin" valueType="num">
                                      <p:cBhvr additive="base">
                                        <p:cTn id="19" dur="300" fill="hold"/>
                                        <p:tgtEl>
                                          <p:spTgt spid="217907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2179077"/>
                                        </p:tgtEl>
                                        <p:attrNameLst>
                                          <p:attrName>style.visibility</p:attrName>
                                        </p:attrNameLst>
                                      </p:cBhvr>
                                      <p:to>
                                        <p:strVal val="visible"/>
                                      </p:to>
                                    </p:set>
                                    <p:anim calcmode="lin" valueType="num">
                                      <p:cBhvr>
                                        <p:cTn id="24" dur="500" fill="hold"/>
                                        <p:tgtEl>
                                          <p:spTgt spid="2179077"/>
                                        </p:tgtEl>
                                        <p:attrNameLst>
                                          <p:attrName>ppt_w</p:attrName>
                                        </p:attrNameLst>
                                      </p:cBhvr>
                                      <p:tavLst>
                                        <p:tav tm="0">
                                          <p:val>
                                            <p:fltVal val="0"/>
                                          </p:val>
                                        </p:tav>
                                        <p:tav tm="100000">
                                          <p:val>
                                            <p:strVal val="#ppt_w"/>
                                          </p:val>
                                        </p:tav>
                                      </p:tavLst>
                                    </p:anim>
                                    <p:anim calcmode="lin" valueType="num">
                                      <p:cBhvr>
                                        <p:cTn id="25" dur="500" fill="hold"/>
                                        <p:tgtEl>
                                          <p:spTgt spid="2179077"/>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79078"/>
                                        </p:tgtEl>
                                        <p:attrNameLst>
                                          <p:attrName>style.visibility</p:attrName>
                                        </p:attrNameLst>
                                      </p:cBhvr>
                                      <p:to>
                                        <p:strVal val="visible"/>
                                      </p:to>
                                    </p:set>
                                    <p:animEffect transition="in" filter="wipe(left)">
                                      <p:cBhvr>
                                        <p:cTn id="30" dur="500"/>
                                        <p:tgtEl>
                                          <p:spTgt spid="21790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79098"/>
                                        </p:tgtEl>
                                        <p:attrNameLst>
                                          <p:attrName>style.visibility</p:attrName>
                                        </p:attrNameLst>
                                      </p:cBhvr>
                                      <p:to>
                                        <p:strVal val="visible"/>
                                      </p:to>
                                    </p:set>
                                    <p:animEffect transition="in" filter="wipe(left)">
                                      <p:cBhvr>
                                        <p:cTn id="35" dur="500"/>
                                        <p:tgtEl>
                                          <p:spTgt spid="217909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179094"/>
                                        </p:tgtEl>
                                        <p:attrNameLst>
                                          <p:attrName>style.visibility</p:attrName>
                                        </p:attrNameLst>
                                      </p:cBhvr>
                                      <p:to>
                                        <p:strVal val="visible"/>
                                      </p:to>
                                    </p:set>
                                    <p:animEffect transition="in" filter="wipe(left)">
                                      <p:cBhvr>
                                        <p:cTn id="40" dur="500"/>
                                        <p:tgtEl>
                                          <p:spTgt spid="217909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2179079"/>
                                        </p:tgtEl>
                                        <p:attrNameLst>
                                          <p:attrName>style.visibility</p:attrName>
                                        </p:attrNameLst>
                                      </p:cBhvr>
                                      <p:to>
                                        <p:strVal val="visible"/>
                                      </p:to>
                                    </p:set>
                                    <p:animEffect transition="in" filter="barn(outHorizontal)">
                                      <p:cBhvr>
                                        <p:cTn id="45" dur="500"/>
                                        <p:tgtEl>
                                          <p:spTgt spid="217907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79080"/>
                                        </p:tgtEl>
                                        <p:attrNameLst>
                                          <p:attrName>style.visibility</p:attrName>
                                        </p:attrNameLst>
                                      </p:cBhvr>
                                      <p:to>
                                        <p:strVal val="visible"/>
                                      </p:to>
                                    </p:set>
                                    <p:animEffect transition="in" filter="wipe(left)">
                                      <p:cBhvr>
                                        <p:cTn id="50" dur="500"/>
                                        <p:tgtEl>
                                          <p:spTgt spid="21790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179082"/>
                                        </p:tgtEl>
                                        <p:attrNameLst>
                                          <p:attrName>style.visibility</p:attrName>
                                        </p:attrNameLst>
                                      </p:cBhvr>
                                      <p:to>
                                        <p:strVal val="visible"/>
                                      </p:to>
                                    </p:set>
                                    <p:animEffect transition="in" filter="wipe(left)">
                                      <p:cBhvr>
                                        <p:cTn id="55" dur="500"/>
                                        <p:tgtEl>
                                          <p:spTgt spid="217908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79081"/>
                                        </p:tgtEl>
                                        <p:attrNameLst>
                                          <p:attrName>style.visibility</p:attrName>
                                        </p:attrNameLst>
                                      </p:cBhvr>
                                      <p:to>
                                        <p:strVal val="visible"/>
                                      </p:to>
                                    </p:set>
                                    <p:animEffect transition="in" filter="wipe(left)">
                                      <p:cBhvr>
                                        <p:cTn id="60" dur="500"/>
                                        <p:tgtEl>
                                          <p:spTgt spid="21790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79083"/>
                                        </p:tgtEl>
                                        <p:attrNameLst>
                                          <p:attrName>style.visibility</p:attrName>
                                        </p:attrNameLst>
                                      </p:cBhvr>
                                      <p:to>
                                        <p:strVal val="visible"/>
                                      </p:to>
                                    </p:set>
                                    <p:animEffect transition="in" filter="wipe(left)">
                                      <p:cBhvr>
                                        <p:cTn id="65" dur="500"/>
                                        <p:tgtEl>
                                          <p:spTgt spid="217908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179084"/>
                                        </p:tgtEl>
                                        <p:attrNameLst>
                                          <p:attrName>style.visibility</p:attrName>
                                        </p:attrNameLst>
                                      </p:cBhvr>
                                      <p:to>
                                        <p:strVal val="visible"/>
                                      </p:to>
                                    </p:set>
                                    <p:animEffect transition="in" filter="wipe(left)">
                                      <p:cBhvr>
                                        <p:cTn id="70" dur="500"/>
                                        <p:tgtEl>
                                          <p:spTgt spid="217908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179100"/>
                                        </p:tgtEl>
                                        <p:attrNameLst>
                                          <p:attrName>style.visibility</p:attrName>
                                        </p:attrNameLst>
                                      </p:cBhvr>
                                      <p:to>
                                        <p:strVal val="visible"/>
                                      </p:to>
                                    </p:set>
                                    <p:animEffect transition="in" filter="wipe(left)">
                                      <p:cBhvr>
                                        <p:cTn id="75" dur="500"/>
                                        <p:tgtEl>
                                          <p:spTgt spid="217910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0" fill="hold" grpId="0" nodeType="clickEffect">
                                  <p:stCondLst>
                                    <p:cond delay="0"/>
                                  </p:stCondLst>
                                  <p:iterate type="wd">
                                    <p:tmPct val="100000"/>
                                  </p:iterate>
                                  <p:childTnLst>
                                    <p:set>
                                      <p:cBhvr>
                                        <p:cTn id="79" dur="1" fill="hold">
                                          <p:stCondLst>
                                            <p:cond delay="0"/>
                                          </p:stCondLst>
                                        </p:cTn>
                                        <p:tgtEl>
                                          <p:spTgt spid="2179099"/>
                                        </p:tgtEl>
                                        <p:attrNameLst>
                                          <p:attrName>style.visibility</p:attrName>
                                        </p:attrNameLst>
                                      </p:cBhvr>
                                      <p:to>
                                        <p:strVal val="visible"/>
                                      </p:to>
                                    </p:set>
                                    <p:anim calcmode="lin" valueType="num">
                                      <p:cBhvr>
                                        <p:cTn id="80" dur="300" fill="hold"/>
                                        <p:tgtEl>
                                          <p:spTgt spid="2179099"/>
                                        </p:tgtEl>
                                        <p:attrNameLst>
                                          <p:attrName>ppt_w</p:attrName>
                                        </p:attrNameLst>
                                      </p:cBhvr>
                                      <p:tavLst>
                                        <p:tav tm="0">
                                          <p:val>
                                            <p:fltVal val="0"/>
                                          </p:val>
                                        </p:tav>
                                        <p:tav tm="100000">
                                          <p:val>
                                            <p:strVal val="#ppt_w"/>
                                          </p:val>
                                        </p:tav>
                                      </p:tavLst>
                                    </p:anim>
                                    <p:anim calcmode="lin" valueType="num">
                                      <p:cBhvr>
                                        <p:cTn id="81" dur="300" fill="hold"/>
                                        <p:tgtEl>
                                          <p:spTgt spid="2179099"/>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179097"/>
                                        </p:tgtEl>
                                        <p:attrNameLst>
                                          <p:attrName>style.visibility</p:attrName>
                                        </p:attrNameLst>
                                      </p:cBhvr>
                                      <p:to>
                                        <p:strVal val="visible"/>
                                      </p:to>
                                    </p:set>
                                    <p:animEffect transition="in" filter="dissolve">
                                      <p:cBhvr>
                                        <p:cTn id="86" dur="500"/>
                                        <p:tgtEl>
                                          <p:spTgt spid="2179097"/>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2179095"/>
                                        </p:tgtEl>
                                        <p:attrNameLst>
                                          <p:attrName>style.visibility</p:attrName>
                                        </p:attrNameLst>
                                      </p:cBhvr>
                                      <p:to>
                                        <p:strVal val="visible"/>
                                      </p:to>
                                    </p:set>
                                    <p:animEffect transition="in" filter="wipe(left)">
                                      <p:cBhvr>
                                        <p:cTn id="90" dur="500"/>
                                        <p:tgtEl>
                                          <p:spTgt spid="217909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179086"/>
                                        </p:tgtEl>
                                        <p:attrNameLst>
                                          <p:attrName>style.visibility</p:attrName>
                                        </p:attrNameLst>
                                      </p:cBhvr>
                                      <p:to>
                                        <p:strVal val="visible"/>
                                      </p:to>
                                    </p:set>
                                    <p:animEffect transition="in" filter="wipe(left)">
                                      <p:cBhvr>
                                        <p:cTn id="95" dur="500"/>
                                        <p:tgtEl>
                                          <p:spTgt spid="217908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179087"/>
                                        </p:tgtEl>
                                        <p:attrNameLst>
                                          <p:attrName>style.visibility</p:attrName>
                                        </p:attrNameLst>
                                      </p:cBhvr>
                                      <p:to>
                                        <p:strVal val="visible"/>
                                      </p:to>
                                    </p:set>
                                    <p:animEffect transition="in" filter="wipe(left)">
                                      <p:cBhvr>
                                        <p:cTn id="100" dur="500"/>
                                        <p:tgtEl>
                                          <p:spTgt spid="217908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179088"/>
                                        </p:tgtEl>
                                        <p:attrNameLst>
                                          <p:attrName>style.visibility</p:attrName>
                                        </p:attrNameLst>
                                      </p:cBhvr>
                                      <p:to>
                                        <p:strVal val="visible"/>
                                      </p:to>
                                    </p:set>
                                    <p:animEffect transition="in" filter="wipe(left)">
                                      <p:cBhvr>
                                        <p:cTn id="105" dur="500"/>
                                        <p:tgtEl>
                                          <p:spTgt spid="217908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179091"/>
                                        </p:tgtEl>
                                        <p:attrNameLst>
                                          <p:attrName>style.visibility</p:attrName>
                                        </p:attrNameLst>
                                      </p:cBhvr>
                                      <p:to>
                                        <p:strVal val="visible"/>
                                      </p:to>
                                    </p:set>
                                    <p:animEffect transition="in" filter="wipe(left)">
                                      <p:cBhvr>
                                        <p:cTn id="110" dur="500"/>
                                        <p:tgtEl>
                                          <p:spTgt spid="217909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179089"/>
                                        </p:tgtEl>
                                        <p:attrNameLst>
                                          <p:attrName>style.visibility</p:attrName>
                                        </p:attrNameLst>
                                      </p:cBhvr>
                                      <p:to>
                                        <p:strVal val="visible"/>
                                      </p:to>
                                    </p:set>
                                    <p:animEffect transition="in" filter="wipe(left)">
                                      <p:cBhvr>
                                        <p:cTn id="115" dur="500"/>
                                        <p:tgtEl>
                                          <p:spTgt spid="217908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179090"/>
                                        </p:tgtEl>
                                        <p:attrNameLst>
                                          <p:attrName>style.visibility</p:attrName>
                                        </p:attrNameLst>
                                      </p:cBhvr>
                                      <p:to>
                                        <p:strVal val="visible"/>
                                      </p:to>
                                    </p:set>
                                    <p:animEffect transition="in" filter="wipe(left)">
                                      <p:cBhvr>
                                        <p:cTn id="120" dur="500"/>
                                        <p:tgtEl>
                                          <p:spTgt spid="217909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up)">
                                      <p:cBhvr>
                                        <p:cTn id="125" dur="500"/>
                                        <p:tgtEl>
                                          <p:spTgt spid="30"/>
                                        </p:tgtEl>
                                      </p:cBhvr>
                                    </p:animEffect>
                                  </p:childTnLst>
                                </p:cTn>
                              </p:par>
                            </p:childTnLst>
                          </p:cTn>
                        </p:par>
                        <p:par>
                          <p:cTn id="126" fill="hold">
                            <p:stCondLst>
                              <p:cond delay="500"/>
                            </p:stCondLst>
                            <p:childTnLst>
                              <p:par>
                                <p:cTn id="127" presetID="22" presetClass="entr" presetSubtype="4" fill="hold" nodeType="after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down)">
                                      <p:cBhvr>
                                        <p:cTn id="129" dur="500"/>
                                        <p:tgtEl>
                                          <p:spTgt spid="37"/>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499"/>
                                          </p:stCondLst>
                                        </p:cTn>
                                        <p:tgtEl>
                                          <p:spTgt spid="28"/>
                                        </p:tgtEl>
                                        <p:attrNameLst>
                                          <p:attrName>style.visibility</p:attrName>
                                        </p:attrNameLst>
                                      </p:cBhvr>
                                      <p:to>
                                        <p:strVal val="visible"/>
                                      </p:to>
                                    </p:set>
                                  </p:childTnLst>
                                </p:cTn>
                              </p:par>
                            </p:childTnLst>
                          </p:cTn>
                        </p:par>
                        <p:par>
                          <p:cTn id="133" fill="hold">
                            <p:stCondLst>
                              <p:cond delay="1500"/>
                            </p:stCondLst>
                            <p:childTnLst>
                              <p:par>
                                <p:cTn id="134" presetID="22" presetClass="entr" presetSubtype="1" fill="hold" nodeType="afterEffect">
                                  <p:stCondLst>
                                    <p:cond delay="0"/>
                                  </p:stCondLst>
                                  <p:childTnLst>
                                    <p:set>
                                      <p:cBhvr>
                                        <p:cTn id="135" dur="1" fill="hold">
                                          <p:stCondLst>
                                            <p:cond delay="0"/>
                                          </p:stCondLst>
                                        </p:cTn>
                                        <p:tgtEl>
                                          <p:spTgt spid="38"/>
                                        </p:tgtEl>
                                        <p:attrNameLst>
                                          <p:attrName>style.visibility</p:attrName>
                                        </p:attrNameLst>
                                      </p:cBhvr>
                                      <p:to>
                                        <p:strVal val="visible"/>
                                      </p:to>
                                    </p:set>
                                    <p:animEffect transition="in" filter="wipe(up)">
                                      <p:cBhvr>
                                        <p:cTn id="136" dur="500"/>
                                        <p:tgtEl>
                                          <p:spTgt spid="38"/>
                                        </p:tgtEl>
                                      </p:cBhvr>
                                    </p:animEffect>
                                  </p:childTnLst>
                                </p:cTn>
                              </p:par>
                            </p:childTnLst>
                          </p:cTn>
                        </p:par>
                        <p:par>
                          <p:cTn id="137" fill="hold">
                            <p:stCondLst>
                              <p:cond delay="2000"/>
                            </p:stCondLst>
                            <p:childTnLst>
                              <p:par>
                                <p:cTn id="138" presetID="1" presetClass="entr" presetSubtype="0" fill="hold" grpId="0" nodeType="afterEffect">
                                  <p:stCondLst>
                                    <p:cond delay="0"/>
                                  </p:stCondLst>
                                  <p:childTnLst>
                                    <p:set>
                                      <p:cBhvr>
                                        <p:cTn id="139" dur="1" fill="hold">
                                          <p:stCondLst>
                                            <p:cond delay="499"/>
                                          </p:stCondLst>
                                        </p:cTn>
                                        <p:tgtEl>
                                          <p:spTgt spid="2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2179092"/>
                                        </p:tgtEl>
                                        <p:attrNameLst>
                                          <p:attrName>style.visibility</p:attrName>
                                        </p:attrNameLst>
                                      </p:cBhvr>
                                      <p:to>
                                        <p:strVal val="visible"/>
                                      </p:to>
                                    </p:set>
                                    <p:animEffect transition="in" filter="wipe(left)">
                                      <p:cBhvr>
                                        <p:cTn id="144" dur="500"/>
                                        <p:tgtEl>
                                          <p:spTgt spid="2179092"/>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
                                        </p:tgtEl>
                                        <p:attrNameLst>
                                          <p:attrName>style.visibility</p:attrName>
                                        </p:attrNameLst>
                                      </p:cBhvr>
                                      <p:to>
                                        <p:strVal val="visible"/>
                                      </p:to>
                                    </p:set>
                                    <p:anim calcmode="lin" valueType="num">
                                      <p:cBhvr additive="base">
                                        <p:cTn id="149" dur="500" fill="hold"/>
                                        <p:tgtEl>
                                          <p:spTgt spid="2"/>
                                        </p:tgtEl>
                                        <p:attrNameLst>
                                          <p:attrName>ppt_x</p:attrName>
                                        </p:attrNameLst>
                                      </p:cBhvr>
                                      <p:tavLst>
                                        <p:tav tm="0">
                                          <p:val>
                                            <p:strVal val="#ppt_x"/>
                                          </p:val>
                                        </p:tav>
                                        <p:tav tm="100000">
                                          <p:val>
                                            <p:strVal val="#ppt_x"/>
                                          </p:val>
                                        </p:tav>
                                      </p:tavLst>
                                    </p:anim>
                                    <p:anim calcmode="lin" valueType="num">
                                      <p:cBhvr additive="base">
                                        <p:cTn id="1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2179096"/>
                                        </p:tgtEl>
                                        <p:attrNameLst>
                                          <p:attrName>style.visibility</p:attrName>
                                        </p:attrNameLst>
                                      </p:cBhvr>
                                      <p:to>
                                        <p:strVal val="visible"/>
                                      </p:to>
                                    </p:set>
                                    <p:animEffect transition="in" filter="wipe(left)">
                                      <p:cBhvr>
                                        <p:cTn id="155" dur="500"/>
                                        <p:tgtEl>
                                          <p:spTgt spid="217909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2179093"/>
                                        </p:tgtEl>
                                        <p:attrNameLst>
                                          <p:attrName>style.visibility</p:attrName>
                                        </p:attrNameLst>
                                      </p:cBhvr>
                                      <p:to>
                                        <p:strVal val="visible"/>
                                      </p:to>
                                    </p:set>
                                    <p:animEffect transition="in" filter="wipe(left)">
                                      <p:cBhvr>
                                        <p:cTn id="160" dur="500"/>
                                        <p:tgtEl>
                                          <p:spTgt spid="217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4" grpId="0" autoUpdateAnimBg="0"/>
      <p:bldP spid="2179075" grpId="0" animBg="1" autoUpdateAnimBg="0"/>
      <p:bldP spid="2179076" grpId="0" animBg="1" autoUpdateAnimBg="0"/>
      <p:bldP spid="2179077" grpId="0" animBg="1"/>
      <p:bldP spid="2179078" grpId="0" autoUpdateAnimBg="0"/>
      <p:bldP spid="2179079" grpId="0" animBg="1"/>
      <p:bldP spid="2179080" grpId="0" autoUpdateAnimBg="0"/>
      <p:bldP spid="2179081" grpId="0" autoUpdateAnimBg="0"/>
      <p:bldP spid="2179083" grpId="0" autoUpdateAnimBg="0"/>
      <p:bldP spid="2179084" grpId="0" autoUpdateAnimBg="0"/>
      <p:bldP spid="2179086" grpId="0" autoUpdateAnimBg="0"/>
      <p:bldP spid="2179088" grpId="0" autoUpdateAnimBg="0"/>
      <p:bldP spid="2179090" grpId="0" autoUpdateAnimBg="0"/>
      <p:bldP spid="2179091" grpId="0" animBg="1"/>
      <p:bldP spid="2179095" grpId="0" autoUpdateAnimBg="0"/>
      <p:bldP spid="2179096" grpId="0" animBg="1"/>
      <p:bldP spid="2179097" grpId="0" animBg="1"/>
      <p:bldP spid="2179098" grpId="0"/>
      <p:bldP spid="2179099" grpId="0" animBg="1" autoUpdateAnimBg="0"/>
      <p:bldP spid="28" grpId="0" autoUpdateAnimBg="0"/>
      <p:bldP spid="2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9213" y="1484784"/>
            <a:ext cx="3328987" cy="2784475"/>
            <a:chOff x="3231" y="1327"/>
            <a:chExt cx="2097" cy="1754"/>
          </a:xfrm>
        </p:grpSpPr>
        <p:sp>
          <p:nvSpPr>
            <p:cNvPr id="15406" name="Line 3"/>
            <p:cNvSpPr>
              <a:spLocks noChangeShapeType="1"/>
            </p:cNvSpPr>
            <p:nvPr/>
          </p:nvSpPr>
          <p:spPr bwMode="auto">
            <a:xfrm flipV="1">
              <a:off x="3616" y="1471"/>
              <a:ext cx="0" cy="1297"/>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7" name="Line 4"/>
            <p:cNvSpPr>
              <a:spLocks noChangeShapeType="1"/>
            </p:cNvSpPr>
            <p:nvPr/>
          </p:nvSpPr>
          <p:spPr bwMode="auto">
            <a:xfrm>
              <a:off x="3616" y="2768"/>
              <a:ext cx="158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8" name="Text Box 5"/>
            <p:cNvSpPr txBox="1">
              <a:spLocks noChangeArrowheads="1"/>
            </p:cNvSpPr>
            <p:nvPr/>
          </p:nvSpPr>
          <p:spPr bwMode="auto">
            <a:xfrm>
              <a:off x="5116" y="276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x</a:t>
              </a:r>
            </a:p>
          </p:txBody>
        </p:sp>
        <p:sp>
          <p:nvSpPr>
            <p:cNvPr id="15409" name="Text Box 6"/>
            <p:cNvSpPr txBox="1">
              <a:spLocks noChangeArrowheads="1"/>
            </p:cNvSpPr>
            <p:nvPr/>
          </p:nvSpPr>
          <p:spPr bwMode="auto">
            <a:xfrm>
              <a:off x="3231" y="1327"/>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y</a:t>
              </a:r>
            </a:p>
          </p:txBody>
        </p:sp>
        <p:sp>
          <p:nvSpPr>
            <p:cNvPr id="15410" name="Freeform 7"/>
            <p:cNvSpPr>
              <a:spLocks/>
            </p:cNvSpPr>
            <p:nvPr/>
          </p:nvSpPr>
          <p:spPr bwMode="auto">
            <a:xfrm>
              <a:off x="3616" y="1903"/>
              <a:ext cx="1344" cy="864"/>
            </a:xfrm>
            <a:custGeom>
              <a:avLst/>
              <a:gdLst>
                <a:gd name="T0" fmla="*/ 0 w 1344"/>
                <a:gd name="T1" fmla="*/ 864 h 864"/>
                <a:gd name="T2" fmla="*/ 432 w 1344"/>
                <a:gd name="T3" fmla="*/ 432 h 864"/>
                <a:gd name="T4" fmla="*/ 672 w 1344"/>
                <a:gd name="T5" fmla="*/ 48 h 864"/>
                <a:gd name="T6" fmla="*/ 960 w 1344"/>
                <a:gd name="T7" fmla="*/ 144 h 864"/>
                <a:gd name="T8" fmla="*/ 1152 w 1344"/>
                <a:gd name="T9" fmla="*/ 336 h 864"/>
                <a:gd name="T10" fmla="*/ 1200 w 1344"/>
                <a:gd name="T11" fmla="*/ 576 h 864"/>
                <a:gd name="T12" fmla="*/ 1344 w 1344"/>
                <a:gd name="T13" fmla="*/ 864 h 864"/>
                <a:gd name="T14" fmla="*/ 0 60000 65536"/>
                <a:gd name="T15" fmla="*/ 0 60000 65536"/>
                <a:gd name="T16" fmla="*/ 0 60000 65536"/>
                <a:gd name="T17" fmla="*/ 0 60000 65536"/>
                <a:gd name="T18" fmla="*/ 0 60000 65536"/>
                <a:gd name="T19" fmla="*/ 0 60000 65536"/>
                <a:gd name="T20" fmla="*/ 0 60000 65536"/>
                <a:gd name="T21" fmla="*/ 0 w 1344"/>
                <a:gd name="T22" fmla="*/ 0 h 864"/>
                <a:gd name="T23" fmla="*/ 1344 w 1344"/>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864">
                  <a:moveTo>
                    <a:pt x="0" y="864"/>
                  </a:moveTo>
                  <a:cubicBezTo>
                    <a:pt x="160" y="716"/>
                    <a:pt x="320" y="568"/>
                    <a:pt x="432" y="432"/>
                  </a:cubicBezTo>
                  <a:cubicBezTo>
                    <a:pt x="544" y="296"/>
                    <a:pt x="584" y="96"/>
                    <a:pt x="672" y="48"/>
                  </a:cubicBezTo>
                  <a:cubicBezTo>
                    <a:pt x="760" y="0"/>
                    <a:pt x="880" y="96"/>
                    <a:pt x="960" y="144"/>
                  </a:cubicBezTo>
                  <a:cubicBezTo>
                    <a:pt x="1040" y="192"/>
                    <a:pt x="1112" y="264"/>
                    <a:pt x="1152" y="336"/>
                  </a:cubicBezTo>
                  <a:cubicBezTo>
                    <a:pt x="1192" y="408"/>
                    <a:pt x="1168" y="488"/>
                    <a:pt x="1200" y="576"/>
                  </a:cubicBezTo>
                  <a:cubicBezTo>
                    <a:pt x="1232" y="664"/>
                    <a:pt x="1288" y="764"/>
                    <a:pt x="1344" y="864"/>
                  </a:cubicBezTo>
                </a:path>
              </a:pathLst>
            </a:custGeom>
            <a:noFill/>
            <a:ln w="38100" cap="flat" cmpd="sng">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5411" name="Text Box 8"/>
            <p:cNvSpPr txBox="1">
              <a:spLocks noChangeArrowheads="1"/>
            </p:cNvSpPr>
            <p:nvPr/>
          </p:nvSpPr>
          <p:spPr bwMode="auto">
            <a:xfrm>
              <a:off x="3441" y="279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O</a:t>
              </a:r>
            </a:p>
          </p:txBody>
        </p:sp>
        <p:sp>
          <p:nvSpPr>
            <p:cNvPr id="15412" name="Text Box 9"/>
            <p:cNvSpPr txBox="1">
              <a:spLocks noChangeArrowheads="1"/>
            </p:cNvSpPr>
            <p:nvPr/>
          </p:nvSpPr>
          <p:spPr bwMode="auto">
            <a:xfrm>
              <a:off x="4812" y="27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chemeClr val="bg1"/>
                  </a:solidFill>
                  <a:latin typeface="Times New Roman" panose="02020603050405020304" pitchFamily="18" charset="0"/>
                </a:rPr>
                <a:t>A</a:t>
              </a:r>
            </a:p>
          </p:txBody>
        </p:sp>
        <p:sp>
          <p:nvSpPr>
            <p:cNvPr id="15413" name="Text Box 10"/>
            <p:cNvSpPr txBox="1">
              <a:spLocks noChangeArrowheads="1"/>
            </p:cNvSpPr>
            <p:nvPr/>
          </p:nvSpPr>
          <p:spPr bwMode="auto">
            <a:xfrm>
              <a:off x="4637" y="1855"/>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rgbClr val="FFFF00"/>
                  </a:solidFill>
                  <a:latin typeface="Times New Roman" panose="02020603050405020304" pitchFamily="18" charset="0"/>
                </a:rPr>
                <a:t>I</a:t>
              </a:r>
            </a:p>
          </p:txBody>
        </p:sp>
        <p:sp>
          <p:nvSpPr>
            <p:cNvPr id="15414" name="Text Box 11"/>
            <p:cNvSpPr txBox="1">
              <a:spLocks noChangeArrowheads="1"/>
            </p:cNvSpPr>
            <p:nvPr/>
          </p:nvSpPr>
          <p:spPr bwMode="auto">
            <a:xfrm>
              <a:off x="4123" y="279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i="1">
                  <a:solidFill>
                    <a:srgbClr val="66FFFF"/>
                  </a:solidFill>
                  <a:latin typeface="Times New Roman" panose="02020603050405020304" pitchFamily="18" charset="0"/>
                </a:rPr>
                <a:t>L</a:t>
              </a:r>
            </a:p>
          </p:txBody>
        </p:sp>
        <p:sp>
          <p:nvSpPr>
            <p:cNvPr id="15415" name="Line 12"/>
            <p:cNvSpPr>
              <a:spLocks noChangeShapeType="1"/>
            </p:cNvSpPr>
            <p:nvPr/>
          </p:nvSpPr>
          <p:spPr bwMode="auto">
            <a:xfrm>
              <a:off x="4482" y="1988"/>
              <a:ext cx="146" cy="88"/>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5416" name="Group 13"/>
            <p:cNvGrpSpPr>
              <a:grpSpLocks/>
            </p:cNvGrpSpPr>
            <p:nvPr/>
          </p:nvGrpSpPr>
          <p:grpSpPr bwMode="auto">
            <a:xfrm>
              <a:off x="3878" y="1570"/>
              <a:ext cx="240" cy="240"/>
              <a:chOff x="2304" y="1968"/>
              <a:chExt cx="192" cy="192"/>
            </a:xfrm>
          </p:grpSpPr>
          <p:sp>
            <p:nvSpPr>
              <p:cNvPr id="15417" name="Oval 14"/>
              <p:cNvSpPr>
                <a:spLocks noChangeArrowheads="1"/>
              </p:cNvSpPr>
              <p:nvPr/>
            </p:nvSpPr>
            <p:spPr bwMode="auto">
              <a:xfrm>
                <a:off x="2304" y="1968"/>
                <a:ext cx="192" cy="192"/>
              </a:xfrm>
              <a:prstGeom prst="ellipse">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5418" name="Group 15"/>
              <p:cNvGrpSpPr>
                <a:grpSpLocks/>
              </p:cNvGrpSpPr>
              <p:nvPr/>
            </p:nvGrpSpPr>
            <p:grpSpPr bwMode="auto">
              <a:xfrm>
                <a:off x="2352" y="2027"/>
                <a:ext cx="100" cy="96"/>
                <a:chOff x="2352" y="2027"/>
                <a:chExt cx="100" cy="96"/>
              </a:xfrm>
            </p:grpSpPr>
            <p:sp>
              <p:nvSpPr>
                <p:cNvPr id="15419" name="Line 16"/>
                <p:cNvSpPr>
                  <a:spLocks noChangeShapeType="1"/>
                </p:cNvSpPr>
                <p:nvPr/>
              </p:nvSpPr>
              <p:spPr bwMode="auto">
                <a:xfrm flipH="1">
                  <a:off x="2352" y="2027"/>
                  <a:ext cx="96" cy="9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0" name="Line 17"/>
                <p:cNvSpPr>
                  <a:spLocks noChangeShapeType="1"/>
                </p:cNvSpPr>
                <p:nvPr/>
              </p:nvSpPr>
              <p:spPr bwMode="auto">
                <a:xfrm>
                  <a:off x="2356" y="2027"/>
                  <a:ext cx="96" cy="96"/>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15376" name="Object 18"/>
            <p:cNvGraphicFramePr>
              <a:graphicFrameLocks noChangeAspect="1"/>
            </p:cNvGraphicFramePr>
            <p:nvPr/>
          </p:nvGraphicFramePr>
          <p:xfrm>
            <a:off x="4154" y="1510"/>
            <a:ext cx="240" cy="300"/>
          </p:xfrm>
          <a:graphic>
            <a:graphicData uri="http://schemas.openxmlformats.org/presentationml/2006/ole">
              <mc:AlternateContent xmlns:mc="http://schemas.openxmlformats.org/markup-compatibility/2006">
                <mc:Choice xmlns:v="urn:schemas-microsoft-com:vml" Requires="v">
                  <p:oleObj spid="_x0000_s270694" name="Equation" r:id="rId3" imgW="152280" imgH="190440" progId="Equation.3">
                    <p:embed/>
                  </p:oleObj>
                </mc:Choice>
                <mc:Fallback>
                  <p:oleObj name="Equation" r:id="rId3" imgW="1522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 y="1510"/>
                          <a:ext cx="24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80115" name="Text Box 19"/>
          <p:cNvSpPr txBox="1">
            <a:spLocks noChangeArrowheads="1"/>
          </p:cNvSpPr>
          <p:nvPr/>
        </p:nvSpPr>
        <p:spPr bwMode="auto">
          <a:xfrm>
            <a:off x="819149" y="985838"/>
            <a:ext cx="5775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dirty="0">
                <a:solidFill>
                  <a:schemeClr val="bg1"/>
                </a:solidFill>
                <a:latin typeface="Times New Roman" panose="02020603050405020304" pitchFamily="18" charset="0"/>
                <a:ea typeface="仿宋_GB2312" pitchFamily="49" charset="-122"/>
                <a:sym typeface="Symbol" panose="05050102010706020507" pitchFamily="18" charset="2"/>
              </a:rPr>
              <a:t>此段载流导线受的</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磁</a:t>
            </a:r>
            <a:r>
              <a:rPr kumimoji="1" lang="zh-CN" altLang="en-US" sz="2400" b="1" dirty="0">
                <a:solidFill>
                  <a:schemeClr val="bg1"/>
                </a:solidFill>
                <a:latin typeface="Times New Roman" panose="02020603050405020304" pitchFamily="18" charset="0"/>
                <a:ea typeface="仿宋_GB2312" pitchFamily="49" charset="-122"/>
                <a:sym typeface="Symbol" panose="05050102010706020507" pitchFamily="18" charset="2"/>
              </a:rPr>
              <a:t>场</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力（</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sym typeface="Symbol" panose="05050102010706020507" pitchFamily="18" charset="2"/>
              </a:rPr>
              <a:t>安培力</a:t>
            </a:r>
            <a:r>
              <a:rPr kumimoji="1" lang="zh-CN" altLang="en-US" sz="2400" b="1" dirty="0" smtClean="0">
                <a:solidFill>
                  <a:schemeClr val="bg1"/>
                </a:solidFill>
                <a:latin typeface="Times New Roman" panose="02020603050405020304" pitchFamily="18" charset="0"/>
                <a:ea typeface="仿宋_GB2312" pitchFamily="49" charset="-122"/>
                <a:sym typeface="Symbol" panose="05050102010706020507" pitchFamily="18" charset="2"/>
              </a:rPr>
              <a:t>）。</a:t>
            </a:r>
            <a:endParaRPr kumimoji="1" lang="zh-CN" altLang="en-US" sz="3200" b="1" dirty="0">
              <a:solidFill>
                <a:schemeClr val="bg1"/>
              </a:solidFill>
              <a:latin typeface="Times New Roman" panose="02020603050405020304" pitchFamily="18" charset="0"/>
              <a:ea typeface="仿宋_GB2312" pitchFamily="49" charset="-122"/>
            </a:endParaRPr>
          </a:p>
        </p:txBody>
      </p:sp>
      <p:sp>
        <p:nvSpPr>
          <p:cNvPr id="2180116" name="Text Box 20"/>
          <p:cNvSpPr txBox="1">
            <a:spLocks noChangeArrowheads="1"/>
          </p:cNvSpPr>
          <p:nvPr/>
        </p:nvSpPr>
        <p:spPr bwMode="auto">
          <a:xfrm>
            <a:off x="768350" y="1520825"/>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spcBef>
                <a:spcPct val="50000"/>
              </a:spcBef>
            </a:pPr>
            <a:r>
              <a:rPr kumimoji="1" lang="zh-CN" altLang="en-US" sz="2400" b="1">
                <a:solidFill>
                  <a:schemeClr val="bg1"/>
                </a:solidFill>
                <a:latin typeface="Times New Roman" panose="02020603050405020304" pitchFamily="18" charset="0"/>
                <a:ea typeface="仿宋_GB2312" pitchFamily="49" charset="-122"/>
              </a:rPr>
              <a:t>在电流上任取电流元</a:t>
            </a:r>
          </a:p>
        </p:txBody>
      </p:sp>
      <p:graphicFrame>
        <p:nvGraphicFramePr>
          <p:cNvPr id="2180117" name="Object 21"/>
          <p:cNvGraphicFramePr>
            <a:graphicFrameLocks noChangeAspect="1"/>
          </p:cNvGraphicFramePr>
          <p:nvPr/>
        </p:nvGraphicFramePr>
        <p:xfrm>
          <a:off x="3733800" y="1538288"/>
          <a:ext cx="517525" cy="368300"/>
        </p:xfrm>
        <a:graphic>
          <a:graphicData uri="http://schemas.openxmlformats.org/presentationml/2006/ole">
            <mc:AlternateContent xmlns:mc="http://schemas.openxmlformats.org/markup-compatibility/2006">
              <mc:Choice xmlns:v="urn:schemas-microsoft-com:vml" Requires="v">
                <p:oleObj spid="_x0000_s270695" name="Equation" r:id="rId5" imgW="520560" imgH="368280" progId="Equation.3">
                  <p:embed/>
                </p:oleObj>
              </mc:Choice>
              <mc:Fallback>
                <p:oleObj name="Equation" r:id="rId5" imgW="52056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538288"/>
                        <a:ext cx="5175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18" name="Object 22"/>
          <p:cNvGraphicFramePr>
            <a:graphicFrameLocks/>
          </p:cNvGraphicFramePr>
          <p:nvPr/>
        </p:nvGraphicFramePr>
        <p:xfrm>
          <a:off x="1314450" y="2173288"/>
          <a:ext cx="2768600" cy="468312"/>
        </p:xfrm>
        <a:graphic>
          <a:graphicData uri="http://schemas.openxmlformats.org/presentationml/2006/ole">
            <mc:AlternateContent xmlns:mc="http://schemas.openxmlformats.org/markup-compatibility/2006">
              <mc:Choice xmlns:v="urn:schemas-microsoft-com:vml" Requires="v">
                <p:oleObj spid="_x0000_s270696" name="公式" r:id="rId7" imgW="2768400" imgH="469800" progId="Equation.3">
                  <p:embed/>
                </p:oleObj>
              </mc:Choice>
              <mc:Fallback>
                <p:oleObj name="公式" r:id="rId7" imgW="2768400" imgH="4698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4450" y="2173288"/>
                        <a:ext cx="27686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19" name="Line 23"/>
          <p:cNvSpPr>
            <a:spLocks noChangeShapeType="1"/>
          </p:cNvSpPr>
          <p:nvPr/>
        </p:nvSpPr>
        <p:spPr bwMode="auto">
          <a:xfrm flipV="1">
            <a:off x="6453188" y="2662709"/>
            <a:ext cx="206375" cy="406400"/>
          </a:xfrm>
          <a:prstGeom prst="line">
            <a:avLst/>
          </a:prstGeom>
          <a:noFill/>
          <a:ln w="38100">
            <a:solidFill>
              <a:srgbClr val="FF66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180120" name="Object 24"/>
          <p:cNvGraphicFramePr>
            <a:graphicFrameLocks/>
          </p:cNvGraphicFramePr>
          <p:nvPr>
            <p:extLst/>
          </p:nvPr>
        </p:nvGraphicFramePr>
        <p:xfrm>
          <a:off x="6613525" y="2727796"/>
          <a:ext cx="417513" cy="295275"/>
        </p:xfrm>
        <a:graphic>
          <a:graphicData uri="http://schemas.openxmlformats.org/presentationml/2006/ole">
            <mc:AlternateContent xmlns:mc="http://schemas.openxmlformats.org/markup-compatibility/2006">
              <mc:Choice xmlns:v="urn:schemas-microsoft-com:vml" Requires="v">
                <p:oleObj spid="_x0000_s270697" name="Equation" r:id="rId9" imgW="520560" imgH="368280" progId="Equation.3">
                  <p:embed/>
                </p:oleObj>
              </mc:Choice>
              <mc:Fallback>
                <p:oleObj name="Equation" r:id="rId9" imgW="520560" imgH="3682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3525" y="2727796"/>
                        <a:ext cx="41751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5734050" y="2362671"/>
            <a:ext cx="723900" cy="706438"/>
            <a:chOff x="3548" y="1606"/>
            <a:chExt cx="456" cy="445"/>
          </a:xfrm>
        </p:grpSpPr>
        <p:sp>
          <p:nvSpPr>
            <p:cNvPr id="15405" name="Line 26"/>
            <p:cNvSpPr>
              <a:spLocks noChangeShapeType="1"/>
            </p:cNvSpPr>
            <p:nvPr/>
          </p:nvSpPr>
          <p:spPr bwMode="auto">
            <a:xfrm flipH="1" flipV="1">
              <a:off x="3648" y="1869"/>
              <a:ext cx="356" cy="182"/>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15375" name="Object 27"/>
            <p:cNvGraphicFramePr>
              <a:graphicFrameLocks noChangeAspect="1"/>
            </p:cNvGraphicFramePr>
            <p:nvPr/>
          </p:nvGraphicFramePr>
          <p:xfrm>
            <a:off x="3548" y="1606"/>
            <a:ext cx="286" cy="223"/>
          </p:xfrm>
          <a:graphic>
            <a:graphicData uri="http://schemas.openxmlformats.org/presentationml/2006/ole">
              <mc:AlternateContent xmlns:mc="http://schemas.openxmlformats.org/markup-compatibility/2006">
                <mc:Choice xmlns:v="urn:schemas-microsoft-com:vml" Requires="v">
                  <p:oleObj spid="_x0000_s270698" name="Equation" r:id="rId11" imgW="457200" imgH="355320" progId="Equation.3">
                    <p:embed/>
                  </p:oleObj>
                </mc:Choice>
                <mc:Fallback>
                  <p:oleObj name="Equation" r:id="rId11" imgW="457200" imgH="355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48" y="1606"/>
                          <a:ext cx="286"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8"/>
          <p:cNvGrpSpPr>
            <a:grpSpLocks/>
          </p:cNvGrpSpPr>
          <p:nvPr/>
        </p:nvGrpSpPr>
        <p:grpSpPr bwMode="auto">
          <a:xfrm>
            <a:off x="5892800" y="2697634"/>
            <a:ext cx="565150" cy="371475"/>
            <a:chOff x="3984" y="2828"/>
            <a:chExt cx="356" cy="234"/>
          </a:xfrm>
        </p:grpSpPr>
        <p:sp>
          <p:nvSpPr>
            <p:cNvPr id="15403" name="Line 29"/>
            <p:cNvSpPr>
              <a:spLocks noChangeShapeType="1"/>
            </p:cNvSpPr>
            <p:nvPr/>
          </p:nvSpPr>
          <p:spPr bwMode="auto">
            <a:xfrm flipH="1">
              <a:off x="3984" y="3062"/>
              <a:ext cx="356"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404" name="Line 30"/>
            <p:cNvSpPr>
              <a:spLocks noChangeShapeType="1"/>
            </p:cNvSpPr>
            <p:nvPr/>
          </p:nvSpPr>
          <p:spPr bwMode="auto">
            <a:xfrm flipV="1">
              <a:off x="4340" y="2828"/>
              <a:ext cx="0" cy="234"/>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2180127" name="Object 31"/>
          <p:cNvGraphicFramePr>
            <a:graphicFrameLocks/>
          </p:cNvGraphicFramePr>
          <p:nvPr/>
        </p:nvGraphicFramePr>
        <p:xfrm>
          <a:off x="1301750" y="2909888"/>
          <a:ext cx="2298700" cy="393700"/>
        </p:xfrm>
        <a:graphic>
          <a:graphicData uri="http://schemas.openxmlformats.org/presentationml/2006/ole">
            <mc:AlternateContent xmlns:mc="http://schemas.openxmlformats.org/markup-compatibility/2006">
              <mc:Choice xmlns:v="urn:schemas-microsoft-com:vml" Requires="v">
                <p:oleObj spid="_x0000_s270699" name="公式" r:id="rId13" imgW="2298600" imgH="393480" progId="Equation.3">
                  <p:embed/>
                </p:oleObj>
              </mc:Choice>
              <mc:Fallback>
                <p:oleObj name="公式" r:id="rId13" imgW="2298600" imgH="39348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1750" y="2909888"/>
                        <a:ext cx="2298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28" name="Object 32"/>
          <p:cNvGraphicFramePr>
            <a:graphicFrameLocks/>
          </p:cNvGraphicFramePr>
          <p:nvPr/>
        </p:nvGraphicFramePr>
        <p:xfrm>
          <a:off x="3708400" y="2940050"/>
          <a:ext cx="1130300" cy="366713"/>
        </p:xfrm>
        <a:graphic>
          <a:graphicData uri="http://schemas.openxmlformats.org/presentationml/2006/ole">
            <mc:AlternateContent xmlns:mc="http://schemas.openxmlformats.org/markup-compatibility/2006">
              <mc:Choice xmlns:v="urn:schemas-microsoft-com:vml" Requires="v">
                <p:oleObj spid="_x0000_s270700" name="公式" r:id="rId15" imgW="1130040" imgH="368280" progId="Equation.3">
                  <p:embed/>
                </p:oleObj>
              </mc:Choice>
              <mc:Fallback>
                <p:oleObj name="公式" r:id="rId15" imgW="1130040" imgH="36828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08400" y="2940050"/>
                        <a:ext cx="11303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29" name="Object 33"/>
          <p:cNvGraphicFramePr>
            <a:graphicFrameLocks/>
          </p:cNvGraphicFramePr>
          <p:nvPr/>
        </p:nvGraphicFramePr>
        <p:xfrm>
          <a:off x="1282700" y="3595688"/>
          <a:ext cx="3365500" cy="469900"/>
        </p:xfrm>
        <a:graphic>
          <a:graphicData uri="http://schemas.openxmlformats.org/presentationml/2006/ole">
            <mc:AlternateContent xmlns:mc="http://schemas.openxmlformats.org/markup-compatibility/2006">
              <mc:Choice xmlns:v="urn:schemas-microsoft-com:vml" Requires="v">
                <p:oleObj spid="_x0000_s270701" name="Equation" r:id="rId17" imgW="3365280" imgH="469800" progId="Equation.3">
                  <p:embed/>
                </p:oleObj>
              </mc:Choice>
              <mc:Fallback>
                <p:oleObj name="Equation" r:id="rId17" imgW="3365280" imgH="4698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82700" y="3595688"/>
                        <a:ext cx="3365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30" name="Object 34"/>
          <p:cNvGraphicFramePr>
            <a:graphicFrameLocks/>
          </p:cNvGraphicFramePr>
          <p:nvPr/>
        </p:nvGraphicFramePr>
        <p:xfrm>
          <a:off x="1282700" y="4205288"/>
          <a:ext cx="2270125" cy="687387"/>
        </p:xfrm>
        <a:graphic>
          <a:graphicData uri="http://schemas.openxmlformats.org/presentationml/2006/ole">
            <mc:AlternateContent xmlns:mc="http://schemas.openxmlformats.org/markup-compatibility/2006">
              <mc:Choice xmlns:v="urn:schemas-microsoft-com:vml" Requires="v">
                <p:oleObj spid="_x0000_s270702" name="Equation" r:id="rId19" imgW="2273040" imgH="685800" progId="Equation.3">
                  <p:embed/>
                </p:oleObj>
              </mc:Choice>
              <mc:Fallback>
                <p:oleObj name="Equation" r:id="rId19" imgW="2273040" imgH="68580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82700" y="4205288"/>
                        <a:ext cx="22701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0131" name="Object 35"/>
          <p:cNvGraphicFramePr>
            <a:graphicFrameLocks/>
          </p:cNvGraphicFramePr>
          <p:nvPr/>
        </p:nvGraphicFramePr>
        <p:xfrm>
          <a:off x="1265238" y="5119688"/>
          <a:ext cx="2678112" cy="685800"/>
        </p:xfrm>
        <a:graphic>
          <a:graphicData uri="http://schemas.openxmlformats.org/presentationml/2006/ole">
            <mc:AlternateContent xmlns:mc="http://schemas.openxmlformats.org/markup-compatibility/2006">
              <mc:Choice xmlns:v="urn:schemas-microsoft-com:vml" Requires="v">
                <p:oleObj spid="_x0000_s270703" name="Equation" r:id="rId21" imgW="2679480" imgH="685800" progId="Equation.3">
                  <p:embed/>
                </p:oleObj>
              </mc:Choice>
              <mc:Fallback>
                <p:oleObj name="Equation" r:id="rId21" imgW="2679480" imgH="6858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5238" y="5119688"/>
                        <a:ext cx="26781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32" name="Line 36"/>
          <p:cNvSpPr>
            <a:spLocks noChangeShapeType="1"/>
          </p:cNvSpPr>
          <p:nvPr/>
        </p:nvSpPr>
        <p:spPr bwMode="auto">
          <a:xfrm flipV="1">
            <a:off x="7008813" y="3143721"/>
            <a:ext cx="0" cy="650875"/>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2180133" name="Line 37"/>
          <p:cNvSpPr>
            <a:spLocks noChangeShapeType="1"/>
          </p:cNvSpPr>
          <p:nvPr/>
        </p:nvSpPr>
        <p:spPr bwMode="auto">
          <a:xfrm>
            <a:off x="5749925" y="3772371"/>
            <a:ext cx="2124075" cy="0"/>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80134" name="Rectangle 38"/>
          <p:cNvSpPr>
            <a:spLocks noChangeArrowheads="1"/>
          </p:cNvSpPr>
          <p:nvPr/>
        </p:nvSpPr>
        <p:spPr bwMode="auto">
          <a:xfrm>
            <a:off x="306388" y="471488"/>
            <a:ext cx="649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宋体" panose="02010600030101010101" pitchFamily="2" charset="-122"/>
              </a:rPr>
              <a:t>例</a:t>
            </a:r>
            <a:r>
              <a:rPr kumimoji="1" lang="en-US" altLang="zh-CN" sz="2400" b="1" dirty="0" smtClean="0">
                <a:solidFill>
                  <a:srgbClr val="FFFF00"/>
                </a:solidFill>
                <a:latin typeface="宋体" panose="02010600030101010101" pitchFamily="2" charset="-122"/>
              </a:rPr>
              <a:t>1</a:t>
            </a:r>
            <a:endParaRPr kumimoji="1" lang="zh-CN" altLang="en-US" sz="2400" b="1" dirty="0">
              <a:solidFill>
                <a:srgbClr val="FFFF00"/>
              </a:solidFill>
              <a:latin typeface="宋体" panose="02010600030101010101" pitchFamily="2" charset="-122"/>
            </a:endParaRPr>
          </a:p>
        </p:txBody>
      </p:sp>
      <p:sp>
        <p:nvSpPr>
          <p:cNvPr id="2180135" name="Rectangle 39"/>
          <p:cNvSpPr>
            <a:spLocks noChangeArrowheads="1"/>
          </p:cNvSpPr>
          <p:nvPr/>
        </p:nvSpPr>
        <p:spPr bwMode="auto">
          <a:xfrm>
            <a:off x="779463" y="471488"/>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在均匀磁场中放置一任意形状的导线，电流强度为</a:t>
            </a:r>
            <a:r>
              <a:rPr kumimoji="1" lang="en-US" altLang="zh-CN" sz="2400" b="1" i="1">
                <a:solidFill>
                  <a:srgbClr val="66FFFF"/>
                </a:solidFill>
                <a:latin typeface="Times New Roman" panose="02020603050405020304" pitchFamily="18" charset="0"/>
                <a:ea typeface="仿宋_GB2312" pitchFamily="49" charset="-122"/>
              </a:rPr>
              <a:t>I</a:t>
            </a:r>
          </a:p>
        </p:txBody>
      </p:sp>
      <p:sp>
        <p:nvSpPr>
          <p:cNvPr id="2180136" name="Rectangle 40"/>
          <p:cNvSpPr>
            <a:spLocks noChangeArrowheads="1"/>
          </p:cNvSpPr>
          <p:nvPr/>
        </p:nvSpPr>
        <p:spPr bwMode="auto">
          <a:xfrm>
            <a:off x="287338" y="9699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宋体" panose="02010600030101010101" pitchFamily="2" charset="-122"/>
                <a:sym typeface="Symbol" panose="05050102010706020507" pitchFamily="18" charset="2"/>
              </a:rPr>
              <a:t>求</a:t>
            </a:r>
          </a:p>
        </p:txBody>
      </p:sp>
      <p:sp>
        <p:nvSpPr>
          <p:cNvPr id="2180137" name="Rectangle 41"/>
          <p:cNvSpPr>
            <a:spLocks noChangeArrowheads="1"/>
          </p:cNvSpPr>
          <p:nvPr/>
        </p:nvSpPr>
        <p:spPr bwMode="auto">
          <a:xfrm>
            <a:off x="276225" y="15319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解</a:t>
            </a:r>
          </a:p>
        </p:txBody>
      </p:sp>
      <p:sp>
        <p:nvSpPr>
          <p:cNvPr id="2180138" name="Text Box 42"/>
          <p:cNvSpPr txBox="1">
            <a:spLocks noChangeArrowheads="1"/>
          </p:cNvSpPr>
          <p:nvPr/>
        </p:nvSpPr>
        <p:spPr bwMode="auto">
          <a:xfrm>
            <a:off x="4644008" y="5288058"/>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弯曲导线受力相当于</a:t>
            </a:r>
            <a:r>
              <a:rPr kumimoji="1" lang="zh-CN" altLang="en-US" sz="2400" b="1" dirty="0">
                <a:solidFill>
                  <a:schemeClr val="bg1"/>
                </a:solidFill>
                <a:latin typeface="楷体_GB2312" pitchFamily="49" charset="-122"/>
                <a:ea typeface="楷体_GB2312" pitchFamily="49" charset="-122"/>
              </a:rPr>
              <a:t>载流直导线</a:t>
            </a:r>
          </a:p>
        </p:txBody>
      </p:sp>
      <p:graphicFrame>
        <p:nvGraphicFramePr>
          <p:cNvPr id="2180139" name="Object 43"/>
          <p:cNvGraphicFramePr>
            <a:graphicFrameLocks/>
          </p:cNvGraphicFramePr>
          <p:nvPr>
            <p:extLst/>
          </p:nvPr>
        </p:nvGraphicFramePr>
        <p:xfrm>
          <a:off x="6578600" y="3318346"/>
          <a:ext cx="304800" cy="342900"/>
        </p:xfrm>
        <a:graphic>
          <a:graphicData uri="http://schemas.openxmlformats.org/presentationml/2006/ole">
            <mc:AlternateContent xmlns:mc="http://schemas.openxmlformats.org/markup-compatibility/2006">
              <mc:Choice xmlns:v="urn:schemas-microsoft-com:vml" Requires="v">
                <p:oleObj spid="_x0000_s270704" name="Equation" r:id="rId23" imgW="304560" imgH="342720" progId="Equation.3">
                  <p:embed/>
                </p:oleObj>
              </mc:Choice>
              <mc:Fallback>
                <p:oleObj name="Equation" r:id="rId23" imgW="304560" imgH="342720"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78600" y="3318346"/>
                        <a:ext cx="304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4"/>
          <p:cNvGrpSpPr>
            <a:grpSpLocks/>
          </p:cNvGrpSpPr>
          <p:nvPr/>
        </p:nvGrpSpPr>
        <p:grpSpPr bwMode="auto">
          <a:xfrm>
            <a:off x="6081713" y="2478559"/>
            <a:ext cx="368300" cy="485775"/>
            <a:chOff x="3816" y="1848"/>
            <a:chExt cx="232" cy="306"/>
          </a:xfrm>
        </p:grpSpPr>
        <p:sp>
          <p:nvSpPr>
            <p:cNvPr id="15401" name="Rectangle 45"/>
            <p:cNvSpPr>
              <a:spLocks noChangeArrowheads="1"/>
            </p:cNvSpPr>
            <p:nvPr/>
          </p:nvSpPr>
          <p:spPr bwMode="auto">
            <a:xfrm>
              <a:off x="3816" y="1848"/>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FF6600"/>
                  </a:solidFill>
                  <a:latin typeface="Times New Roman" panose="02020603050405020304" pitchFamily="18" charset="0"/>
                  <a:sym typeface="Symbol" panose="05050102010706020507" pitchFamily="18" charset="2"/>
                </a:rPr>
                <a:t></a:t>
              </a:r>
            </a:p>
          </p:txBody>
        </p:sp>
        <p:sp>
          <p:nvSpPr>
            <p:cNvPr id="15402" name="Freeform 46"/>
            <p:cNvSpPr>
              <a:spLocks/>
            </p:cNvSpPr>
            <p:nvPr/>
          </p:nvSpPr>
          <p:spPr bwMode="auto">
            <a:xfrm>
              <a:off x="3951" y="2120"/>
              <a:ext cx="93" cy="34"/>
            </a:xfrm>
            <a:custGeom>
              <a:avLst/>
              <a:gdLst>
                <a:gd name="T0" fmla="*/ 0 w 93"/>
                <a:gd name="T1" fmla="*/ 34 h 34"/>
                <a:gd name="T2" fmla="*/ 93 w 93"/>
                <a:gd name="T3" fmla="*/ 0 h 34"/>
                <a:gd name="T4" fmla="*/ 0 60000 65536"/>
                <a:gd name="T5" fmla="*/ 0 60000 65536"/>
                <a:gd name="T6" fmla="*/ 0 w 93"/>
                <a:gd name="T7" fmla="*/ 0 h 34"/>
                <a:gd name="T8" fmla="*/ 93 w 93"/>
                <a:gd name="T9" fmla="*/ 34 h 34"/>
              </a:gdLst>
              <a:ahLst/>
              <a:cxnLst>
                <a:cxn ang="T4">
                  <a:pos x="T0" y="T1"/>
                </a:cxn>
                <a:cxn ang="T5">
                  <a:pos x="T2" y="T3"/>
                </a:cxn>
              </a:cxnLst>
              <a:rect l="T6" t="T7" r="T8" b="T9"/>
              <a:pathLst>
                <a:path w="93" h="34">
                  <a:moveTo>
                    <a:pt x="0" y="34"/>
                  </a:moveTo>
                  <a:cubicBezTo>
                    <a:pt x="33" y="13"/>
                    <a:pt x="54" y="0"/>
                    <a:pt x="93" y="0"/>
                  </a:cubicBezTo>
                </a:path>
              </a:pathLst>
            </a:custGeom>
            <a:noFill/>
            <a:ln w="28575" cap="flat"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2180143" name="Rectangle 47"/>
          <p:cNvSpPr>
            <a:spLocks noChangeArrowheads="1"/>
          </p:cNvSpPr>
          <p:nvPr/>
        </p:nvSpPr>
        <p:spPr bwMode="auto">
          <a:xfrm>
            <a:off x="4671744" y="5766355"/>
            <a:ext cx="4148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    在</a:t>
            </a:r>
            <a:r>
              <a:rPr kumimoji="1" lang="zh-CN" altLang="en-US" sz="2400" b="1" dirty="0">
                <a:solidFill>
                  <a:schemeClr val="bg1"/>
                </a:solidFill>
                <a:latin typeface="楷体_GB2312" pitchFamily="49" charset="-122"/>
                <a:ea typeface="楷体_GB2312" pitchFamily="49" charset="-122"/>
              </a:rPr>
              <a:t>匀强磁场中受的力，方向沿</a:t>
            </a:r>
            <a:r>
              <a:rPr kumimoji="1" lang="zh-CN" altLang="en-US" sz="2400" b="1" dirty="0">
                <a:solidFill>
                  <a:schemeClr val="bg1"/>
                </a:solidFill>
                <a:latin typeface="Times New Roman" panose="02020603050405020304" pitchFamily="18" charset="0"/>
                <a:ea typeface="楷体_GB2312" pitchFamily="49" charset="-122"/>
              </a:rPr>
              <a:t> </a:t>
            </a:r>
            <a:r>
              <a:rPr kumimoji="1" lang="en-US" altLang="zh-CN" sz="2400" b="1" i="1" dirty="0">
                <a:solidFill>
                  <a:srgbClr val="66FFFF"/>
                </a:solidFill>
                <a:latin typeface="Times New Roman" panose="02020603050405020304" pitchFamily="18" charset="0"/>
                <a:ea typeface="楷体_GB2312" pitchFamily="49" charset="-122"/>
              </a:rPr>
              <a:t>y </a:t>
            </a:r>
            <a:r>
              <a:rPr kumimoji="1" lang="zh-CN" altLang="en-US" sz="2400" b="1" dirty="0">
                <a:solidFill>
                  <a:schemeClr val="bg1"/>
                </a:solidFill>
                <a:latin typeface="楷体_GB2312" pitchFamily="49" charset="-122"/>
                <a:ea typeface="楷体_GB2312" pitchFamily="49" charset="-122"/>
              </a:rPr>
              <a:t>向。</a:t>
            </a:r>
          </a:p>
        </p:txBody>
      </p:sp>
      <p:graphicFrame>
        <p:nvGraphicFramePr>
          <p:cNvPr id="2180144" name="Object 48"/>
          <p:cNvGraphicFramePr>
            <a:graphicFrameLocks noChangeAspect="1"/>
          </p:cNvGraphicFramePr>
          <p:nvPr>
            <p:extLst/>
          </p:nvPr>
        </p:nvGraphicFramePr>
        <p:xfrm>
          <a:off x="4906169" y="5830811"/>
          <a:ext cx="446088" cy="331787"/>
        </p:xfrm>
        <a:graphic>
          <a:graphicData uri="http://schemas.openxmlformats.org/presentationml/2006/ole">
            <mc:AlternateContent xmlns:mc="http://schemas.openxmlformats.org/markup-compatibility/2006">
              <mc:Choice xmlns:v="urn:schemas-microsoft-com:vml" Requires="v">
                <p:oleObj spid="_x0000_s270705" name="公式" r:id="rId25" imgW="495000" imgH="368280" progId="Equation.3">
                  <p:embed/>
                </p:oleObj>
              </mc:Choice>
              <mc:Fallback>
                <p:oleObj name="公式" r:id="rId25" imgW="495000" imgH="3682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06169" y="5830811"/>
                        <a:ext cx="446088"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0156" name="Line 60"/>
          <p:cNvSpPr>
            <a:spLocks noChangeShapeType="1"/>
          </p:cNvSpPr>
          <p:nvPr/>
        </p:nvSpPr>
        <p:spPr bwMode="auto">
          <a:xfrm>
            <a:off x="5761038" y="3761259"/>
            <a:ext cx="2124075"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Rectangle 34"/>
          <p:cNvSpPr>
            <a:spLocks noChangeArrowheads="1"/>
          </p:cNvSpPr>
          <p:nvPr/>
        </p:nvSpPr>
        <p:spPr bwMode="auto">
          <a:xfrm>
            <a:off x="107504" y="2093913"/>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方法一：</a:t>
            </a:r>
            <a:endParaRPr kumimoji="1" lang="zh-CN" altLang="en-US" sz="2400" b="1" dirty="0">
              <a:solidFill>
                <a:schemeClr val="accent1">
                  <a:lumMod val="60000"/>
                  <a:lumOff val="40000"/>
                </a:schemeClr>
              </a:solidFill>
              <a:latin typeface="Times New Roman" panose="02020603050405020304" pitchFamily="18" charset="0"/>
            </a:endParaRPr>
          </a:p>
        </p:txBody>
      </p:sp>
      <p:sp>
        <p:nvSpPr>
          <p:cNvPr id="62" name="Rectangle 34"/>
          <p:cNvSpPr>
            <a:spLocks noChangeArrowheads="1"/>
          </p:cNvSpPr>
          <p:nvPr/>
        </p:nvSpPr>
        <p:spPr bwMode="auto">
          <a:xfrm>
            <a:off x="129381" y="5792788"/>
            <a:ext cx="2370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Times New Roman" panose="02020603050405020304" pitchFamily="18" charset="0"/>
              </a:rPr>
              <a:t>方法二：</a:t>
            </a:r>
            <a:r>
              <a:rPr kumimoji="1" lang="zh-CN" altLang="en-US" sz="2400" b="1" dirty="0">
                <a:solidFill>
                  <a:schemeClr val="bg1"/>
                </a:solidFill>
                <a:latin typeface="Times New Roman" panose="02020603050405020304" pitchFamily="18" charset="0"/>
              </a:rPr>
              <a:t>根据</a:t>
            </a:r>
          </a:p>
        </p:txBody>
      </p:sp>
      <p:graphicFrame>
        <p:nvGraphicFramePr>
          <p:cNvPr id="63" name="Object 20"/>
          <p:cNvGraphicFramePr>
            <a:graphicFrameLocks/>
          </p:cNvGraphicFramePr>
          <p:nvPr>
            <p:extLst/>
          </p:nvPr>
        </p:nvGraphicFramePr>
        <p:xfrm>
          <a:off x="2096070" y="5805488"/>
          <a:ext cx="2044700" cy="582612"/>
        </p:xfrm>
        <a:graphic>
          <a:graphicData uri="http://schemas.openxmlformats.org/presentationml/2006/ole">
            <mc:AlternateContent xmlns:mc="http://schemas.openxmlformats.org/markup-compatibility/2006">
              <mc:Choice xmlns:v="urn:schemas-microsoft-com:vml" Requires="v">
                <p:oleObj spid="_x0000_s270706" name="Equation" r:id="rId27" imgW="2044440" imgH="583920" progId="Equation.3">
                  <p:embed/>
                </p:oleObj>
              </mc:Choice>
              <mc:Fallback>
                <p:oleObj name="Equation" r:id="rId27" imgW="2044440" imgH="58392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96070" y="5805488"/>
                        <a:ext cx="20447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1"/>
          <p:cNvGraphicFramePr>
            <a:graphicFrameLocks/>
          </p:cNvGraphicFramePr>
          <p:nvPr>
            <p:extLst/>
          </p:nvPr>
        </p:nvGraphicFramePr>
        <p:xfrm>
          <a:off x="4161408" y="5903913"/>
          <a:ext cx="482600" cy="315912"/>
        </p:xfrm>
        <a:graphic>
          <a:graphicData uri="http://schemas.openxmlformats.org/presentationml/2006/ole">
            <mc:AlternateContent xmlns:mc="http://schemas.openxmlformats.org/markup-compatibility/2006">
              <mc:Choice xmlns:v="urn:schemas-microsoft-com:vml" Requires="v">
                <p:oleObj spid="_x0000_s270707" name="Equation" r:id="rId29" imgW="482400" imgH="317160" progId="Equation.3">
                  <p:embed/>
                </p:oleObj>
              </mc:Choice>
              <mc:Fallback>
                <p:oleObj name="Equation" r:id="rId29" imgW="482400" imgH="31716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61408" y="5903913"/>
                        <a:ext cx="482600"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42"/>
          <p:cNvSpPr txBox="1">
            <a:spLocks noChangeArrowheads="1"/>
          </p:cNvSpPr>
          <p:nvPr/>
        </p:nvSpPr>
        <p:spPr bwMode="auto">
          <a:xfrm>
            <a:off x="4588714" y="4365104"/>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弯曲导线受力与载</a:t>
            </a:r>
            <a:r>
              <a:rPr kumimoji="1" lang="zh-CN" altLang="en-US" sz="2400" b="1" dirty="0">
                <a:solidFill>
                  <a:schemeClr val="bg1"/>
                </a:solidFill>
                <a:latin typeface="楷体_GB2312" pitchFamily="49" charset="-122"/>
                <a:ea typeface="楷体_GB2312" pitchFamily="49" charset="-122"/>
              </a:rPr>
              <a:t>流直导线</a:t>
            </a:r>
          </a:p>
        </p:txBody>
      </p:sp>
      <p:graphicFrame>
        <p:nvGraphicFramePr>
          <p:cNvPr id="67" name="对象 66"/>
          <p:cNvGraphicFramePr>
            <a:graphicFrameLocks noChangeAspect="1"/>
          </p:cNvGraphicFramePr>
          <p:nvPr>
            <p:extLst/>
          </p:nvPr>
        </p:nvGraphicFramePr>
        <p:xfrm>
          <a:off x="8340030" y="4365104"/>
          <a:ext cx="552450" cy="447675"/>
        </p:xfrm>
        <a:graphic>
          <a:graphicData uri="http://schemas.openxmlformats.org/presentationml/2006/ole">
            <mc:AlternateContent xmlns:mc="http://schemas.openxmlformats.org/markup-compatibility/2006">
              <mc:Choice xmlns:v="urn:schemas-microsoft-com:vml" Requires="v">
                <p:oleObj spid="_x0000_s270708" name="Equation" r:id="rId31" imgW="266400" imgH="215640" progId="Equation.DSMT4">
                  <p:embed/>
                </p:oleObj>
              </mc:Choice>
              <mc:Fallback>
                <p:oleObj name="Equation" r:id="rId31" imgW="266400" imgH="215640" progId="Equation.DSMT4">
                  <p:embed/>
                  <p:pic>
                    <p:nvPicPr>
                      <p:cNvPr id="0" name=""/>
                      <p:cNvPicPr/>
                      <p:nvPr/>
                    </p:nvPicPr>
                    <p:blipFill>
                      <a:blip r:embed="rId32"/>
                      <a:stretch>
                        <a:fillRect/>
                      </a:stretch>
                    </p:blipFill>
                    <p:spPr>
                      <a:xfrm>
                        <a:off x="8340030" y="4365104"/>
                        <a:ext cx="552450" cy="447675"/>
                      </a:xfrm>
                      <a:prstGeom prst="rect">
                        <a:avLst/>
                      </a:prstGeom>
                    </p:spPr>
                  </p:pic>
                </p:oleObj>
              </mc:Fallback>
            </mc:AlternateContent>
          </a:graphicData>
        </a:graphic>
      </p:graphicFrame>
      <p:sp>
        <p:nvSpPr>
          <p:cNvPr id="68" name="Rectangle 47"/>
          <p:cNvSpPr>
            <a:spLocks noChangeArrowheads="1"/>
          </p:cNvSpPr>
          <p:nvPr/>
        </p:nvSpPr>
        <p:spPr bwMode="auto">
          <a:xfrm>
            <a:off x="4600326" y="4804578"/>
            <a:ext cx="4148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楷体_GB2312" pitchFamily="49" charset="-122"/>
                <a:ea typeface="楷体_GB2312" pitchFamily="49" charset="-122"/>
              </a:rPr>
              <a:t>受力大小相等，方向相反。</a:t>
            </a:r>
            <a:endParaRPr kumimoji="1" lang="zh-CN" altLang="en-US" sz="2400" b="1" dirty="0">
              <a:solidFill>
                <a:schemeClr val="bg1"/>
              </a:solidFill>
              <a:latin typeface="楷体_GB2312" pitchFamily="49" charset="-122"/>
              <a:ea typeface="楷体_GB2312" pitchFamily="49" charset="-122"/>
            </a:endParaRPr>
          </a:p>
        </p:txBody>
      </p:sp>
    </p:spTree>
    <p:extLst>
      <p:ext uri="{BB962C8B-B14F-4D97-AF65-F5344CB8AC3E}">
        <p14:creationId xmlns:p14="http://schemas.microsoft.com/office/powerpoint/2010/main" val="39922953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0134"/>
                                        </p:tgtEl>
                                        <p:attrNameLst>
                                          <p:attrName>style.visibility</p:attrName>
                                        </p:attrNameLst>
                                      </p:cBhvr>
                                      <p:to>
                                        <p:strVal val="visible"/>
                                      </p:to>
                                    </p:set>
                                    <p:animEffect transition="in" filter="wipe(left)">
                                      <p:cBhvr>
                                        <p:cTn id="7" dur="500"/>
                                        <p:tgtEl>
                                          <p:spTgt spid="2180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0135"/>
                                        </p:tgtEl>
                                        <p:attrNameLst>
                                          <p:attrName>style.visibility</p:attrName>
                                        </p:attrNameLst>
                                      </p:cBhvr>
                                      <p:to>
                                        <p:strVal val="visible"/>
                                      </p:to>
                                    </p:set>
                                    <p:animEffect transition="in" filter="wipe(left)">
                                      <p:cBhvr>
                                        <p:cTn id="12" dur="500"/>
                                        <p:tgtEl>
                                          <p:spTgt spid="2180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80136"/>
                                        </p:tgtEl>
                                        <p:attrNameLst>
                                          <p:attrName>style.visibility</p:attrName>
                                        </p:attrNameLst>
                                      </p:cBhvr>
                                      <p:to>
                                        <p:strVal val="visible"/>
                                      </p:to>
                                    </p:set>
                                    <p:animEffect transition="in" filter="wipe(left)">
                                      <p:cBhvr>
                                        <p:cTn id="22" dur="500"/>
                                        <p:tgtEl>
                                          <p:spTgt spid="2180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0115"/>
                                        </p:tgtEl>
                                        <p:attrNameLst>
                                          <p:attrName>style.visibility</p:attrName>
                                        </p:attrNameLst>
                                      </p:cBhvr>
                                      <p:to>
                                        <p:strVal val="visible"/>
                                      </p:to>
                                    </p:set>
                                    <p:animEffect transition="in" filter="wipe(left)">
                                      <p:cBhvr>
                                        <p:cTn id="27" dur="500"/>
                                        <p:tgtEl>
                                          <p:spTgt spid="2180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80137"/>
                                        </p:tgtEl>
                                        <p:attrNameLst>
                                          <p:attrName>style.visibility</p:attrName>
                                        </p:attrNameLst>
                                      </p:cBhvr>
                                      <p:to>
                                        <p:strVal val="visible"/>
                                      </p:to>
                                    </p:set>
                                    <p:animEffect transition="in" filter="wipe(left)">
                                      <p:cBhvr>
                                        <p:cTn id="32" dur="500"/>
                                        <p:tgtEl>
                                          <p:spTgt spid="2180137"/>
                                        </p:tgtEl>
                                      </p:cBhvr>
                                    </p:animEffect>
                                  </p:childTnLst>
                                </p:cTn>
                              </p:par>
                            </p:childTnLst>
                          </p:cTn>
                        </p:par>
                        <p:par>
                          <p:cTn id="33" fill="hold" nodeType="with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80116"/>
                                        </p:tgtEl>
                                        <p:attrNameLst>
                                          <p:attrName>style.visibility</p:attrName>
                                        </p:attrNameLst>
                                      </p:cBhvr>
                                      <p:to>
                                        <p:strVal val="visible"/>
                                      </p:to>
                                    </p:set>
                                    <p:animEffect transition="in" filter="wipe(left)">
                                      <p:cBhvr>
                                        <p:cTn id="41" dur="500"/>
                                        <p:tgtEl>
                                          <p:spTgt spid="2180116"/>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180117"/>
                                        </p:tgtEl>
                                        <p:attrNameLst>
                                          <p:attrName>style.visibility</p:attrName>
                                        </p:attrNameLst>
                                      </p:cBhvr>
                                      <p:to>
                                        <p:strVal val="visible"/>
                                      </p:to>
                                    </p:set>
                                    <p:animEffect transition="in" filter="wipe(left)">
                                      <p:cBhvr>
                                        <p:cTn id="45" dur="500"/>
                                        <p:tgtEl>
                                          <p:spTgt spid="21801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180119"/>
                                        </p:tgtEl>
                                        <p:attrNameLst>
                                          <p:attrName>style.visibility</p:attrName>
                                        </p:attrNameLst>
                                      </p:cBhvr>
                                      <p:to>
                                        <p:strVal val="visible"/>
                                      </p:to>
                                    </p:set>
                                    <p:animEffect transition="in" filter="wipe(down)">
                                      <p:cBhvr>
                                        <p:cTn id="50" dur="500"/>
                                        <p:tgtEl>
                                          <p:spTgt spid="2180119"/>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2180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180118"/>
                                        </p:tgtEl>
                                        <p:attrNameLst>
                                          <p:attrName>style.visibility</p:attrName>
                                        </p:attrNameLst>
                                      </p:cBhvr>
                                      <p:to>
                                        <p:strVal val="visible"/>
                                      </p:to>
                                    </p:set>
                                    <p:animEffect transition="in" filter="wipe(left)">
                                      <p:cBhvr>
                                        <p:cTn id="63" dur="500"/>
                                        <p:tgtEl>
                                          <p:spTgt spid="21801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80127"/>
                                        </p:tgtEl>
                                        <p:attrNameLst>
                                          <p:attrName>style.visibility</p:attrName>
                                        </p:attrNameLst>
                                      </p:cBhvr>
                                      <p:to>
                                        <p:strVal val="visible"/>
                                      </p:to>
                                    </p:set>
                                    <p:animEffect transition="in" filter="wipe(left)">
                                      <p:cBhvr>
                                        <p:cTn id="77" dur="500"/>
                                        <p:tgtEl>
                                          <p:spTgt spid="218012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180128"/>
                                        </p:tgtEl>
                                        <p:attrNameLst>
                                          <p:attrName>style.visibility</p:attrName>
                                        </p:attrNameLst>
                                      </p:cBhvr>
                                      <p:to>
                                        <p:strVal val="visible"/>
                                      </p:to>
                                    </p:set>
                                    <p:animEffect transition="in" filter="wipe(left)">
                                      <p:cBhvr>
                                        <p:cTn id="82" dur="500"/>
                                        <p:tgtEl>
                                          <p:spTgt spid="218012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180129"/>
                                        </p:tgtEl>
                                        <p:attrNameLst>
                                          <p:attrName>style.visibility</p:attrName>
                                        </p:attrNameLst>
                                      </p:cBhvr>
                                      <p:to>
                                        <p:strVal val="visible"/>
                                      </p:to>
                                    </p:set>
                                    <p:animEffect transition="in" filter="wipe(left)">
                                      <p:cBhvr>
                                        <p:cTn id="87" dur="500"/>
                                        <p:tgtEl>
                                          <p:spTgt spid="21801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180130"/>
                                        </p:tgtEl>
                                        <p:attrNameLst>
                                          <p:attrName>style.visibility</p:attrName>
                                        </p:attrNameLst>
                                      </p:cBhvr>
                                      <p:to>
                                        <p:strVal val="visible"/>
                                      </p:to>
                                    </p:set>
                                    <p:animEffect transition="in" filter="wipe(left)">
                                      <p:cBhvr>
                                        <p:cTn id="92" dur="500"/>
                                        <p:tgtEl>
                                          <p:spTgt spid="218013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180131"/>
                                        </p:tgtEl>
                                        <p:attrNameLst>
                                          <p:attrName>style.visibility</p:attrName>
                                        </p:attrNameLst>
                                      </p:cBhvr>
                                      <p:to>
                                        <p:strVal val="visible"/>
                                      </p:to>
                                    </p:set>
                                    <p:animEffect transition="in" filter="wipe(left)">
                                      <p:cBhvr>
                                        <p:cTn id="97" dur="500"/>
                                        <p:tgtEl>
                                          <p:spTgt spid="21801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80133"/>
                                        </p:tgtEl>
                                        <p:attrNameLst>
                                          <p:attrName>style.visibility</p:attrName>
                                        </p:attrNameLst>
                                      </p:cBhvr>
                                      <p:to>
                                        <p:strVal val="visible"/>
                                      </p:to>
                                    </p:set>
                                    <p:animEffect transition="in" filter="wipe(left)">
                                      <p:cBhvr>
                                        <p:cTn id="102" dur="500"/>
                                        <p:tgtEl>
                                          <p:spTgt spid="2180133"/>
                                        </p:tgtEl>
                                      </p:cBhvr>
                                    </p:animEffect>
                                  </p:childTnLst>
                                </p:cTn>
                              </p:par>
                            </p:childTnLst>
                          </p:cTn>
                        </p:par>
                        <p:par>
                          <p:cTn id="103" fill="hold">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left)">
                                      <p:cBhvr>
                                        <p:cTn id="106" dur="500"/>
                                        <p:tgtEl>
                                          <p:spTgt spid="6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wipe(left)">
                                      <p:cBhvr>
                                        <p:cTn id="111" dur="500"/>
                                        <p:tgtEl>
                                          <p:spTgt spid="6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4"/>
                                        </p:tgtEl>
                                        <p:attrNameLst>
                                          <p:attrName>style.visibility</p:attrName>
                                        </p:attrNameLst>
                                      </p:cBhvr>
                                      <p:to>
                                        <p:strVal val="visible"/>
                                      </p:to>
                                    </p:set>
                                    <p:animEffect transition="in" filter="wipe(left)">
                                      <p:cBhvr>
                                        <p:cTn id="116" dur="500"/>
                                        <p:tgtEl>
                                          <p:spTgt spid="6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wipe(left)">
                                      <p:cBhvr>
                                        <p:cTn id="121" dur="500"/>
                                        <p:tgtEl>
                                          <p:spTgt spid="65"/>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67"/>
                                        </p:tgtEl>
                                        <p:attrNameLst>
                                          <p:attrName>style.visibility</p:attrName>
                                        </p:attrNameLst>
                                      </p:cBhvr>
                                      <p:to>
                                        <p:strVal val="visible"/>
                                      </p:to>
                                    </p:set>
                                    <p:anim calcmode="lin" valueType="num">
                                      <p:cBhvr additive="base">
                                        <p:cTn id="126" dur="500" fill="hold"/>
                                        <p:tgtEl>
                                          <p:spTgt spid="67"/>
                                        </p:tgtEl>
                                        <p:attrNameLst>
                                          <p:attrName>ppt_x</p:attrName>
                                        </p:attrNameLst>
                                      </p:cBhvr>
                                      <p:tavLst>
                                        <p:tav tm="0">
                                          <p:val>
                                            <p:strVal val="#ppt_x"/>
                                          </p:val>
                                        </p:tav>
                                        <p:tav tm="100000">
                                          <p:val>
                                            <p:strVal val="#ppt_x"/>
                                          </p:val>
                                        </p:tav>
                                      </p:tavLst>
                                    </p:anim>
                                    <p:anim calcmode="lin" valueType="num">
                                      <p:cBhvr additive="base">
                                        <p:cTn id="127"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wipe(left)">
                                      <p:cBhvr>
                                        <p:cTn id="132" dur="500"/>
                                        <p:tgtEl>
                                          <p:spTgt spid="6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180138"/>
                                        </p:tgtEl>
                                        <p:attrNameLst>
                                          <p:attrName>style.visibility</p:attrName>
                                        </p:attrNameLst>
                                      </p:cBhvr>
                                      <p:to>
                                        <p:strVal val="visible"/>
                                      </p:to>
                                    </p:set>
                                    <p:animEffect transition="in" filter="wipe(left)">
                                      <p:cBhvr>
                                        <p:cTn id="137" dur="500"/>
                                        <p:tgtEl>
                                          <p:spTgt spid="2180138"/>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nodeType="clickEffect">
                                  <p:stCondLst>
                                    <p:cond delay="0"/>
                                  </p:stCondLst>
                                  <p:childTnLst>
                                    <p:set>
                                      <p:cBhvr>
                                        <p:cTn id="141" dur="1" fill="hold">
                                          <p:stCondLst>
                                            <p:cond delay="0"/>
                                          </p:stCondLst>
                                        </p:cTn>
                                        <p:tgtEl>
                                          <p:spTgt spid="2180144"/>
                                        </p:tgtEl>
                                        <p:attrNameLst>
                                          <p:attrName>style.visibility</p:attrName>
                                        </p:attrNameLst>
                                      </p:cBhvr>
                                      <p:to>
                                        <p:strVal val="visible"/>
                                      </p:to>
                                    </p:set>
                                    <p:animEffect transition="in" filter="wipe(left)">
                                      <p:cBhvr>
                                        <p:cTn id="142" dur="500"/>
                                        <p:tgtEl>
                                          <p:spTgt spid="218014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180143"/>
                                        </p:tgtEl>
                                        <p:attrNameLst>
                                          <p:attrName>style.visibility</p:attrName>
                                        </p:attrNameLst>
                                      </p:cBhvr>
                                      <p:to>
                                        <p:strVal val="visible"/>
                                      </p:to>
                                    </p:set>
                                    <p:animEffect transition="in" filter="wipe(left)">
                                      <p:cBhvr>
                                        <p:cTn id="147" dur="500"/>
                                        <p:tgtEl>
                                          <p:spTgt spid="218014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2180156"/>
                                        </p:tgtEl>
                                        <p:attrNameLst>
                                          <p:attrName>style.visibility</p:attrName>
                                        </p:attrNameLst>
                                      </p:cBhvr>
                                      <p:to>
                                        <p:strVal val="visible"/>
                                      </p:to>
                                    </p:set>
                                    <p:animEffect transition="in" filter="wipe(left)">
                                      <p:cBhvr>
                                        <p:cTn id="152" dur="500"/>
                                        <p:tgtEl>
                                          <p:spTgt spid="218015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2180132"/>
                                        </p:tgtEl>
                                        <p:attrNameLst>
                                          <p:attrName>style.visibility</p:attrName>
                                        </p:attrNameLst>
                                      </p:cBhvr>
                                      <p:to>
                                        <p:strVal val="visible"/>
                                      </p:to>
                                    </p:set>
                                    <p:animEffect transition="in" filter="wipe(down)">
                                      <p:cBhvr>
                                        <p:cTn id="157" dur="500"/>
                                        <p:tgtEl>
                                          <p:spTgt spid="2180132"/>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499"/>
                                          </p:stCondLst>
                                        </p:cTn>
                                        <p:tgtEl>
                                          <p:spTgt spid="2180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0115" grpId="0" autoUpdateAnimBg="0"/>
      <p:bldP spid="2180116" grpId="0" autoUpdateAnimBg="0"/>
      <p:bldP spid="2180119" grpId="0" animBg="1"/>
      <p:bldP spid="2180132" grpId="0" animBg="1"/>
      <p:bldP spid="2180133" grpId="0" animBg="1"/>
      <p:bldP spid="2180134" grpId="0" autoUpdateAnimBg="0"/>
      <p:bldP spid="2180135" grpId="0" autoUpdateAnimBg="0"/>
      <p:bldP spid="2180136" grpId="0" autoUpdateAnimBg="0"/>
      <p:bldP spid="2180137" grpId="0" autoUpdateAnimBg="0"/>
      <p:bldP spid="2180138" grpId="0" autoUpdateAnimBg="0"/>
      <p:bldP spid="2180143" grpId="0"/>
      <p:bldP spid="2180156" grpId="0" animBg="1"/>
      <p:bldP spid="61" grpId="0" autoUpdateAnimBg="0"/>
      <p:bldP spid="62" grpId="0" autoUpdateAnimBg="0"/>
      <p:bldP spid="65" grpId="0" autoUpdateAnimBg="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22" name="Text Box 2"/>
          <p:cNvSpPr txBox="1">
            <a:spLocks noChangeArrowheads="1"/>
          </p:cNvSpPr>
          <p:nvPr/>
        </p:nvSpPr>
        <p:spPr bwMode="auto">
          <a:xfrm>
            <a:off x="179512" y="363538"/>
            <a:ext cx="182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FFFF00"/>
                </a:solidFill>
                <a:latin typeface="Times New Roman" panose="02020603050405020304" pitchFamily="18" charset="0"/>
              </a:rPr>
              <a:t>例</a:t>
            </a:r>
            <a:r>
              <a:rPr kumimoji="1" lang="en-US" altLang="zh-CN" sz="2400" b="1" dirty="0" smtClean="0">
                <a:solidFill>
                  <a:srgbClr val="FFFF00"/>
                </a:solidFill>
                <a:latin typeface="Times New Roman" panose="02020603050405020304" pitchFamily="18" charset="0"/>
              </a:rPr>
              <a:t>2</a:t>
            </a:r>
            <a:endParaRPr kumimoji="1" lang="zh-CN" altLang="en-US" sz="2400" b="1" dirty="0">
              <a:solidFill>
                <a:srgbClr val="FFFF00"/>
              </a:solidFill>
              <a:latin typeface="Times New Roman" panose="02020603050405020304" pitchFamily="18" charset="0"/>
            </a:endParaRPr>
          </a:p>
        </p:txBody>
      </p:sp>
      <p:sp>
        <p:nvSpPr>
          <p:cNvPr id="2181123" name="Text Box 3"/>
          <p:cNvSpPr txBox="1">
            <a:spLocks noChangeArrowheads="1"/>
          </p:cNvSpPr>
          <p:nvPr/>
        </p:nvSpPr>
        <p:spPr bwMode="auto">
          <a:xfrm>
            <a:off x="684088" y="333375"/>
            <a:ext cx="828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求两平行无限长直导线之间的相互作用</a:t>
            </a:r>
          </a:p>
        </p:txBody>
      </p:sp>
      <p:sp>
        <p:nvSpPr>
          <p:cNvPr id="2181124" name="Rectangle 4"/>
          <p:cNvSpPr>
            <a:spLocks noChangeArrowheads="1"/>
          </p:cNvSpPr>
          <p:nvPr/>
        </p:nvSpPr>
        <p:spPr bwMode="auto">
          <a:xfrm>
            <a:off x="6826250" y="563563"/>
            <a:ext cx="152400" cy="3657600"/>
          </a:xfrm>
          <a:prstGeom prst="rect">
            <a:avLst/>
          </a:prstGeom>
          <a:gradFill rotWithShape="0">
            <a:gsLst>
              <a:gs pos="0">
                <a:srgbClr val="185E5E"/>
              </a:gs>
              <a:gs pos="50000">
                <a:srgbClr val="33CCCC"/>
              </a:gs>
              <a:gs pos="100000">
                <a:srgbClr val="185E5E"/>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25" name="Rectangle 5"/>
          <p:cNvSpPr>
            <a:spLocks noChangeArrowheads="1"/>
          </p:cNvSpPr>
          <p:nvPr/>
        </p:nvSpPr>
        <p:spPr bwMode="auto">
          <a:xfrm>
            <a:off x="8426450" y="563563"/>
            <a:ext cx="152400" cy="3657600"/>
          </a:xfrm>
          <a:prstGeom prst="rect">
            <a:avLst/>
          </a:prstGeom>
          <a:gradFill rotWithShape="0">
            <a:gsLst>
              <a:gs pos="0">
                <a:srgbClr val="185E5E"/>
              </a:gs>
              <a:gs pos="50000">
                <a:srgbClr val="33CCCC"/>
              </a:gs>
              <a:gs pos="100000">
                <a:srgbClr val="185E5E"/>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26" name="Line 6"/>
          <p:cNvSpPr>
            <a:spLocks noChangeShapeType="1"/>
          </p:cNvSpPr>
          <p:nvPr/>
        </p:nvSpPr>
        <p:spPr bwMode="auto">
          <a:xfrm>
            <a:off x="6902450" y="3992563"/>
            <a:ext cx="1600200" cy="0"/>
          </a:xfrm>
          <a:prstGeom prst="line">
            <a:avLst/>
          </a:prstGeom>
          <a:noFill/>
          <a:ln w="22225">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27" name="Object 7"/>
          <p:cNvGraphicFramePr>
            <a:graphicFrameLocks/>
          </p:cNvGraphicFramePr>
          <p:nvPr/>
        </p:nvGraphicFramePr>
        <p:xfrm>
          <a:off x="7588250" y="3611563"/>
          <a:ext cx="230188" cy="230187"/>
        </p:xfrm>
        <a:graphic>
          <a:graphicData uri="http://schemas.openxmlformats.org/presentationml/2006/ole">
            <mc:AlternateContent xmlns:mc="http://schemas.openxmlformats.org/markup-compatibility/2006">
              <mc:Choice xmlns:v="urn:schemas-microsoft-com:vml" Requires="v">
                <p:oleObj spid="_x0000_s278779" name="Equation" r:id="rId3" imgW="228600" imgH="228600" progId="Equation.3">
                  <p:embed/>
                </p:oleObj>
              </mc:Choice>
              <mc:Fallback>
                <p:oleObj name="Equation" r:id="rId3" imgW="228600" imgH="2286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250" y="3611563"/>
                        <a:ext cx="230188" cy="230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28" name="Line 8"/>
          <p:cNvSpPr>
            <a:spLocks noChangeShapeType="1"/>
          </p:cNvSpPr>
          <p:nvPr/>
        </p:nvSpPr>
        <p:spPr bwMode="auto">
          <a:xfrm flipV="1">
            <a:off x="6673850" y="1706563"/>
            <a:ext cx="0" cy="83820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1129" name="Line 9"/>
          <p:cNvSpPr>
            <a:spLocks noChangeShapeType="1"/>
          </p:cNvSpPr>
          <p:nvPr/>
        </p:nvSpPr>
        <p:spPr bwMode="auto">
          <a:xfrm flipV="1">
            <a:off x="8731250" y="1706563"/>
            <a:ext cx="0" cy="83820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30" name="Object 10"/>
          <p:cNvGraphicFramePr>
            <a:graphicFrameLocks noChangeAspect="1"/>
          </p:cNvGraphicFramePr>
          <p:nvPr/>
        </p:nvGraphicFramePr>
        <p:xfrm>
          <a:off x="8623300" y="1166813"/>
          <a:ext cx="412750" cy="533400"/>
        </p:xfrm>
        <a:graphic>
          <a:graphicData uri="http://schemas.openxmlformats.org/presentationml/2006/ole">
            <mc:AlternateContent xmlns:mc="http://schemas.openxmlformats.org/markup-compatibility/2006">
              <mc:Choice xmlns:v="urn:schemas-microsoft-com:vml" Requires="v">
                <p:oleObj spid="_x0000_s278780" name="Equation" r:id="rId5" imgW="164880" imgH="215640" progId="Equation.3">
                  <p:embed/>
                </p:oleObj>
              </mc:Choice>
              <mc:Fallback>
                <p:oleObj name="Equation" r:id="rId5" imgW="1648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3300" y="1166813"/>
                        <a:ext cx="4127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31" name="Object 11"/>
          <p:cNvGraphicFramePr>
            <a:graphicFrameLocks noChangeAspect="1"/>
          </p:cNvGraphicFramePr>
          <p:nvPr/>
        </p:nvGraphicFramePr>
        <p:xfrm>
          <a:off x="6445250" y="1096963"/>
          <a:ext cx="349250" cy="533400"/>
        </p:xfrm>
        <a:graphic>
          <a:graphicData uri="http://schemas.openxmlformats.org/presentationml/2006/ole">
            <mc:AlternateContent xmlns:mc="http://schemas.openxmlformats.org/markup-compatibility/2006">
              <mc:Choice xmlns:v="urn:schemas-microsoft-com:vml" Requires="v">
                <p:oleObj spid="_x0000_s278781" name="Equation" r:id="rId7" imgW="139680" imgH="215640" progId="Equation.3">
                  <p:embed/>
                </p:oleObj>
              </mc:Choice>
              <mc:Fallback>
                <p:oleObj name="Equation" r:id="rId7" imgW="1396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0" y="1096963"/>
                        <a:ext cx="3492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
          <p:cNvGrpSpPr>
            <a:grpSpLocks/>
          </p:cNvGrpSpPr>
          <p:nvPr/>
        </p:nvGrpSpPr>
        <p:grpSpPr bwMode="auto">
          <a:xfrm>
            <a:off x="8350250" y="2697163"/>
            <a:ext cx="381000" cy="381000"/>
            <a:chOff x="1344" y="3072"/>
            <a:chExt cx="336" cy="336"/>
          </a:xfrm>
        </p:grpSpPr>
        <p:sp>
          <p:nvSpPr>
            <p:cNvPr id="16416"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7"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1136" name="Object 16"/>
          <p:cNvGraphicFramePr>
            <a:graphicFrameLocks noChangeAspect="1"/>
          </p:cNvGraphicFramePr>
          <p:nvPr/>
        </p:nvGraphicFramePr>
        <p:xfrm>
          <a:off x="7969250" y="3078163"/>
          <a:ext cx="414338" cy="431800"/>
        </p:xfrm>
        <a:graphic>
          <a:graphicData uri="http://schemas.openxmlformats.org/presentationml/2006/ole">
            <mc:AlternateContent xmlns:mc="http://schemas.openxmlformats.org/markup-compatibility/2006">
              <mc:Choice xmlns:v="urn:schemas-microsoft-com:vml" Requires="v">
                <p:oleObj spid="_x0000_s278782" name="Equation" r:id="rId9" imgW="330120" imgH="431640" progId="Equation.3">
                  <p:embed/>
                </p:oleObj>
              </mc:Choice>
              <mc:Fallback>
                <p:oleObj name="Equation" r:id="rId9" imgW="33012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9250" y="3078163"/>
                        <a:ext cx="4143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37" name="Line 17"/>
          <p:cNvSpPr>
            <a:spLocks noChangeShapeType="1"/>
          </p:cNvSpPr>
          <p:nvPr/>
        </p:nvSpPr>
        <p:spPr bwMode="auto">
          <a:xfrm>
            <a:off x="6902450" y="292576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38" name="Object 18"/>
          <p:cNvGraphicFramePr>
            <a:graphicFrameLocks/>
          </p:cNvGraphicFramePr>
          <p:nvPr/>
        </p:nvGraphicFramePr>
        <p:xfrm>
          <a:off x="7893050" y="2316163"/>
          <a:ext cx="417513" cy="442912"/>
        </p:xfrm>
        <a:graphic>
          <a:graphicData uri="http://schemas.openxmlformats.org/presentationml/2006/ole">
            <mc:AlternateContent xmlns:mc="http://schemas.openxmlformats.org/markup-compatibility/2006">
              <mc:Choice xmlns:v="urn:schemas-microsoft-com:vml" Requires="v">
                <p:oleObj spid="_x0000_s278783" name="Equation" r:id="rId11" imgW="419040" imgH="444240" progId="Equation.3">
                  <p:embed/>
                </p:oleObj>
              </mc:Choice>
              <mc:Fallback>
                <p:oleObj name="Equation" r:id="rId11" imgW="419040" imgH="44424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3050" y="2316163"/>
                        <a:ext cx="4175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39" name="Text Box 19"/>
          <p:cNvSpPr txBox="1">
            <a:spLocks noChangeArrowheads="1"/>
          </p:cNvSpPr>
          <p:nvPr/>
        </p:nvSpPr>
        <p:spPr bwMode="auto">
          <a:xfrm>
            <a:off x="222250" y="892175"/>
            <a:ext cx="1644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解：</a:t>
            </a:r>
          </a:p>
        </p:txBody>
      </p:sp>
      <p:graphicFrame>
        <p:nvGraphicFramePr>
          <p:cNvPr id="2181140" name="Object 20"/>
          <p:cNvGraphicFramePr>
            <a:graphicFrameLocks/>
          </p:cNvGraphicFramePr>
          <p:nvPr>
            <p:extLst/>
          </p:nvPr>
        </p:nvGraphicFramePr>
        <p:xfrm>
          <a:off x="3942409" y="1381126"/>
          <a:ext cx="1331912" cy="823912"/>
        </p:xfrm>
        <a:graphic>
          <a:graphicData uri="http://schemas.openxmlformats.org/presentationml/2006/ole">
            <mc:AlternateContent xmlns:mc="http://schemas.openxmlformats.org/markup-compatibility/2006">
              <mc:Choice xmlns:v="urn:schemas-microsoft-com:vml" Requires="v">
                <p:oleObj spid="_x0000_s278784" name="Equation" r:id="rId13" imgW="1333440" imgH="825480" progId="Equation.3">
                  <p:embed/>
                </p:oleObj>
              </mc:Choice>
              <mc:Fallback>
                <p:oleObj name="Equation" r:id="rId13" imgW="1333440" imgH="82548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2409" y="1381126"/>
                        <a:ext cx="13319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1" name="Text Box 21"/>
          <p:cNvSpPr txBox="1">
            <a:spLocks noChangeArrowheads="1"/>
          </p:cNvSpPr>
          <p:nvPr/>
        </p:nvSpPr>
        <p:spPr bwMode="auto">
          <a:xfrm>
            <a:off x="971550" y="923925"/>
            <a:ext cx="3857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电流 </a:t>
            </a:r>
            <a:r>
              <a:rPr kumimoji="1" lang="en-US" altLang="zh-CN" sz="2400" b="1">
                <a:solidFill>
                  <a:srgbClr val="66FFFF"/>
                </a:solidFill>
                <a:latin typeface="Times New Roman" panose="02020603050405020304" pitchFamily="18" charset="0"/>
                <a:ea typeface="仿宋_GB2312" pitchFamily="49" charset="-122"/>
              </a:rPr>
              <a:t>2</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处于电流 </a:t>
            </a:r>
            <a:r>
              <a:rPr kumimoji="1" lang="en-US" altLang="zh-CN" sz="2400" b="1">
                <a:solidFill>
                  <a:srgbClr val="66FFFF"/>
                </a:solidFill>
                <a:latin typeface="Times New Roman" panose="02020603050405020304" pitchFamily="18" charset="0"/>
                <a:ea typeface="仿宋_GB2312" pitchFamily="49" charset="-122"/>
              </a:rPr>
              <a:t>1</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的磁场中</a:t>
            </a:r>
          </a:p>
        </p:txBody>
      </p:sp>
      <p:graphicFrame>
        <p:nvGraphicFramePr>
          <p:cNvPr id="2181142" name="Object 22"/>
          <p:cNvGraphicFramePr>
            <a:graphicFrameLocks/>
          </p:cNvGraphicFramePr>
          <p:nvPr>
            <p:extLst>
              <p:ext uri="{D42A27DB-BD31-4B8C-83A1-F6EECF244321}">
                <p14:modId xmlns:p14="http://schemas.microsoft.com/office/powerpoint/2010/main" val="2776997675"/>
              </p:ext>
            </p:extLst>
          </p:nvPr>
        </p:nvGraphicFramePr>
        <p:xfrm>
          <a:off x="3065275" y="3364722"/>
          <a:ext cx="1357313" cy="417512"/>
        </p:xfrm>
        <a:graphic>
          <a:graphicData uri="http://schemas.openxmlformats.org/presentationml/2006/ole">
            <mc:AlternateContent xmlns:mc="http://schemas.openxmlformats.org/markup-compatibility/2006">
              <mc:Choice xmlns:v="urn:schemas-microsoft-com:vml" Requires="v">
                <p:oleObj spid="_x0000_s278785" name="Equation" r:id="rId15" imgW="1358640" imgH="419040" progId="Equation.3">
                  <p:embed/>
                </p:oleObj>
              </mc:Choice>
              <mc:Fallback>
                <p:oleObj name="Equation" r:id="rId15" imgW="1358640" imgH="4190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5275" y="3364722"/>
                        <a:ext cx="13573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43" name="Object 23"/>
          <p:cNvGraphicFramePr>
            <a:graphicFrameLocks/>
          </p:cNvGraphicFramePr>
          <p:nvPr>
            <p:extLst>
              <p:ext uri="{D42A27DB-BD31-4B8C-83A1-F6EECF244321}">
                <p14:modId xmlns:p14="http://schemas.microsoft.com/office/powerpoint/2010/main" val="3494034797"/>
              </p:ext>
            </p:extLst>
          </p:nvPr>
        </p:nvGraphicFramePr>
        <p:xfrm>
          <a:off x="2001838" y="4366443"/>
          <a:ext cx="2641600" cy="823913"/>
        </p:xfrm>
        <a:graphic>
          <a:graphicData uri="http://schemas.openxmlformats.org/presentationml/2006/ole">
            <mc:AlternateContent xmlns:mc="http://schemas.openxmlformats.org/markup-compatibility/2006">
              <mc:Choice xmlns:v="urn:schemas-microsoft-com:vml" Requires="v">
                <p:oleObj spid="_x0000_s278786" name="Equation" r:id="rId17" imgW="2641320" imgH="825480" progId="Equation.3">
                  <p:embed/>
                </p:oleObj>
              </mc:Choice>
              <mc:Fallback>
                <p:oleObj name="Equation" r:id="rId17" imgW="2641320" imgH="82548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1838" y="4366443"/>
                        <a:ext cx="26416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4" name="Line 24"/>
          <p:cNvSpPr>
            <a:spLocks noChangeShapeType="1"/>
          </p:cNvSpPr>
          <p:nvPr/>
        </p:nvSpPr>
        <p:spPr bwMode="auto">
          <a:xfrm flipH="1">
            <a:off x="7816850" y="292576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1145" name="Object 25"/>
          <p:cNvGraphicFramePr>
            <a:graphicFrameLocks/>
          </p:cNvGraphicFramePr>
          <p:nvPr/>
        </p:nvGraphicFramePr>
        <p:xfrm>
          <a:off x="7054850" y="2316163"/>
          <a:ext cx="417513" cy="442912"/>
        </p:xfrm>
        <a:graphic>
          <a:graphicData uri="http://schemas.openxmlformats.org/presentationml/2006/ole">
            <mc:AlternateContent xmlns:mc="http://schemas.openxmlformats.org/markup-compatibility/2006">
              <mc:Choice xmlns:v="urn:schemas-microsoft-com:vml" Requires="v">
                <p:oleObj spid="_x0000_s278787" name="Equation" r:id="rId19" imgW="419040" imgH="444240" progId="Equation.3">
                  <p:embed/>
                </p:oleObj>
              </mc:Choice>
              <mc:Fallback>
                <p:oleObj name="Equation" r:id="rId19" imgW="419040" imgH="444240"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54850" y="2316163"/>
                        <a:ext cx="417513"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46" name="Object 26"/>
          <p:cNvGraphicFramePr>
            <a:graphicFrameLocks/>
          </p:cNvGraphicFramePr>
          <p:nvPr>
            <p:extLst>
              <p:ext uri="{D42A27DB-BD31-4B8C-83A1-F6EECF244321}">
                <p14:modId xmlns:p14="http://schemas.microsoft.com/office/powerpoint/2010/main" val="2256001384"/>
              </p:ext>
            </p:extLst>
          </p:nvPr>
        </p:nvGraphicFramePr>
        <p:xfrm>
          <a:off x="4451288" y="3181152"/>
          <a:ext cx="1204912" cy="823912"/>
        </p:xfrm>
        <a:graphic>
          <a:graphicData uri="http://schemas.openxmlformats.org/presentationml/2006/ole">
            <mc:AlternateContent xmlns:mc="http://schemas.openxmlformats.org/markup-compatibility/2006">
              <mc:Choice xmlns:v="urn:schemas-microsoft-com:vml" Requires="v">
                <p:oleObj spid="_x0000_s278788" name="Equation" r:id="rId21" imgW="1206360" imgH="825480" progId="Equation.3">
                  <p:embed/>
                </p:oleObj>
              </mc:Choice>
              <mc:Fallback>
                <p:oleObj name="Equation" r:id="rId21" imgW="1206360" imgH="82548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51288" y="3181152"/>
                        <a:ext cx="1204912"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1147" name="Rectangle 27"/>
          <p:cNvSpPr>
            <a:spLocks noChangeArrowheads="1"/>
          </p:cNvSpPr>
          <p:nvPr/>
        </p:nvSpPr>
        <p:spPr bwMode="auto">
          <a:xfrm>
            <a:off x="468313" y="2205038"/>
            <a:ext cx="554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仿宋_GB2312" pitchFamily="49" charset="-122"/>
              </a:rPr>
              <a:t>电流 </a:t>
            </a:r>
            <a:r>
              <a:rPr kumimoji="1" lang="en-US" altLang="zh-CN" sz="2400" b="1">
                <a:solidFill>
                  <a:srgbClr val="66FFFF"/>
                </a:solidFill>
                <a:latin typeface="Times New Roman" panose="02020603050405020304" pitchFamily="18" charset="0"/>
                <a:ea typeface="仿宋_GB2312" pitchFamily="49" charset="-122"/>
              </a:rPr>
              <a:t>2</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中单位长度上受的安培力</a:t>
            </a:r>
          </a:p>
        </p:txBody>
      </p:sp>
      <p:sp>
        <p:nvSpPr>
          <p:cNvPr id="2181148" name="Rectangle 28"/>
          <p:cNvSpPr>
            <a:spLocks noChangeArrowheads="1"/>
          </p:cNvSpPr>
          <p:nvPr/>
        </p:nvSpPr>
        <p:spPr bwMode="auto">
          <a:xfrm>
            <a:off x="468313" y="3933056"/>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同理，电流</a:t>
            </a:r>
            <a:r>
              <a:rPr kumimoji="1" lang="zh-CN" altLang="en-US" sz="2400" b="1">
                <a:solidFill>
                  <a:srgbClr val="66FFFF"/>
                </a:solidFill>
                <a:latin typeface="Times New Roman" panose="02020603050405020304" pitchFamily="18" charset="0"/>
                <a:ea typeface="仿宋_GB2312" pitchFamily="49" charset="-122"/>
              </a:rPr>
              <a:t> </a:t>
            </a:r>
            <a:r>
              <a:rPr kumimoji="1" lang="en-US" altLang="zh-CN" sz="2400" b="1">
                <a:solidFill>
                  <a:srgbClr val="66FFFF"/>
                </a:solidFill>
                <a:latin typeface="Times New Roman" panose="02020603050405020304" pitchFamily="18" charset="0"/>
                <a:ea typeface="仿宋_GB2312" pitchFamily="49" charset="-122"/>
              </a:rPr>
              <a:t>1</a:t>
            </a:r>
            <a:r>
              <a:rPr kumimoji="1" lang="en-US" altLang="zh-CN" sz="2400" b="1">
                <a:solidFill>
                  <a:schemeClr val="bg1"/>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中单位长度上受的安培力</a:t>
            </a:r>
          </a:p>
        </p:txBody>
      </p:sp>
      <p:sp>
        <p:nvSpPr>
          <p:cNvPr id="2181149" name="Text Box 29"/>
          <p:cNvSpPr txBox="1">
            <a:spLocks noChangeArrowheads="1"/>
          </p:cNvSpPr>
          <p:nvPr/>
        </p:nvSpPr>
        <p:spPr bwMode="auto">
          <a:xfrm>
            <a:off x="184150" y="5229473"/>
            <a:ext cx="411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rgbClr val="FFFF00"/>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a:solidFill>
                  <a:srgbClr val="FFFF00"/>
                </a:solidFill>
                <a:latin typeface="Times New Roman" panose="02020603050405020304" pitchFamily="18" charset="0"/>
                <a:ea typeface="仿宋_GB2312" pitchFamily="49" charset="-122"/>
                <a:cs typeface="Times New Roman" panose="02020603050405020304" pitchFamily="18" charset="0"/>
              </a:rPr>
              <a:t>同向电流间的安培力为引力 </a:t>
            </a:r>
          </a:p>
        </p:txBody>
      </p:sp>
      <p:sp>
        <p:nvSpPr>
          <p:cNvPr id="2181150" name="Text Box 30"/>
          <p:cNvSpPr txBox="1">
            <a:spLocks noChangeArrowheads="1"/>
          </p:cNvSpPr>
          <p:nvPr/>
        </p:nvSpPr>
        <p:spPr bwMode="auto">
          <a:xfrm>
            <a:off x="4787900" y="5285035"/>
            <a:ext cx="411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Times New Roman" panose="02020603050405020304" pitchFamily="18" charset="0"/>
                <a:ea typeface="仿宋_GB2312" pitchFamily="49" charset="-122"/>
                <a:cs typeface="Times New Roman" panose="02020603050405020304" pitchFamily="18" charset="0"/>
              </a:rPr>
              <a:t>• </a:t>
            </a:r>
            <a:r>
              <a:rPr kumimoji="1" lang="zh-CN" altLang="en-US" sz="2400" b="1" dirty="0">
                <a:solidFill>
                  <a:srgbClr val="FFFF00"/>
                </a:solidFill>
                <a:latin typeface="Times New Roman" panose="02020603050405020304" pitchFamily="18" charset="0"/>
                <a:ea typeface="仿宋_GB2312" pitchFamily="49" charset="-122"/>
                <a:cs typeface="Times New Roman" panose="02020603050405020304" pitchFamily="18" charset="0"/>
              </a:rPr>
              <a:t>反向电流间的安培力为斥力 </a:t>
            </a:r>
          </a:p>
        </p:txBody>
      </p:sp>
      <p:sp>
        <p:nvSpPr>
          <p:cNvPr id="2181151" name="AutoShape 31"/>
          <p:cNvSpPr>
            <a:spLocks noChangeArrowheads="1"/>
          </p:cNvSpPr>
          <p:nvPr/>
        </p:nvSpPr>
        <p:spPr bwMode="auto">
          <a:xfrm>
            <a:off x="4191000" y="5158035"/>
            <a:ext cx="609600" cy="609600"/>
          </a:xfrm>
          <a:prstGeom prst="rightArrow">
            <a:avLst>
              <a:gd name="adj1" fmla="val 50000"/>
              <a:gd name="adj2" fmla="val 25000"/>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1152" name="Text Box 32"/>
          <p:cNvSpPr txBox="1">
            <a:spLocks noChangeArrowheads="1"/>
          </p:cNvSpPr>
          <p:nvPr/>
        </p:nvSpPr>
        <p:spPr bwMode="auto">
          <a:xfrm>
            <a:off x="80169" y="5766355"/>
            <a:ext cx="7762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rPr>
              <a:t>定义</a:t>
            </a:r>
            <a:r>
              <a:rPr kumimoji="1" lang="zh-CN" altLang="en-US" sz="2400" b="1" dirty="0">
                <a:solidFill>
                  <a:srgbClr val="00FFFF"/>
                </a:solidFill>
                <a:latin typeface="Times New Roman" panose="02020603050405020304" pitchFamily="18" charset="0"/>
              </a:rPr>
              <a:t>：</a:t>
            </a:r>
          </a:p>
        </p:txBody>
      </p:sp>
      <p:sp>
        <p:nvSpPr>
          <p:cNvPr id="2181153" name="Text Box 33"/>
          <p:cNvSpPr txBox="1">
            <a:spLocks noChangeArrowheads="1"/>
          </p:cNvSpPr>
          <p:nvPr/>
        </p:nvSpPr>
        <p:spPr bwMode="auto">
          <a:xfrm>
            <a:off x="508125" y="5766355"/>
            <a:ext cx="8635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solidFill>
                  <a:schemeClr val="bg1"/>
                </a:solidFill>
                <a:latin typeface="Times New Roman" panose="02020603050405020304" pitchFamily="18" charset="0"/>
                <a:ea typeface="仿宋_GB2312" pitchFamily="49" charset="-122"/>
              </a:rPr>
              <a:t>设在真空中，两根通有</a:t>
            </a:r>
            <a:r>
              <a:rPr kumimoji="1" lang="zh-CN" altLang="en-US" sz="2400" b="1" dirty="0">
                <a:solidFill>
                  <a:schemeClr val="accent1">
                    <a:lumMod val="60000"/>
                    <a:lumOff val="40000"/>
                  </a:schemeClr>
                </a:solidFill>
                <a:latin typeface="Times New Roman" panose="02020603050405020304" pitchFamily="18" charset="0"/>
                <a:ea typeface="仿宋_GB2312" pitchFamily="49" charset="-122"/>
              </a:rPr>
              <a:t>同值电流</a:t>
            </a:r>
            <a:r>
              <a:rPr kumimoji="1" lang="zh-CN" altLang="en-US" sz="2400" b="1" dirty="0">
                <a:solidFill>
                  <a:schemeClr val="bg1"/>
                </a:solidFill>
                <a:latin typeface="Times New Roman" panose="02020603050405020304" pitchFamily="18" charset="0"/>
                <a:ea typeface="仿宋_GB2312" pitchFamily="49" charset="-122"/>
              </a:rPr>
              <a:t>的无限长平行直导线，若导线相距 </a:t>
            </a:r>
            <a:r>
              <a:rPr kumimoji="1" lang="en-US" altLang="zh-CN" sz="2400" b="1" dirty="0">
                <a:solidFill>
                  <a:srgbClr val="00FFFF"/>
                </a:solidFill>
                <a:latin typeface="Times New Roman" panose="02020603050405020304" pitchFamily="18" charset="0"/>
                <a:ea typeface="仿宋_GB2312" pitchFamily="49" charset="-122"/>
              </a:rPr>
              <a:t>1 </a:t>
            </a:r>
            <a:r>
              <a:rPr kumimoji="1" lang="zh-CN" altLang="en-US" sz="2400" b="1" dirty="0">
                <a:solidFill>
                  <a:srgbClr val="00FFFF"/>
                </a:solidFill>
                <a:latin typeface="Times New Roman" panose="02020603050405020304" pitchFamily="18" charset="0"/>
                <a:ea typeface="仿宋_GB2312" pitchFamily="49" charset="-122"/>
              </a:rPr>
              <a:t>米</a:t>
            </a:r>
            <a:r>
              <a:rPr kumimoji="1" lang="zh-CN" altLang="en-US" sz="2400" b="1" dirty="0">
                <a:solidFill>
                  <a:schemeClr val="bg1"/>
                </a:solidFill>
                <a:latin typeface="Times New Roman" panose="02020603050405020304" pitchFamily="18" charset="0"/>
                <a:ea typeface="仿宋_GB2312" pitchFamily="49" charset="-122"/>
              </a:rPr>
              <a:t>，单位长度受力                  ，则导线中电流为</a:t>
            </a:r>
            <a:r>
              <a:rPr kumimoji="1" lang="en-US" altLang="zh-CN" sz="2400" b="1" dirty="0">
                <a:solidFill>
                  <a:srgbClr val="FF9966"/>
                </a:solidFill>
                <a:latin typeface="Times New Roman" panose="02020603050405020304" pitchFamily="18" charset="0"/>
                <a:ea typeface="仿宋_GB2312" pitchFamily="49" charset="-122"/>
              </a:rPr>
              <a:t>1 </a:t>
            </a:r>
            <a:r>
              <a:rPr kumimoji="1" lang="zh-CN" altLang="en-US" sz="2400" b="1" dirty="0">
                <a:solidFill>
                  <a:srgbClr val="FF9966"/>
                </a:solidFill>
                <a:latin typeface="Times New Roman" panose="02020603050405020304" pitchFamily="18" charset="0"/>
                <a:ea typeface="仿宋_GB2312" pitchFamily="49" charset="-122"/>
              </a:rPr>
              <a:t>安培</a:t>
            </a:r>
            <a:r>
              <a:rPr kumimoji="1" lang="zh-CN" altLang="en-US" sz="2400" b="1" dirty="0">
                <a:solidFill>
                  <a:schemeClr val="bg1"/>
                </a:solidFill>
                <a:latin typeface="Times New Roman" panose="02020603050405020304" pitchFamily="18" charset="0"/>
                <a:ea typeface="仿宋_GB2312" pitchFamily="49" charset="-122"/>
              </a:rPr>
              <a:t>。</a:t>
            </a:r>
          </a:p>
        </p:txBody>
      </p:sp>
      <p:graphicFrame>
        <p:nvGraphicFramePr>
          <p:cNvPr id="2181154" name="Object 34"/>
          <p:cNvGraphicFramePr>
            <a:graphicFrameLocks noChangeAspect="1"/>
          </p:cNvGraphicFramePr>
          <p:nvPr>
            <p:extLst>
              <p:ext uri="{D42A27DB-BD31-4B8C-83A1-F6EECF244321}">
                <p14:modId xmlns:p14="http://schemas.microsoft.com/office/powerpoint/2010/main" val="3923232193"/>
              </p:ext>
            </p:extLst>
          </p:nvPr>
        </p:nvGraphicFramePr>
        <p:xfrm>
          <a:off x="3995936" y="6143327"/>
          <a:ext cx="1360488" cy="454025"/>
        </p:xfrm>
        <a:graphic>
          <a:graphicData uri="http://schemas.openxmlformats.org/presentationml/2006/ole">
            <mc:AlternateContent xmlns:mc="http://schemas.openxmlformats.org/markup-compatibility/2006">
              <mc:Choice xmlns:v="urn:schemas-microsoft-com:vml" Requires="v">
                <p:oleObj spid="_x0000_s278789" name="公式" r:id="rId23" imgW="622080" imgH="203040" progId="Equation.3">
                  <p:embed/>
                </p:oleObj>
              </mc:Choice>
              <mc:Fallback>
                <p:oleObj name="公式" r:id="rId23" imgW="622080" imgH="203040" progId="Equation.3">
                  <p:embed/>
                  <p:pic>
                    <p:nvPicPr>
                      <p:cNvPr id="0" name=""/>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95936" y="6143327"/>
                        <a:ext cx="13604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8"/>
          <p:cNvGraphicFramePr>
            <a:graphicFrameLocks noChangeAspect="1"/>
          </p:cNvGraphicFramePr>
          <p:nvPr>
            <p:extLst/>
          </p:nvPr>
        </p:nvGraphicFramePr>
        <p:xfrm>
          <a:off x="714755" y="1486539"/>
          <a:ext cx="2237054" cy="619006"/>
        </p:xfrm>
        <a:graphic>
          <a:graphicData uri="http://schemas.openxmlformats.org/presentationml/2006/ole">
            <mc:AlternateContent xmlns:mc="http://schemas.openxmlformats.org/markup-compatibility/2006">
              <mc:Choice xmlns:v="urn:schemas-microsoft-com:vml" Requires="v">
                <p:oleObj spid="_x0000_s278790" name="公式" r:id="rId25" imgW="1054080" imgH="291960" progId="Equation.3">
                  <p:embed/>
                </p:oleObj>
              </mc:Choice>
              <mc:Fallback>
                <p:oleObj name="公式" r:id="rId25" imgW="1054080" imgH="29196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4755" y="1486539"/>
                        <a:ext cx="2237054" cy="619006"/>
                      </a:xfrm>
                      <a:prstGeom prst="rect">
                        <a:avLst/>
                      </a:prstGeom>
                      <a:noFill/>
                      <a:ln w="22225">
                        <a:noFill/>
                        <a:miter lim="800000"/>
                        <a:headEnd/>
                        <a:tailEnd/>
                      </a:ln>
                      <a:effectLst/>
                    </p:spPr>
                  </p:pic>
                </p:oleObj>
              </mc:Fallback>
            </mc:AlternateContent>
          </a:graphicData>
        </a:graphic>
      </p:graphicFrame>
      <p:sp>
        <p:nvSpPr>
          <p:cNvPr id="37" name="AutoShape 24"/>
          <p:cNvSpPr>
            <a:spLocks noChangeArrowheads="1"/>
          </p:cNvSpPr>
          <p:nvPr/>
        </p:nvSpPr>
        <p:spPr bwMode="auto">
          <a:xfrm>
            <a:off x="3146615" y="1647825"/>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AutoShape 24"/>
          <p:cNvSpPr>
            <a:spLocks noChangeArrowheads="1"/>
          </p:cNvSpPr>
          <p:nvPr/>
        </p:nvSpPr>
        <p:spPr bwMode="auto">
          <a:xfrm>
            <a:off x="2443477" y="2878932"/>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9" name="对象 38"/>
          <p:cNvGraphicFramePr>
            <a:graphicFrameLocks noChangeAspect="1"/>
          </p:cNvGraphicFramePr>
          <p:nvPr>
            <p:extLst>
              <p:ext uri="{D42A27DB-BD31-4B8C-83A1-F6EECF244321}">
                <p14:modId xmlns:p14="http://schemas.microsoft.com/office/powerpoint/2010/main" val="1568428540"/>
              </p:ext>
            </p:extLst>
          </p:nvPr>
        </p:nvGraphicFramePr>
        <p:xfrm>
          <a:off x="508124" y="2790824"/>
          <a:ext cx="1790701" cy="446088"/>
        </p:xfrm>
        <a:graphic>
          <a:graphicData uri="http://schemas.openxmlformats.org/presentationml/2006/ole">
            <mc:AlternateContent xmlns:mc="http://schemas.openxmlformats.org/markup-compatibility/2006">
              <mc:Choice xmlns:v="urn:schemas-microsoft-com:vml" Requires="v">
                <p:oleObj spid="_x0000_s278791" name="Equation" r:id="rId27" imgW="812520" imgH="203040" progId="Equation.DSMT4">
                  <p:embed/>
                </p:oleObj>
              </mc:Choice>
              <mc:Fallback>
                <p:oleObj name="Equation" r:id="rId27" imgW="812520" imgH="203040" progId="Equation.DSMT4">
                  <p:embed/>
                  <p:pic>
                    <p:nvPicPr>
                      <p:cNvPr id="0" name=""/>
                      <p:cNvPicPr/>
                      <p:nvPr/>
                    </p:nvPicPr>
                    <p:blipFill>
                      <a:blip r:embed="rId28"/>
                      <a:stretch>
                        <a:fillRect/>
                      </a:stretch>
                    </p:blipFill>
                    <p:spPr>
                      <a:xfrm>
                        <a:off x="508124" y="2790824"/>
                        <a:ext cx="1790701" cy="446088"/>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841329573"/>
              </p:ext>
            </p:extLst>
          </p:nvPr>
        </p:nvGraphicFramePr>
        <p:xfrm>
          <a:off x="3135757" y="2778126"/>
          <a:ext cx="1762125" cy="501650"/>
        </p:xfrm>
        <a:graphic>
          <a:graphicData uri="http://schemas.openxmlformats.org/presentationml/2006/ole">
            <mc:AlternateContent xmlns:mc="http://schemas.openxmlformats.org/markup-compatibility/2006">
              <mc:Choice xmlns:v="urn:schemas-microsoft-com:vml" Requires="v">
                <p:oleObj spid="_x0000_s278792" name="Equation" r:id="rId29" imgW="799920" imgH="228600" progId="Equation.DSMT4">
                  <p:embed/>
                </p:oleObj>
              </mc:Choice>
              <mc:Fallback>
                <p:oleObj name="Equation" r:id="rId29" imgW="799920" imgH="228600" progId="Equation.DSMT4">
                  <p:embed/>
                  <p:pic>
                    <p:nvPicPr>
                      <p:cNvPr id="0" name=""/>
                      <p:cNvPicPr/>
                      <p:nvPr/>
                    </p:nvPicPr>
                    <p:blipFill>
                      <a:blip r:embed="rId30"/>
                      <a:stretch>
                        <a:fillRect/>
                      </a:stretch>
                    </p:blipFill>
                    <p:spPr>
                      <a:xfrm>
                        <a:off x="3135757" y="2778126"/>
                        <a:ext cx="1762125" cy="501650"/>
                      </a:xfrm>
                      <a:prstGeom prst="rect">
                        <a:avLst/>
                      </a:prstGeom>
                    </p:spPr>
                  </p:pic>
                </p:oleObj>
              </mc:Fallback>
            </mc:AlternateContent>
          </a:graphicData>
        </a:graphic>
      </p:graphicFrame>
      <p:sp>
        <p:nvSpPr>
          <p:cNvPr id="41" name="AutoShape 24"/>
          <p:cNvSpPr>
            <a:spLocks noChangeArrowheads="1"/>
          </p:cNvSpPr>
          <p:nvPr/>
        </p:nvSpPr>
        <p:spPr bwMode="auto">
          <a:xfrm>
            <a:off x="2445935" y="3413219"/>
            <a:ext cx="503238" cy="287338"/>
          </a:xfrm>
          <a:prstGeom prst="rightArrow">
            <a:avLst>
              <a:gd name="adj1" fmla="val 50000"/>
              <a:gd name="adj2" fmla="val 43784"/>
            </a:avLst>
          </a:prstGeom>
          <a:solidFill>
            <a:srgbClr val="FFCCFF"/>
          </a:solidFill>
          <a:ln w="9525">
            <a:solidFill>
              <a:srgbClr val="FFCC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98595539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22"/>
                                        </p:tgtEl>
                                        <p:attrNameLst>
                                          <p:attrName>style.visibility</p:attrName>
                                        </p:attrNameLst>
                                      </p:cBhvr>
                                      <p:to>
                                        <p:strVal val="visible"/>
                                      </p:to>
                                    </p:set>
                                    <p:animEffect transition="in" filter="wipe(left)">
                                      <p:cBhvr>
                                        <p:cTn id="7" dur="500"/>
                                        <p:tgtEl>
                                          <p:spTgt spid="218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23"/>
                                        </p:tgtEl>
                                        <p:attrNameLst>
                                          <p:attrName>style.visibility</p:attrName>
                                        </p:attrNameLst>
                                      </p:cBhvr>
                                      <p:to>
                                        <p:strVal val="visible"/>
                                      </p:to>
                                    </p:set>
                                    <p:animEffect transition="in" filter="wipe(left)">
                                      <p:cBhvr>
                                        <p:cTn id="12" dur="500"/>
                                        <p:tgtEl>
                                          <p:spTgt spid="2181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181124"/>
                                        </p:tgtEl>
                                        <p:attrNameLst>
                                          <p:attrName>style.visibility</p:attrName>
                                        </p:attrNameLst>
                                      </p:cBhvr>
                                      <p:to>
                                        <p:strVal val="visible"/>
                                      </p:to>
                                    </p:set>
                                    <p:animEffect transition="in" filter="wipe(up)">
                                      <p:cBhvr>
                                        <p:cTn id="17" dur="500"/>
                                        <p:tgtEl>
                                          <p:spTgt spid="2181124"/>
                                        </p:tgtEl>
                                      </p:cBhvr>
                                    </p:animEffect>
                                  </p:childTnLst>
                                </p:cTn>
                              </p:par>
                            </p:childTnLst>
                          </p:cTn>
                        </p:par>
                        <p:par>
                          <p:cTn id="18" fill="hold" nodeType="afterGroup">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2181128"/>
                                        </p:tgtEl>
                                        <p:attrNameLst>
                                          <p:attrName>style.visibility</p:attrName>
                                        </p:attrNameLst>
                                      </p:cBhvr>
                                      <p:to>
                                        <p:strVal val="visible"/>
                                      </p:to>
                                    </p:set>
                                    <p:animEffect transition="in" filter="wipe(down)">
                                      <p:cBhvr>
                                        <p:cTn id="21" dur="500"/>
                                        <p:tgtEl>
                                          <p:spTgt spid="2181128"/>
                                        </p:tgtEl>
                                      </p:cBhvr>
                                    </p:animEffect>
                                  </p:childTnLst>
                                </p:cTn>
                              </p:par>
                            </p:childTnLst>
                          </p:cTn>
                        </p:par>
                        <p:par>
                          <p:cTn id="22" fill="hold" nodeType="afterGroup">
                            <p:stCondLst>
                              <p:cond delay="1000"/>
                            </p:stCondLst>
                            <p:childTnLst>
                              <p:par>
                                <p:cTn id="23" presetID="1" presetClass="entr" presetSubtype="0" fill="hold" nodeType="afterEffect">
                                  <p:stCondLst>
                                    <p:cond delay="0"/>
                                  </p:stCondLst>
                                  <p:childTnLst>
                                    <p:set>
                                      <p:cBhvr>
                                        <p:cTn id="24" dur="1" fill="hold">
                                          <p:stCondLst>
                                            <p:cond delay="499"/>
                                          </p:stCondLst>
                                        </p:cTn>
                                        <p:tgtEl>
                                          <p:spTgt spid="218113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81125"/>
                                        </p:tgtEl>
                                        <p:attrNameLst>
                                          <p:attrName>style.visibility</p:attrName>
                                        </p:attrNameLst>
                                      </p:cBhvr>
                                      <p:to>
                                        <p:strVal val="visible"/>
                                      </p:to>
                                    </p:set>
                                    <p:animEffect transition="in" filter="wipe(up)">
                                      <p:cBhvr>
                                        <p:cTn id="29" dur="500"/>
                                        <p:tgtEl>
                                          <p:spTgt spid="2181125"/>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2181129"/>
                                        </p:tgtEl>
                                        <p:attrNameLst>
                                          <p:attrName>style.visibility</p:attrName>
                                        </p:attrNameLst>
                                      </p:cBhvr>
                                      <p:to>
                                        <p:strVal val="visible"/>
                                      </p:to>
                                    </p:set>
                                    <p:animEffect transition="in" filter="wipe(down)">
                                      <p:cBhvr>
                                        <p:cTn id="33" dur="500"/>
                                        <p:tgtEl>
                                          <p:spTgt spid="2181129"/>
                                        </p:tgtEl>
                                      </p:cBhvr>
                                    </p:animEffect>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218113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2181126"/>
                                        </p:tgtEl>
                                        <p:attrNameLst>
                                          <p:attrName>style.visibility</p:attrName>
                                        </p:attrNameLst>
                                      </p:cBhvr>
                                      <p:to>
                                        <p:strVal val="visible"/>
                                      </p:to>
                                    </p:set>
                                    <p:animEffect transition="in" filter="barn(outVertical)">
                                      <p:cBhvr>
                                        <p:cTn id="41" dur="500"/>
                                        <p:tgtEl>
                                          <p:spTgt spid="2181126"/>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218112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81139"/>
                                        </p:tgtEl>
                                        <p:attrNameLst>
                                          <p:attrName>style.visibility</p:attrName>
                                        </p:attrNameLst>
                                      </p:cBhvr>
                                      <p:to>
                                        <p:strVal val="visible"/>
                                      </p:to>
                                    </p:set>
                                    <p:animEffect transition="in" filter="wipe(left)">
                                      <p:cBhvr>
                                        <p:cTn id="49" dur="500"/>
                                        <p:tgtEl>
                                          <p:spTgt spid="218113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81141"/>
                                        </p:tgtEl>
                                        <p:attrNameLst>
                                          <p:attrName>style.visibility</p:attrName>
                                        </p:attrNameLst>
                                      </p:cBhvr>
                                      <p:to>
                                        <p:strVal val="visible"/>
                                      </p:to>
                                    </p:set>
                                    <p:animEffect transition="in" filter="wipe(left)">
                                      <p:cBhvr>
                                        <p:cTn id="54" dur="500"/>
                                        <p:tgtEl>
                                          <p:spTgt spid="218114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dissolve">
                                      <p:cBhvr>
                                        <p:cTn id="69" dur="500"/>
                                        <p:tgtEl>
                                          <p:spTgt spid="2"/>
                                        </p:tgtEl>
                                      </p:cBhvr>
                                    </p:animEffec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21811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81140"/>
                                        </p:tgtEl>
                                        <p:attrNameLst>
                                          <p:attrName>style.visibility</p:attrName>
                                        </p:attrNameLst>
                                      </p:cBhvr>
                                      <p:to>
                                        <p:strVal val="visible"/>
                                      </p:to>
                                    </p:set>
                                    <p:animEffect transition="in" filter="wipe(left)">
                                      <p:cBhvr>
                                        <p:cTn id="77" dur="500"/>
                                        <p:tgtEl>
                                          <p:spTgt spid="218114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81147"/>
                                        </p:tgtEl>
                                        <p:attrNameLst>
                                          <p:attrName>style.visibility</p:attrName>
                                        </p:attrNameLst>
                                      </p:cBhvr>
                                      <p:to>
                                        <p:strVal val="visible"/>
                                      </p:to>
                                    </p:set>
                                    <p:animEffect transition="in" filter="wipe(left)">
                                      <p:cBhvr>
                                        <p:cTn id="82" dur="500"/>
                                        <p:tgtEl>
                                          <p:spTgt spid="218114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ppt_x"/>
                                          </p:val>
                                        </p:tav>
                                        <p:tav tm="100000">
                                          <p:val>
                                            <p:strVal val="#ppt_x"/>
                                          </p:val>
                                        </p:tav>
                                      </p:tavLst>
                                    </p:anim>
                                    <p:anim calcmode="lin" valueType="num">
                                      <p:cBhvr additive="base">
                                        <p:cTn id="8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left)">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 calcmode="lin" valueType="num">
                                      <p:cBhvr additive="base">
                                        <p:cTn id="98" dur="500" fill="hold"/>
                                        <p:tgtEl>
                                          <p:spTgt spid="40"/>
                                        </p:tgtEl>
                                        <p:attrNameLst>
                                          <p:attrName>ppt_x</p:attrName>
                                        </p:attrNameLst>
                                      </p:cBhvr>
                                      <p:tavLst>
                                        <p:tav tm="0">
                                          <p:val>
                                            <p:strVal val="#ppt_x"/>
                                          </p:val>
                                        </p:tav>
                                        <p:tav tm="100000">
                                          <p:val>
                                            <p:strVal val="#ppt_x"/>
                                          </p:val>
                                        </p:tav>
                                      </p:tavLst>
                                    </p:anim>
                                    <p:anim calcmode="lin" valueType="num">
                                      <p:cBhvr additive="base">
                                        <p:cTn id="9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left)">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181142"/>
                                        </p:tgtEl>
                                        <p:attrNameLst>
                                          <p:attrName>style.visibility</p:attrName>
                                        </p:attrNameLst>
                                      </p:cBhvr>
                                      <p:to>
                                        <p:strVal val="visible"/>
                                      </p:to>
                                    </p:set>
                                    <p:animEffect transition="in" filter="wipe(left)">
                                      <p:cBhvr>
                                        <p:cTn id="109" dur="500"/>
                                        <p:tgtEl>
                                          <p:spTgt spid="21811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2181146"/>
                                        </p:tgtEl>
                                        <p:attrNameLst>
                                          <p:attrName>style.visibility</p:attrName>
                                        </p:attrNameLst>
                                      </p:cBhvr>
                                      <p:to>
                                        <p:strVal val="visible"/>
                                      </p:to>
                                    </p:set>
                                    <p:animEffect transition="in" filter="wipe(left)">
                                      <p:cBhvr>
                                        <p:cTn id="114" dur="500"/>
                                        <p:tgtEl>
                                          <p:spTgt spid="218114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2181144"/>
                                        </p:tgtEl>
                                        <p:attrNameLst>
                                          <p:attrName>style.visibility</p:attrName>
                                        </p:attrNameLst>
                                      </p:cBhvr>
                                      <p:to>
                                        <p:strVal val="visible"/>
                                      </p:to>
                                    </p:set>
                                    <p:animEffect transition="in" filter="wipe(right)">
                                      <p:cBhvr>
                                        <p:cTn id="119" dur="500"/>
                                        <p:tgtEl>
                                          <p:spTgt spid="2181144"/>
                                        </p:tgtEl>
                                      </p:cBhvr>
                                    </p:animEffect>
                                  </p:childTnLst>
                                </p:cTn>
                              </p:par>
                            </p:childTnLst>
                          </p:cTn>
                        </p:par>
                        <p:par>
                          <p:cTn id="120" fill="hold">
                            <p:stCondLst>
                              <p:cond delay="500"/>
                            </p:stCondLst>
                            <p:childTnLst>
                              <p:par>
                                <p:cTn id="121" presetID="1" presetClass="entr" presetSubtype="0" fill="hold" nodeType="afterEffect">
                                  <p:stCondLst>
                                    <p:cond delay="0"/>
                                  </p:stCondLst>
                                  <p:childTnLst>
                                    <p:set>
                                      <p:cBhvr>
                                        <p:cTn id="122" dur="1" fill="hold">
                                          <p:stCondLst>
                                            <p:cond delay="499"/>
                                          </p:stCondLst>
                                        </p:cTn>
                                        <p:tgtEl>
                                          <p:spTgt spid="218113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181148"/>
                                        </p:tgtEl>
                                        <p:attrNameLst>
                                          <p:attrName>style.visibility</p:attrName>
                                        </p:attrNameLst>
                                      </p:cBhvr>
                                      <p:to>
                                        <p:strVal val="visible"/>
                                      </p:to>
                                    </p:set>
                                    <p:animEffect transition="in" filter="wipe(left)">
                                      <p:cBhvr>
                                        <p:cTn id="127" dur="500"/>
                                        <p:tgtEl>
                                          <p:spTgt spid="218114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2181143"/>
                                        </p:tgtEl>
                                        <p:attrNameLst>
                                          <p:attrName>style.visibility</p:attrName>
                                        </p:attrNameLst>
                                      </p:cBhvr>
                                      <p:to>
                                        <p:strVal val="visible"/>
                                      </p:to>
                                    </p:set>
                                    <p:animEffect transition="in" filter="wipe(left)">
                                      <p:cBhvr>
                                        <p:cTn id="132" dur="500"/>
                                        <p:tgtEl>
                                          <p:spTgt spid="218114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181137"/>
                                        </p:tgtEl>
                                        <p:attrNameLst>
                                          <p:attrName>style.visibility</p:attrName>
                                        </p:attrNameLst>
                                      </p:cBhvr>
                                      <p:to>
                                        <p:strVal val="visible"/>
                                      </p:to>
                                    </p:set>
                                    <p:animEffect transition="in" filter="wipe(left)">
                                      <p:cBhvr>
                                        <p:cTn id="137" dur="500"/>
                                        <p:tgtEl>
                                          <p:spTgt spid="2181137"/>
                                        </p:tgtEl>
                                      </p:cBhvr>
                                    </p:animEffect>
                                  </p:childTnLst>
                                </p:cTn>
                              </p:par>
                            </p:childTnLst>
                          </p:cTn>
                        </p:par>
                        <p:par>
                          <p:cTn id="138" fill="hold">
                            <p:stCondLst>
                              <p:cond delay="500"/>
                            </p:stCondLst>
                            <p:childTnLst>
                              <p:par>
                                <p:cTn id="139" presetID="1" presetClass="entr" presetSubtype="0" fill="hold" nodeType="afterEffect">
                                  <p:stCondLst>
                                    <p:cond delay="0"/>
                                  </p:stCondLst>
                                  <p:childTnLst>
                                    <p:set>
                                      <p:cBhvr>
                                        <p:cTn id="140" dur="1" fill="hold">
                                          <p:stCondLst>
                                            <p:cond delay="499"/>
                                          </p:stCondLst>
                                        </p:cTn>
                                        <p:tgtEl>
                                          <p:spTgt spid="218114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2" presetClass="entr" presetSubtype="4" fill="hold" grpId="0" nodeType="clickEffect">
                                  <p:stCondLst>
                                    <p:cond delay="0"/>
                                  </p:stCondLst>
                                  <p:iterate type="wd">
                                    <p:tmPct val="100000"/>
                                  </p:iterate>
                                  <p:childTnLst>
                                    <p:set>
                                      <p:cBhvr>
                                        <p:cTn id="144" dur="1" fill="hold">
                                          <p:stCondLst>
                                            <p:cond delay="0"/>
                                          </p:stCondLst>
                                        </p:cTn>
                                        <p:tgtEl>
                                          <p:spTgt spid="2181149"/>
                                        </p:tgtEl>
                                        <p:attrNameLst>
                                          <p:attrName>style.visibility</p:attrName>
                                        </p:attrNameLst>
                                      </p:cBhvr>
                                      <p:to>
                                        <p:strVal val="visible"/>
                                      </p:to>
                                    </p:set>
                                    <p:animEffect transition="in" filter="slide(fromBottom)">
                                      <p:cBhvr>
                                        <p:cTn id="145" dur="300"/>
                                        <p:tgtEl>
                                          <p:spTgt spid="2181149"/>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2181151"/>
                                        </p:tgtEl>
                                        <p:attrNameLst>
                                          <p:attrName>style.visibility</p:attrName>
                                        </p:attrNameLst>
                                      </p:cBhvr>
                                      <p:to>
                                        <p:strVal val="visible"/>
                                      </p:to>
                                    </p:set>
                                    <p:anim calcmode="lin" valueType="num">
                                      <p:cBhvr additive="base">
                                        <p:cTn id="150" dur="500" fill="hold"/>
                                        <p:tgtEl>
                                          <p:spTgt spid="2181151"/>
                                        </p:tgtEl>
                                        <p:attrNameLst>
                                          <p:attrName>ppt_x</p:attrName>
                                        </p:attrNameLst>
                                      </p:cBhvr>
                                      <p:tavLst>
                                        <p:tav tm="0">
                                          <p:val>
                                            <p:strVal val="0-#ppt_w/2"/>
                                          </p:val>
                                        </p:tav>
                                        <p:tav tm="100000">
                                          <p:val>
                                            <p:strVal val="#ppt_x"/>
                                          </p:val>
                                        </p:tav>
                                      </p:tavLst>
                                    </p:anim>
                                    <p:anim calcmode="lin" valueType="num">
                                      <p:cBhvr additive="base">
                                        <p:cTn id="151" dur="500" fill="hold"/>
                                        <p:tgtEl>
                                          <p:spTgt spid="2181151"/>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2" presetClass="entr" presetSubtype="4" fill="hold" grpId="0" nodeType="clickEffect">
                                  <p:stCondLst>
                                    <p:cond delay="0"/>
                                  </p:stCondLst>
                                  <p:iterate type="wd">
                                    <p:tmPct val="100000"/>
                                  </p:iterate>
                                  <p:childTnLst>
                                    <p:set>
                                      <p:cBhvr>
                                        <p:cTn id="155" dur="1" fill="hold">
                                          <p:stCondLst>
                                            <p:cond delay="0"/>
                                          </p:stCondLst>
                                        </p:cTn>
                                        <p:tgtEl>
                                          <p:spTgt spid="2181150"/>
                                        </p:tgtEl>
                                        <p:attrNameLst>
                                          <p:attrName>style.visibility</p:attrName>
                                        </p:attrNameLst>
                                      </p:cBhvr>
                                      <p:to>
                                        <p:strVal val="visible"/>
                                      </p:to>
                                    </p:set>
                                    <p:animEffect transition="in" filter="slide(fromBottom)">
                                      <p:cBhvr>
                                        <p:cTn id="156" dur="300"/>
                                        <p:tgtEl>
                                          <p:spTgt spid="2181150"/>
                                        </p:tgtEl>
                                      </p:cBhvr>
                                    </p:animEffect>
                                  </p:childTnLst>
                                </p:cTn>
                              </p:par>
                            </p:childTnLst>
                          </p:cTn>
                        </p:par>
                      </p:childTnLst>
                    </p:cTn>
                  </p:par>
                  <p:par>
                    <p:cTn id="157" fill="hold">
                      <p:stCondLst>
                        <p:cond delay="indefinite"/>
                      </p:stCondLst>
                      <p:childTnLst>
                        <p:par>
                          <p:cTn id="158" fill="hold">
                            <p:stCondLst>
                              <p:cond delay="0"/>
                            </p:stCondLst>
                            <p:childTnLst>
                              <p:par>
                                <p:cTn id="159" presetID="12" presetClass="entr" presetSubtype="4" fill="hold" grpId="0" nodeType="clickEffect">
                                  <p:stCondLst>
                                    <p:cond delay="0"/>
                                  </p:stCondLst>
                                  <p:childTnLst>
                                    <p:set>
                                      <p:cBhvr>
                                        <p:cTn id="160" dur="1" fill="hold">
                                          <p:stCondLst>
                                            <p:cond delay="0"/>
                                          </p:stCondLst>
                                        </p:cTn>
                                        <p:tgtEl>
                                          <p:spTgt spid="2181152"/>
                                        </p:tgtEl>
                                        <p:attrNameLst>
                                          <p:attrName>style.visibility</p:attrName>
                                        </p:attrNameLst>
                                      </p:cBhvr>
                                      <p:to>
                                        <p:strVal val="visible"/>
                                      </p:to>
                                    </p:set>
                                    <p:animEffect transition="in" filter="slide(fromBottom)">
                                      <p:cBhvr>
                                        <p:cTn id="161" dur="500"/>
                                        <p:tgtEl>
                                          <p:spTgt spid="2181152"/>
                                        </p:tgtEl>
                                      </p:cBhvr>
                                    </p:animEffect>
                                  </p:childTnLst>
                                </p:cTn>
                              </p:par>
                            </p:childTnLst>
                          </p:cTn>
                        </p:par>
                      </p:childTnLst>
                    </p:cTn>
                  </p:par>
                  <p:par>
                    <p:cTn id="162" fill="hold">
                      <p:stCondLst>
                        <p:cond delay="indefinite"/>
                      </p:stCondLst>
                      <p:childTnLst>
                        <p:par>
                          <p:cTn id="163" fill="hold">
                            <p:stCondLst>
                              <p:cond delay="0"/>
                            </p:stCondLst>
                            <p:childTnLst>
                              <p:par>
                                <p:cTn id="164" presetID="12" presetClass="entr" presetSubtype="4" fill="hold" grpId="0" nodeType="clickEffect">
                                  <p:stCondLst>
                                    <p:cond delay="0"/>
                                  </p:stCondLst>
                                  <p:iterate type="wd">
                                    <p:tmPct val="100000"/>
                                  </p:iterate>
                                  <p:childTnLst>
                                    <p:set>
                                      <p:cBhvr>
                                        <p:cTn id="165" dur="1" fill="hold">
                                          <p:stCondLst>
                                            <p:cond delay="0"/>
                                          </p:stCondLst>
                                        </p:cTn>
                                        <p:tgtEl>
                                          <p:spTgt spid="2181153"/>
                                        </p:tgtEl>
                                        <p:attrNameLst>
                                          <p:attrName>style.visibility</p:attrName>
                                        </p:attrNameLst>
                                      </p:cBhvr>
                                      <p:to>
                                        <p:strVal val="visible"/>
                                      </p:to>
                                    </p:set>
                                    <p:animEffect transition="in" filter="slide(fromBottom)">
                                      <p:cBhvr>
                                        <p:cTn id="166" dur="300"/>
                                        <p:tgtEl>
                                          <p:spTgt spid="2181153"/>
                                        </p:tgtEl>
                                      </p:cBhvr>
                                    </p:animEffect>
                                  </p:childTnLst>
                                </p:cTn>
                              </p:par>
                            </p:childTnLst>
                          </p:cTn>
                        </p:par>
                        <p:par>
                          <p:cTn id="167" fill="hold">
                            <p:stCondLst>
                              <p:cond delay="11400"/>
                            </p:stCondLst>
                            <p:childTnLst>
                              <p:par>
                                <p:cTn id="168" presetID="1" presetClass="entr" presetSubtype="0" fill="hold" nodeType="afterEffect">
                                  <p:stCondLst>
                                    <p:cond delay="0"/>
                                  </p:stCondLst>
                                  <p:childTnLst>
                                    <p:set>
                                      <p:cBhvr>
                                        <p:cTn id="169" dur="1" fill="hold">
                                          <p:stCondLst>
                                            <p:cond delay="499"/>
                                          </p:stCondLst>
                                        </p:cTn>
                                        <p:tgtEl>
                                          <p:spTgt spid="2181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22" grpId="0" autoUpdateAnimBg="0"/>
      <p:bldP spid="2181123" grpId="0" autoUpdateAnimBg="0"/>
      <p:bldP spid="2181124" grpId="0" animBg="1"/>
      <p:bldP spid="2181125" grpId="0" animBg="1"/>
      <p:bldP spid="2181126" grpId="0" animBg="1"/>
      <p:bldP spid="2181128" grpId="0" animBg="1"/>
      <p:bldP spid="2181129" grpId="0" animBg="1"/>
      <p:bldP spid="2181137" grpId="0" animBg="1"/>
      <p:bldP spid="2181139" grpId="0" autoUpdateAnimBg="0"/>
      <p:bldP spid="2181141" grpId="0" autoUpdateAnimBg="0"/>
      <p:bldP spid="2181144" grpId="0" animBg="1"/>
      <p:bldP spid="2181147" grpId="0" autoUpdateAnimBg="0"/>
      <p:bldP spid="2181148" grpId="0" autoUpdateAnimBg="0"/>
      <p:bldP spid="2181149" grpId="0" autoUpdateAnimBg="0"/>
      <p:bldP spid="2181150" grpId="0" autoUpdateAnimBg="0"/>
      <p:bldP spid="2181151" grpId="0" animBg="1"/>
      <p:bldP spid="2181152" grpId="0" autoUpdateAnimBg="0"/>
      <p:bldP spid="2181153" grpId="0" autoUpdateAnimBg="0"/>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Text Box 2"/>
          <p:cNvSpPr txBox="1">
            <a:spLocks noChangeArrowheads="1"/>
          </p:cNvSpPr>
          <p:nvPr/>
        </p:nvSpPr>
        <p:spPr bwMode="auto">
          <a:xfrm>
            <a:off x="762000" y="908050"/>
            <a:ext cx="4818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(1)  </a:t>
            </a:r>
            <a:r>
              <a:rPr kumimoji="1" lang="zh-CN" altLang="en-US" sz="2400" b="1" dirty="0" smtClean="0">
                <a:solidFill>
                  <a:schemeClr val="bg1"/>
                </a:solidFill>
                <a:latin typeface="Times New Roman" panose="02020603050405020304" pitchFamily="18" charset="0"/>
                <a:ea typeface="楷体_GB2312" pitchFamily="49" charset="-122"/>
              </a:rPr>
              <a:t>两</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平行</a:t>
            </a:r>
            <a:r>
              <a:rPr kumimoji="1" lang="zh-CN" altLang="en-US" sz="2400" b="1" dirty="0" smtClean="0">
                <a:solidFill>
                  <a:schemeClr val="bg1"/>
                </a:solidFill>
                <a:latin typeface="Times New Roman" panose="02020603050405020304" pitchFamily="18" charset="0"/>
                <a:ea typeface="楷体_GB2312" pitchFamily="49" charset="-122"/>
              </a:rPr>
              <a:t>通电</a:t>
            </a:r>
            <a:r>
              <a:rPr kumimoji="1" lang="zh-CN" altLang="en-US" sz="2400" b="1" dirty="0">
                <a:solidFill>
                  <a:schemeClr val="bg1"/>
                </a:solidFill>
                <a:latin typeface="Times New Roman" panose="02020603050405020304" pitchFamily="18" charset="0"/>
                <a:ea typeface="楷体_GB2312" pitchFamily="49" charset="-122"/>
              </a:rPr>
              <a:t>直导线间相互作用的安培力满足牛顿第三定律。</a:t>
            </a:r>
          </a:p>
        </p:txBody>
      </p:sp>
      <p:graphicFrame>
        <p:nvGraphicFramePr>
          <p:cNvPr id="2182147" name="Object 3"/>
          <p:cNvGraphicFramePr>
            <a:graphicFrameLocks/>
          </p:cNvGraphicFramePr>
          <p:nvPr/>
        </p:nvGraphicFramePr>
        <p:xfrm>
          <a:off x="6659563" y="1123950"/>
          <a:ext cx="1397000" cy="442913"/>
        </p:xfrm>
        <a:graphic>
          <a:graphicData uri="http://schemas.openxmlformats.org/presentationml/2006/ole">
            <mc:AlternateContent xmlns:mc="http://schemas.openxmlformats.org/markup-compatibility/2006">
              <mc:Choice xmlns:v="urn:schemas-microsoft-com:vml" Requires="v">
                <p:oleObj spid="_x0000_s212910" name="公式" r:id="rId3" imgW="1396800" imgH="444240" progId="Equation.3">
                  <p:embed/>
                </p:oleObj>
              </mc:Choice>
              <mc:Fallback>
                <p:oleObj name="公式" r:id="rId3" imgW="1396800" imgH="444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1123950"/>
                        <a:ext cx="13970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48" name="Text Box 4"/>
          <p:cNvSpPr txBox="1">
            <a:spLocks noChangeArrowheads="1"/>
          </p:cNvSpPr>
          <p:nvPr/>
        </p:nvSpPr>
        <p:spPr bwMode="auto">
          <a:xfrm>
            <a:off x="755650" y="1771650"/>
            <a:ext cx="5327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rPr>
              <a:t>(2)  </a:t>
            </a:r>
            <a:r>
              <a:rPr kumimoji="1" lang="zh-CN" altLang="en-US" sz="2400" b="1" dirty="0" smtClean="0">
                <a:solidFill>
                  <a:schemeClr val="bg1"/>
                </a:solidFill>
                <a:latin typeface="Times New Roman" panose="02020603050405020304" pitchFamily="18" charset="0"/>
                <a:ea typeface="楷体_GB2312" pitchFamily="49" charset="-122"/>
              </a:rPr>
              <a:t>两</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非平行</a:t>
            </a:r>
            <a:r>
              <a:rPr kumimoji="1" lang="zh-CN" altLang="en-US" sz="2400" b="1" dirty="0" smtClean="0">
                <a:solidFill>
                  <a:schemeClr val="bg1"/>
                </a:solidFill>
                <a:latin typeface="Times New Roman" panose="02020603050405020304" pitchFamily="18" charset="0"/>
                <a:ea typeface="楷体_GB2312" pitchFamily="49" charset="-122"/>
              </a:rPr>
              <a:t>电流元</a:t>
            </a:r>
            <a:r>
              <a:rPr kumimoji="1" lang="zh-CN" altLang="en-US" sz="2400" b="1" dirty="0">
                <a:solidFill>
                  <a:schemeClr val="bg1"/>
                </a:solidFill>
                <a:latin typeface="Times New Roman" panose="02020603050405020304" pitchFamily="18" charset="0"/>
                <a:ea typeface="楷体_GB2312" pitchFamily="49" charset="-122"/>
              </a:rPr>
              <a:t>之间的相互作用力</a:t>
            </a:r>
          </a:p>
        </p:txBody>
      </p:sp>
      <p:sp>
        <p:nvSpPr>
          <p:cNvPr id="2182149" name="Line 5"/>
          <p:cNvSpPr>
            <a:spLocks noChangeShapeType="1"/>
          </p:cNvSpPr>
          <p:nvPr/>
        </p:nvSpPr>
        <p:spPr bwMode="auto">
          <a:xfrm flipV="1">
            <a:off x="7999413" y="2314575"/>
            <a:ext cx="38100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2150" name="Line 6"/>
          <p:cNvSpPr>
            <a:spLocks noChangeShapeType="1"/>
          </p:cNvSpPr>
          <p:nvPr/>
        </p:nvSpPr>
        <p:spPr bwMode="auto">
          <a:xfrm flipH="1" flipV="1">
            <a:off x="5446713" y="2314575"/>
            <a:ext cx="533400" cy="68580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2151" name="Object 7"/>
          <p:cNvGraphicFramePr>
            <a:graphicFrameLocks noChangeAspect="1"/>
          </p:cNvGraphicFramePr>
          <p:nvPr/>
        </p:nvGraphicFramePr>
        <p:xfrm>
          <a:off x="8112125" y="2706688"/>
          <a:ext cx="660400" cy="457200"/>
        </p:xfrm>
        <a:graphic>
          <a:graphicData uri="http://schemas.openxmlformats.org/presentationml/2006/ole">
            <mc:AlternateContent xmlns:mc="http://schemas.openxmlformats.org/markup-compatibility/2006">
              <mc:Choice xmlns:v="urn:schemas-microsoft-com:vml" Requires="v">
                <p:oleObj spid="_x0000_s212911" name="公式" r:id="rId5" imgW="330120" imgH="228600" progId="Equation.3">
                  <p:embed/>
                </p:oleObj>
              </mc:Choice>
              <mc:Fallback>
                <p:oleObj name="公式" r:id="rId5" imgW="33012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25" y="2706688"/>
                        <a:ext cx="660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52" name="Object 8"/>
          <p:cNvGraphicFramePr>
            <a:graphicFrameLocks noChangeAspect="1"/>
          </p:cNvGraphicFramePr>
          <p:nvPr/>
        </p:nvGraphicFramePr>
        <p:xfrm>
          <a:off x="5148263" y="2713038"/>
          <a:ext cx="609600" cy="457200"/>
        </p:xfrm>
        <a:graphic>
          <a:graphicData uri="http://schemas.openxmlformats.org/presentationml/2006/ole">
            <mc:AlternateContent xmlns:mc="http://schemas.openxmlformats.org/markup-compatibility/2006">
              <mc:Choice xmlns:v="urn:schemas-microsoft-com:vml" Requires="v">
                <p:oleObj spid="_x0000_s212912" name="公式" r:id="rId7" imgW="304560" imgH="228600" progId="Equation.3">
                  <p:embed/>
                </p:oleObj>
              </mc:Choice>
              <mc:Fallback>
                <p:oleObj name="公式" r:id="rId7" imgW="30456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713038"/>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53" name="Line 9"/>
          <p:cNvSpPr>
            <a:spLocks noChangeShapeType="1"/>
          </p:cNvSpPr>
          <p:nvPr/>
        </p:nvSpPr>
        <p:spPr bwMode="auto">
          <a:xfrm>
            <a:off x="5751513" y="2695575"/>
            <a:ext cx="24384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2154" name="Object 10"/>
          <p:cNvGraphicFramePr>
            <a:graphicFrameLocks noChangeAspect="1"/>
          </p:cNvGraphicFramePr>
          <p:nvPr/>
        </p:nvGraphicFramePr>
        <p:xfrm>
          <a:off x="6878638" y="2698750"/>
          <a:ext cx="341312" cy="423863"/>
        </p:xfrm>
        <a:graphic>
          <a:graphicData uri="http://schemas.openxmlformats.org/presentationml/2006/ole">
            <mc:AlternateContent xmlns:mc="http://schemas.openxmlformats.org/markup-compatibility/2006">
              <mc:Choice xmlns:v="urn:schemas-microsoft-com:vml" Requires="v">
                <p:oleObj spid="_x0000_s212913" name="Equation" r:id="rId9" imgW="342720" imgH="419040" progId="Equation.3">
                  <p:embed/>
                </p:oleObj>
              </mc:Choice>
              <mc:Fallback>
                <p:oleObj name="Equation" r:id="rId9" imgW="34272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8638" y="2698750"/>
                        <a:ext cx="341312"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55" name="Object 11"/>
          <p:cNvGraphicFramePr>
            <a:graphicFrameLocks noChangeAspect="1"/>
          </p:cNvGraphicFramePr>
          <p:nvPr>
            <p:extLst>
              <p:ext uri="{D42A27DB-BD31-4B8C-83A1-F6EECF244321}">
                <p14:modId xmlns:p14="http://schemas.microsoft.com/office/powerpoint/2010/main" val="4992976"/>
              </p:ext>
            </p:extLst>
          </p:nvPr>
        </p:nvGraphicFramePr>
        <p:xfrm>
          <a:off x="1731963" y="2348880"/>
          <a:ext cx="2335212" cy="939800"/>
        </p:xfrm>
        <a:graphic>
          <a:graphicData uri="http://schemas.openxmlformats.org/presentationml/2006/ole">
            <mc:AlternateContent xmlns:mc="http://schemas.openxmlformats.org/markup-compatibility/2006">
              <mc:Choice xmlns:v="urn:schemas-microsoft-com:vml" Requires="v">
                <p:oleObj spid="_x0000_s212914" name="公式" r:id="rId11" imgW="1168200" imgH="469800" progId="Equation.3">
                  <p:embed/>
                </p:oleObj>
              </mc:Choice>
              <mc:Fallback>
                <p:oleObj name="公式" r:id="rId11" imgW="116820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1963" y="2348880"/>
                        <a:ext cx="2335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56" name="Rectangle 12"/>
          <p:cNvSpPr>
            <a:spLocks noChangeArrowheads="1"/>
          </p:cNvSpPr>
          <p:nvPr/>
        </p:nvSpPr>
        <p:spPr bwMode="auto">
          <a:xfrm>
            <a:off x="763588" y="401638"/>
            <a:ext cx="251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讨论</a:t>
            </a:r>
          </a:p>
        </p:txBody>
      </p:sp>
      <p:sp>
        <p:nvSpPr>
          <p:cNvPr id="2182157" name="Line 13"/>
          <p:cNvSpPr>
            <a:spLocks noChangeShapeType="1"/>
          </p:cNvSpPr>
          <p:nvPr/>
        </p:nvSpPr>
        <p:spPr bwMode="auto">
          <a:xfrm flipV="1">
            <a:off x="5791200" y="2303463"/>
            <a:ext cx="457200" cy="381000"/>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182158" name="Line 14"/>
          <p:cNvSpPr>
            <a:spLocks noChangeShapeType="1"/>
          </p:cNvSpPr>
          <p:nvPr/>
        </p:nvSpPr>
        <p:spPr bwMode="auto">
          <a:xfrm flipH="1" flipV="1">
            <a:off x="7696200" y="2409825"/>
            <a:ext cx="457200" cy="274638"/>
          </a:xfrm>
          <a:prstGeom prst="line">
            <a:avLst/>
          </a:prstGeom>
          <a:noFill/>
          <a:ln w="28575">
            <a:solidFill>
              <a:srgbClr val="66FFFF"/>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2182159" name="Object 15"/>
          <p:cNvGraphicFramePr>
            <a:graphicFrameLocks/>
          </p:cNvGraphicFramePr>
          <p:nvPr/>
        </p:nvGraphicFramePr>
        <p:xfrm>
          <a:off x="6310313" y="2036763"/>
          <a:ext cx="334962" cy="352425"/>
        </p:xfrm>
        <a:graphic>
          <a:graphicData uri="http://schemas.openxmlformats.org/presentationml/2006/ole">
            <mc:AlternateContent xmlns:mc="http://schemas.openxmlformats.org/markup-compatibility/2006">
              <mc:Choice xmlns:v="urn:schemas-microsoft-com:vml" Requires="v">
                <p:oleObj spid="_x0000_s212915" name="Equation" r:id="rId13" imgW="419040" imgH="444240" progId="Equation.3">
                  <p:embed/>
                </p:oleObj>
              </mc:Choice>
              <mc:Fallback>
                <p:oleObj name="Equation" r:id="rId13" imgW="419040" imgH="4442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0313" y="2036763"/>
                        <a:ext cx="3349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2160" name="Object 16"/>
          <p:cNvGraphicFramePr>
            <a:graphicFrameLocks/>
          </p:cNvGraphicFramePr>
          <p:nvPr/>
        </p:nvGraphicFramePr>
        <p:xfrm>
          <a:off x="7315200" y="2227263"/>
          <a:ext cx="334963" cy="352425"/>
        </p:xfrm>
        <a:graphic>
          <a:graphicData uri="http://schemas.openxmlformats.org/presentationml/2006/ole">
            <mc:AlternateContent xmlns:mc="http://schemas.openxmlformats.org/markup-compatibility/2006">
              <mc:Choice xmlns:v="urn:schemas-microsoft-com:vml" Requires="v">
                <p:oleObj spid="_x0000_s212916" name="Equation" r:id="rId15" imgW="419040" imgH="444240" progId="Equation.3">
                  <p:embed/>
                </p:oleObj>
              </mc:Choice>
              <mc:Fallback>
                <p:oleObj name="Equation" r:id="rId15" imgW="419040" imgH="44424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5200" y="2227263"/>
                        <a:ext cx="334963"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1" name="AutoShape 17"/>
          <p:cNvSpPr>
            <a:spLocks noChangeArrowheads="1"/>
          </p:cNvSpPr>
          <p:nvPr/>
        </p:nvSpPr>
        <p:spPr bwMode="auto">
          <a:xfrm>
            <a:off x="395288" y="3317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2162" name="Object 18"/>
          <p:cNvGraphicFramePr>
            <a:graphicFrameLocks noChangeAspect="1"/>
          </p:cNvGraphicFramePr>
          <p:nvPr>
            <p:extLst>
              <p:ext uri="{D42A27DB-BD31-4B8C-83A1-F6EECF244321}">
                <p14:modId xmlns:p14="http://schemas.microsoft.com/office/powerpoint/2010/main" val="2952236935"/>
              </p:ext>
            </p:extLst>
          </p:nvPr>
        </p:nvGraphicFramePr>
        <p:xfrm>
          <a:off x="1722438" y="3268043"/>
          <a:ext cx="4748212" cy="939800"/>
        </p:xfrm>
        <a:graphic>
          <a:graphicData uri="http://schemas.openxmlformats.org/presentationml/2006/ole">
            <mc:AlternateContent xmlns:mc="http://schemas.openxmlformats.org/markup-compatibility/2006">
              <mc:Choice xmlns:v="urn:schemas-microsoft-com:vml" Requires="v">
                <p:oleObj spid="_x0000_s212917" name="公式" r:id="rId17" imgW="2374560" imgH="469800" progId="Equation.3">
                  <p:embed/>
                </p:oleObj>
              </mc:Choice>
              <mc:Fallback>
                <p:oleObj name="公式" r:id="rId17" imgW="2374560" imgH="469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2438" y="3268043"/>
                        <a:ext cx="47482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3" name="Text Box 19"/>
          <p:cNvSpPr txBox="1">
            <a:spLocks noChangeArrowheads="1"/>
          </p:cNvSpPr>
          <p:nvPr/>
        </p:nvSpPr>
        <p:spPr bwMode="auto">
          <a:xfrm>
            <a:off x="1203325" y="4272930"/>
            <a:ext cx="236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chemeClr val="bg1"/>
                </a:solidFill>
                <a:latin typeface="Times New Roman" panose="02020603050405020304" pitchFamily="18" charset="0"/>
                <a:ea typeface="楷体_GB2312" pitchFamily="49" charset="-122"/>
              </a:rPr>
              <a:t>同理</a:t>
            </a:r>
          </a:p>
        </p:txBody>
      </p:sp>
      <p:graphicFrame>
        <p:nvGraphicFramePr>
          <p:cNvPr id="2182164" name="Object 20"/>
          <p:cNvGraphicFramePr>
            <a:graphicFrameLocks noChangeAspect="1"/>
          </p:cNvGraphicFramePr>
          <p:nvPr>
            <p:extLst>
              <p:ext uri="{D42A27DB-BD31-4B8C-83A1-F6EECF244321}">
                <p14:modId xmlns:p14="http://schemas.microsoft.com/office/powerpoint/2010/main" val="2837197892"/>
              </p:ext>
            </p:extLst>
          </p:nvPr>
        </p:nvGraphicFramePr>
        <p:xfrm>
          <a:off x="2497138" y="4166021"/>
          <a:ext cx="4722812" cy="939800"/>
        </p:xfrm>
        <a:graphic>
          <a:graphicData uri="http://schemas.openxmlformats.org/presentationml/2006/ole">
            <mc:AlternateContent xmlns:mc="http://schemas.openxmlformats.org/markup-compatibility/2006">
              <mc:Choice xmlns:v="urn:schemas-microsoft-com:vml" Requires="v">
                <p:oleObj spid="_x0000_s212918" name="公式" r:id="rId19" imgW="2361960" imgH="469800" progId="Equation.3">
                  <p:embed/>
                </p:oleObj>
              </mc:Choice>
              <mc:Fallback>
                <p:oleObj name="公式" r:id="rId19" imgW="2361960" imgH="469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97138" y="4166021"/>
                        <a:ext cx="47228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2165" name="Text Box 21"/>
          <p:cNvSpPr txBox="1">
            <a:spLocks noChangeArrowheads="1"/>
          </p:cNvSpPr>
          <p:nvPr/>
        </p:nvSpPr>
        <p:spPr bwMode="auto">
          <a:xfrm>
            <a:off x="677863" y="5085184"/>
            <a:ext cx="8466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rPr>
              <a:t>两电流元之间的相互作用力，一般不遵守</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牛顿第三定律（</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力的方向不在</a:t>
            </a:r>
            <a:r>
              <a:rPr kumimoji="1" lang="zh-CN" altLang="en-US" sz="2400" b="1" dirty="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同</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一条直线上</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a:t>
            </a:r>
            <a:endPar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22" name="Text Box 21"/>
          <p:cNvSpPr txBox="1">
            <a:spLocks noChangeArrowheads="1"/>
          </p:cNvSpPr>
          <p:nvPr/>
        </p:nvSpPr>
        <p:spPr bwMode="auto">
          <a:xfrm>
            <a:off x="683568" y="5877272"/>
            <a:ext cx="84661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cs typeface="Times New Roman" panose="02020603050405020304" pitchFamily="18" charset="0"/>
              </a:rPr>
              <a:t>电流元不能单独存在</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，闭合电流回路间相互作用力遵守牛顿第三定律。</a:t>
            </a:r>
            <a:endParaRPr kumimoji="1" lang="zh-CN" altLang="en-US" sz="24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1967665607"/>
              </p:ext>
            </p:extLst>
          </p:nvPr>
        </p:nvGraphicFramePr>
        <p:xfrm>
          <a:off x="7427913" y="4300538"/>
          <a:ext cx="1368425" cy="530225"/>
        </p:xfrm>
        <a:graphic>
          <a:graphicData uri="http://schemas.openxmlformats.org/presentationml/2006/ole">
            <mc:AlternateContent xmlns:mc="http://schemas.openxmlformats.org/markup-compatibility/2006">
              <mc:Choice xmlns:v="urn:schemas-microsoft-com:vml" Requires="v">
                <p:oleObj spid="_x0000_s212919" name="Equation" r:id="rId21" imgW="622080" imgH="241200" progId="Equation.DSMT4">
                  <p:embed/>
                </p:oleObj>
              </mc:Choice>
              <mc:Fallback>
                <p:oleObj name="Equation" r:id="rId21" imgW="622080" imgH="241200" progId="Equation.DSMT4">
                  <p:embed/>
                  <p:pic>
                    <p:nvPicPr>
                      <p:cNvPr id="0" name=""/>
                      <p:cNvPicPr/>
                      <p:nvPr/>
                    </p:nvPicPr>
                    <p:blipFill>
                      <a:blip r:embed="rId22"/>
                      <a:stretch>
                        <a:fillRect/>
                      </a:stretch>
                    </p:blipFill>
                    <p:spPr>
                      <a:xfrm>
                        <a:off x="7427913" y="4300538"/>
                        <a:ext cx="1368425" cy="530225"/>
                      </a:xfrm>
                      <a:prstGeom prst="rect">
                        <a:avLst/>
                      </a:prstGeom>
                    </p:spPr>
                  </p:pic>
                </p:oleObj>
              </mc:Fallback>
            </mc:AlternateContent>
          </a:graphicData>
        </a:graphic>
      </p:graphicFrame>
      <p:sp>
        <p:nvSpPr>
          <p:cNvPr id="24" name="Text Box 13"/>
          <p:cNvSpPr txBox="1">
            <a:spLocks noChangeArrowheads="1"/>
          </p:cNvSpPr>
          <p:nvPr/>
        </p:nvSpPr>
        <p:spPr bwMode="auto">
          <a:xfrm>
            <a:off x="4794854" y="5429164"/>
            <a:ext cx="533400" cy="553998"/>
          </a:xfrm>
          <a:prstGeom prst="rect">
            <a:avLst/>
          </a:prstGeom>
          <a:solidFill>
            <a:srgbClr val="8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3000" b="1" i="1" dirty="0" smtClean="0">
                <a:solidFill>
                  <a:srgbClr val="FF0000"/>
                </a:solidFill>
                <a:latin typeface="宋体" panose="02010600030101010101" pitchFamily="2" charset="-122"/>
              </a:rPr>
              <a:t>？</a:t>
            </a:r>
            <a:endParaRPr kumimoji="1" lang="zh-CN" altLang="en-US" sz="3000" b="1" i="1" dirty="0">
              <a:solidFill>
                <a:srgbClr val="FF0000"/>
              </a:solidFill>
              <a:latin typeface="宋体" panose="02010600030101010101" pitchFamily="2" charset="-122"/>
            </a:endParaRPr>
          </a:p>
        </p:txBody>
      </p:sp>
      <p:grpSp>
        <p:nvGrpSpPr>
          <p:cNvPr id="25" name="Group 12"/>
          <p:cNvGrpSpPr>
            <a:grpSpLocks/>
          </p:cNvGrpSpPr>
          <p:nvPr/>
        </p:nvGrpSpPr>
        <p:grpSpPr bwMode="auto">
          <a:xfrm>
            <a:off x="7983538" y="2510632"/>
            <a:ext cx="381000" cy="381000"/>
            <a:chOff x="1344" y="3072"/>
            <a:chExt cx="336" cy="336"/>
          </a:xfrm>
        </p:grpSpPr>
        <p:sp>
          <p:nvSpPr>
            <p:cNvPr id="26"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9" name="Group 6"/>
          <p:cNvGrpSpPr>
            <a:grpSpLocks/>
          </p:cNvGrpSpPr>
          <p:nvPr/>
        </p:nvGrpSpPr>
        <p:grpSpPr bwMode="auto">
          <a:xfrm>
            <a:off x="5529263" y="2475707"/>
            <a:ext cx="457200" cy="457200"/>
            <a:chOff x="1824" y="1584"/>
            <a:chExt cx="384" cy="384"/>
          </a:xfrm>
        </p:grpSpPr>
        <p:sp>
          <p:nvSpPr>
            <p:cNvPr id="30"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44190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82161"/>
                                        </p:tgtEl>
                                        <p:attrNameLst>
                                          <p:attrName>style.visibility</p:attrName>
                                        </p:attrNameLst>
                                      </p:cBhvr>
                                      <p:to>
                                        <p:strVal val="visible"/>
                                      </p:to>
                                    </p:set>
                                    <p:animEffect transition="in" filter="dissolve">
                                      <p:cBhvr>
                                        <p:cTn id="7" dur="500"/>
                                        <p:tgtEl>
                                          <p:spTgt spid="21821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82156"/>
                                        </p:tgtEl>
                                        <p:attrNameLst>
                                          <p:attrName>style.visibility</p:attrName>
                                        </p:attrNameLst>
                                      </p:cBhvr>
                                      <p:to>
                                        <p:strVal val="visible"/>
                                      </p:to>
                                    </p:set>
                                    <p:animEffect transition="in" filter="wipe(left)">
                                      <p:cBhvr>
                                        <p:cTn id="11" dur="500"/>
                                        <p:tgtEl>
                                          <p:spTgt spid="2182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82146"/>
                                        </p:tgtEl>
                                        <p:attrNameLst>
                                          <p:attrName>style.visibility</p:attrName>
                                        </p:attrNameLst>
                                      </p:cBhvr>
                                      <p:to>
                                        <p:strVal val="visible"/>
                                      </p:to>
                                    </p:set>
                                    <p:animEffect transition="in" filter="wipe(left)">
                                      <p:cBhvr>
                                        <p:cTn id="16" dur="500"/>
                                        <p:tgtEl>
                                          <p:spTgt spid="2182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82147"/>
                                        </p:tgtEl>
                                        <p:attrNameLst>
                                          <p:attrName>style.visibility</p:attrName>
                                        </p:attrNameLst>
                                      </p:cBhvr>
                                      <p:to>
                                        <p:strVal val="visible"/>
                                      </p:to>
                                    </p:set>
                                    <p:animEffect transition="in" filter="wipe(left)">
                                      <p:cBhvr>
                                        <p:cTn id="21" dur="500"/>
                                        <p:tgtEl>
                                          <p:spTgt spid="21821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82148"/>
                                        </p:tgtEl>
                                        <p:attrNameLst>
                                          <p:attrName>style.visibility</p:attrName>
                                        </p:attrNameLst>
                                      </p:cBhvr>
                                      <p:to>
                                        <p:strVal val="visible"/>
                                      </p:to>
                                    </p:set>
                                    <p:animEffect transition="in" filter="wipe(left)">
                                      <p:cBhvr>
                                        <p:cTn id="26" dur="500"/>
                                        <p:tgtEl>
                                          <p:spTgt spid="21821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182150"/>
                                        </p:tgtEl>
                                        <p:attrNameLst>
                                          <p:attrName>style.visibility</p:attrName>
                                        </p:attrNameLst>
                                      </p:cBhvr>
                                      <p:to>
                                        <p:strVal val="visible"/>
                                      </p:to>
                                    </p:set>
                                    <p:animEffect transition="in" filter="wipe(down)">
                                      <p:cBhvr>
                                        <p:cTn id="31" dur="500"/>
                                        <p:tgtEl>
                                          <p:spTgt spid="2182150"/>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218215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182149"/>
                                        </p:tgtEl>
                                        <p:attrNameLst>
                                          <p:attrName>style.visibility</p:attrName>
                                        </p:attrNameLst>
                                      </p:cBhvr>
                                      <p:to>
                                        <p:strVal val="visible"/>
                                      </p:to>
                                    </p:set>
                                    <p:animEffect transition="in" filter="wipe(down)">
                                      <p:cBhvr>
                                        <p:cTn id="39" dur="500"/>
                                        <p:tgtEl>
                                          <p:spTgt spid="2182149"/>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2182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82153"/>
                                        </p:tgtEl>
                                        <p:attrNameLst>
                                          <p:attrName>style.visibility</p:attrName>
                                        </p:attrNameLst>
                                      </p:cBhvr>
                                      <p:to>
                                        <p:strVal val="visible"/>
                                      </p:to>
                                    </p:set>
                                    <p:animEffect transition="in" filter="wipe(left)">
                                      <p:cBhvr>
                                        <p:cTn id="47" dur="500"/>
                                        <p:tgtEl>
                                          <p:spTgt spid="2182153"/>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218215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182155"/>
                                        </p:tgtEl>
                                        <p:attrNameLst>
                                          <p:attrName>style.visibility</p:attrName>
                                        </p:attrNameLst>
                                      </p:cBhvr>
                                      <p:to>
                                        <p:strVal val="visible"/>
                                      </p:to>
                                    </p:set>
                                    <p:animEffect transition="in" filter="wipe(left)">
                                      <p:cBhvr>
                                        <p:cTn id="55" dur="500"/>
                                        <p:tgtEl>
                                          <p:spTgt spid="21821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dissolv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82162"/>
                                        </p:tgtEl>
                                        <p:attrNameLst>
                                          <p:attrName>style.visibility</p:attrName>
                                        </p:attrNameLst>
                                      </p:cBhvr>
                                      <p:to>
                                        <p:strVal val="visible"/>
                                      </p:to>
                                    </p:set>
                                    <p:animEffect transition="in" filter="wipe(left)">
                                      <p:cBhvr>
                                        <p:cTn id="65" dur="500"/>
                                        <p:tgtEl>
                                          <p:spTgt spid="218216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182158"/>
                                        </p:tgtEl>
                                        <p:attrNameLst>
                                          <p:attrName>style.visibility</p:attrName>
                                        </p:attrNameLst>
                                      </p:cBhvr>
                                      <p:to>
                                        <p:strVal val="visible"/>
                                      </p:to>
                                    </p:set>
                                    <p:animEffect transition="in" filter="wipe(right)">
                                      <p:cBhvr>
                                        <p:cTn id="70" dur="500"/>
                                        <p:tgtEl>
                                          <p:spTgt spid="2182158"/>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2182160"/>
                                        </p:tgtEl>
                                        <p:attrNameLst>
                                          <p:attrName>style.visibility</p:attrName>
                                        </p:attrNameLst>
                                      </p:cBhvr>
                                      <p:to>
                                        <p:strVal val="visible"/>
                                      </p:to>
                                    </p:set>
                                    <p:animEffect transition="in" filter="wipe(left)">
                                      <p:cBhvr>
                                        <p:cTn id="74" dur="500"/>
                                        <p:tgtEl>
                                          <p:spTgt spid="2182160"/>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82157"/>
                                        </p:tgtEl>
                                        <p:attrNameLst>
                                          <p:attrName>style.visibility</p:attrName>
                                        </p:attrNameLst>
                                      </p:cBhvr>
                                      <p:to>
                                        <p:strVal val="visible"/>
                                      </p:to>
                                    </p:set>
                                    <p:animEffect transition="in" filter="wipe(left)">
                                      <p:cBhvr>
                                        <p:cTn id="85" dur="500"/>
                                        <p:tgtEl>
                                          <p:spTgt spid="218215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182163"/>
                                        </p:tgtEl>
                                        <p:attrNameLst>
                                          <p:attrName>style.visibility</p:attrName>
                                        </p:attrNameLst>
                                      </p:cBhvr>
                                      <p:to>
                                        <p:strVal val="visible"/>
                                      </p:to>
                                    </p:set>
                                    <p:animEffect transition="in" filter="wipe(up)">
                                      <p:cBhvr>
                                        <p:cTn id="90" dur="500"/>
                                        <p:tgtEl>
                                          <p:spTgt spid="2182163"/>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2182159"/>
                                        </p:tgtEl>
                                        <p:attrNameLst>
                                          <p:attrName>style.visibility</p:attrName>
                                        </p:attrNameLst>
                                      </p:cBhvr>
                                      <p:to>
                                        <p:strVal val="visible"/>
                                      </p:to>
                                    </p:set>
                                    <p:animEffect transition="in" filter="wipe(left)">
                                      <p:cBhvr>
                                        <p:cTn id="94" dur="500"/>
                                        <p:tgtEl>
                                          <p:spTgt spid="218215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2182164"/>
                                        </p:tgtEl>
                                        <p:attrNameLst>
                                          <p:attrName>style.visibility</p:attrName>
                                        </p:attrNameLst>
                                      </p:cBhvr>
                                      <p:to>
                                        <p:strVal val="visible"/>
                                      </p:to>
                                    </p:set>
                                    <p:animEffect transition="in" filter="wipe(left)">
                                      <p:cBhvr>
                                        <p:cTn id="99" dur="500"/>
                                        <p:tgtEl>
                                          <p:spTgt spid="218216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 calcmode="lin" valueType="num">
                                      <p:cBhvr additive="base">
                                        <p:cTn id="104" dur="500" fill="hold"/>
                                        <p:tgtEl>
                                          <p:spTgt spid="23"/>
                                        </p:tgtEl>
                                        <p:attrNameLst>
                                          <p:attrName>ppt_x</p:attrName>
                                        </p:attrNameLst>
                                      </p:cBhvr>
                                      <p:tavLst>
                                        <p:tav tm="0">
                                          <p:val>
                                            <p:strVal val="#ppt_x"/>
                                          </p:val>
                                        </p:tav>
                                        <p:tav tm="100000">
                                          <p:val>
                                            <p:strVal val="#ppt_x"/>
                                          </p:val>
                                        </p:tav>
                                      </p:tavLst>
                                    </p:anim>
                                    <p:anim calcmode="lin" valueType="num">
                                      <p:cBhvr additive="base">
                                        <p:cTn id="10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2182165"/>
                                        </p:tgtEl>
                                        <p:attrNameLst>
                                          <p:attrName>style.visibility</p:attrName>
                                        </p:attrNameLst>
                                      </p:cBhvr>
                                      <p:to>
                                        <p:strVal val="visible"/>
                                      </p:to>
                                    </p:set>
                                    <p:animEffect transition="in" filter="wipe(left)">
                                      <p:cBhvr>
                                        <p:cTn id="110" dur="500"/>
                                        <p:tgtEl>
                                          <p:spTgt spid="2182165"/>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iterate type="wd">
                                    <p:tmPct val="100000"/>
                                  </p:iterate>
                                  <p:childTnLst>
                                    <p:set>
                                      <p:cBhvr>
                                        <p:cTn id="114" dur="1" fill="hold">
                                          <p:stCondLst>
                                            <p:cond delay="0"/>
                                          </p:stCondLst>
                                        </p:cTn>
                                        <p:tgtEl>
                                          <p:spTgt spid="24"/>
                                        </p:tgtEl>
                                        <p:attrNameLst>
                                          <p:attrName>style.visibility</p:attrName>
                                        </p:attrNameLst>
                                      </p:cBhvr>
                                      <p:to>
                                        <p:strVal val="visible"/>
                                      </p:to>
                                    </p:set>
                                    <p:animEffect transition="in" filter="checkerboard(across)">
                                      <p:cBhvr>
                                        <p:cTn id="115" dur="300"/>
                                        <p:tgtEl>
                                          <p:spTgt spid="2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wipe(left)">
                                      <p:cBhvr>
                                        <p:cTn id="1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2146" grpId="0" autoUpdateAnimBg="0"/>
      <p:bldP spid="2182148" grpId="0" autoUpdateAnimBg="0"/>
      <p:bldP spid="2182149" grpId="0" animBg="1"/>
      <p:bldP spid="2182150" grpId="0" animBg="1"/>
      <p:bldP spid="2182153" grpId="0" animBg="1"/>
      <p:bldP spid="2182156" grpId="0" autoUpdateAnimBg="0"/>
      <p:bldP spid="2182157" grpId="0" animBg="1"/>
      <p:bldP spid="2182158" grpId="0" animBg="1"/>
      <p:bldP spid="2182161" grpId="0" animBg="1"/>
      <p:bldP spid="2182163" grpId="0" autoUpdateAnimBg="0"/>
      <p:bldP spid="2182165" grpId="0" autoUpdateAnimBg="0"/>
      <p:bldP spid="22" grpId="0" autoUpdateAnimBg="0"/>
      <p:bldP spid="2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5"/>
          <p:cNvSpPr>
            <a:spLocks noChangeArrowheads="1"/>
          </p:cNvSpPr>
          <p:nvPr/>
        </p:nvSpPr>
        <p:spPr bwMode="auto">
          <a:xfrm>
            <a:off x="6762671" y="3999265"/>
            <a:ext cx="123746" cy="2338387"/>
          </a:xfrm>
          <a:prstGeom prst="rect">
            <a:avLst/>
          </a:prstGeom>
          <a:gradFill rotWithShape="0">
            <a:gsLst>
              <a:gs pos="0">
                <a:srgbClr val="99CC00"/>
              </a:gs>
              <a:gs pos="100000">
                <a:srgbClr val="475E00"/>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170" name="AutoShape 2"/>
          <p:cNvSpPr>
            <a:spLocks noChangeArrowheads="1"/>
          </p:cNvSpPr>
          <p:nvPr/>
        </p:nvSpPr>
        <p:spPr bwMode="auto">
          <a:xfrm>
            <a:off x="4543425" y="1916113"/>
            <a:ext cx="965200" cy="452437"/>
          </a:xfrm>
          <a:prstGeom prst="wedgeRectCallout">
            <a:avLst>
              <a:gd name="adj1" fmla="val -176972"/>
              <a:gd name="adj2" fmla="val 85088"/>
            </a:avLst>
          </a:prstGeom>
          <a:solidFill>
            <a:schemeClr val="accent1"/>
          </a:solidFill>
          <a:ln w="19050">
            <a:solidFill>
              <a:srgbClr val="66FF33"/>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solidFill>
                <a:srgbClr val="66FF33"/>
              </a:solidFill>
              <a:latin typeface="Times New Roman" panose="02020603050405020304" pitchFamily="18" charset="0"/>
            </a:endParaRPr>
          </a:p>
        </p:txBody>
      </p:sp>
      <p:sp>
        <p:nvSpPr>
          <p:cNvPr id="2183171" name="AutoShape 3"/>
          <p:cNvSpPr>
            <a:spLocks noChangeArrowheads="1"/>
          </p:cNvSpPr>
          <p:nvPr/>
        </p:nvSpPr>
        <p:spPr bwMode="auto">
          <a:xfrm>
            <a:off x="6081713" y="985838"/>
            <a:ext cx="2438400" cy="2362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7" y="10800"/>
                </a:moveTo>
                <a:cubicBezTo>
                  <a:pt x="717" y="16369"/>
                  <a:pt x="5231" y="20883"/>
                  <a:pt x="10800" y="20883"/>
                </a:cubicBezTo>
                <a:cubicBezTo>
                  <a:pt x="16369" y="20883"/>
                  <a:pt x="20883" y="16369"/>
                  <a:pt x="20883" y="10800"/>
                </a:cubicBezTo>
                <a:cubicBezTo>
                  <a:pt x="20883" y="5231"/>
                  <a:pt x="16369" y="717"/>
                  <a:pt x="10800" y="717"/>
                </a:cubicBezTo>
                <a:cubicBezTo>
                  <a:pt x="5231" y="717"/>
                  <a:pt x="717" y="5231"/>
                  <a:pt x="717" y="10800"/>
                </a:cubicBez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83172" name="Text Box 4"/>
          <p:cNvSpPr txBox="1">
            <a:spLocks noChangeArrowheads="1"/>
          </p:cNvSpPr>
          <p:nvPr/>
        </p:nvSpPr>
        <p:spPr bwMode="auto">
          <a:xfrm>
            <a:off x="2857500" y="4841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例</a:t>
            </a:r>
          </a:p>
        </p:txBody>
      </p:sp>
      <p:sp>
        <p:nvSpPr>
          <p:cNvPr id="2183173" name="Text Box 5"/>
          <p:cNvSpPr txBox="1">
            <a:spLocks noChangeArrowheads="1"/>
          </p:cNvSpPr>
          <p:nvPr/>
        </p:nvSpPr>
        <p:spPr bwMode="auto">
          <a:xfrm>
            <a:off x="2714625" y="455613"/>
            <a:ext cx="32861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rgbClr val="FFFF00"/>
                </a:solidFill>
                <a:latin typeface="仿宋_GB2312" pitchFamily="49" charset="-122"/>
                <a:ea typeface="仿宋_GB2312" pitchFamily="49" charset="-122"/>
              </a:rPr>
              <a:t>   </a:t>
            </a:r>
            <a:r>
              <a:rPr kumimoji="1" lang="en-US" altLang="zh-CN" sz="2400" b="1" dirty="0" smtClean="0">
                <a:solidFill>
                  <a:srgbClr val="FFFF00"/>
                </a:solidFill>
                <a:latin typeface="仿宋_GB2312" pitchFamily="49" charset="-122"/>
                <a:ea typeface="仿宋_GB2312" pitchFamily="49" charset="-122"/>
              </a:rPr>
              <a:t>3</a:t>
            </a:r>
            <a:r>
              <a:rPr kumimoji="1" lang="en-US" altLang="zh-CN" sz="2400" b="1" dirty="0" smtClean="0">
                <a:solidFill>
                  <a:schemeClr val="hlink"/>
                </a:solidFill>
                <a:latin typeface="仿宋_GB2312" pitchFamily="49" charset="-122"/>
                <a:ea typeface="仿宋_GB2312" pitchFamily="49" charset="-122"/>
              </a:rPr>
              <a:t> </a:t>
            </a:r>
            <a:r>
              <a:rPr kumimoji="1" lang="zh-CN" altLang="en-US" sz="2400" b="1" dirty="0" smtClean="0">
                <a:solidFill>
                  <a:schemeClr val="bg1"/>
                </a:solidFill>
                <a:latin typeface="仿宋_GB2312" pitchFamily="49" charset="-122"/>
                <a:ea typeface="仿宋_GB2312" pitchFamily="49" charset="-122"/>
              </a:rPr>
              <a:t>求圆</a:t>
            </a:r>
            <a:r>
              <a:rPr kumimoji="1" lang="zh-CN" altLang="en-US" sz="2400" b="1" dirty="0">
                <a:solidFill>
                  <a:schemeClr val="bg1"/>
                </a:solidFill>
                <a:latin typeface="仿宋_GB2312" pitchFamily="49" charset="-122"/>
                <a:ea typeface="仿宋_GB2312" pitchFamily="49" charset="-122"/>
              </a:rPr>
              <a:t>电</a:t>
            </a:r>
            <a:r>
              <a:rPr kumimoji="1" lang="zh-CN" altLang="en-US" sz="2400" b="1" dirty="0" smtClean="0">
                <a:solidFill>
                  <a:schemeClr val="bg1"/>
                </a:solidFill>
                <a:latin typeface="仿宋_GB2312" pitchFamily="49" charset="-122"/>
                <a:ea typeface="仿宋_GB2312" pitchFamily="49" charset="-122"/>
              </a:rPr>
              <a:t>流环在</a:t>
            </a:r>
            <a:r>
              <a:rPr kumimoji="1" lang="zh-CN" altLang="en-US" sz="2400" b="1" dirty="0">
                <a:solidFill>
                  <a:schemeClr val="bg1"/>
                </a:solidFill>
                <a:latin typeface="仿宋_GB2312" pitchFamily="49" charset="-122"/>
                <a:ea typeface="仿宋_GB2312" pitchFamily="49" charset="-122"/>
              </a:rPr>
              <a:t>均匀磁场中的内部张力。</a:t>
            </a:r>
          </a:p>
        </p:txBody>
      </p:sp>
      <p:grpSp>
        <p:nvGrpSpPr>
          <p:cNvPr id="2" name="Group 6"/>
          <p:cNvGrpSpPr>
            <a:grpSpLocks/>
          </p:cNvGrpSpPr>
          <p:nvPr/>
        </p:nvGrpSpPr>
        <p:grpSpPr bwMode="auto">
          <a:xfrm>
            <a:off x="7072313" y="2433638"/>
            <a:ext cx="457200" cy="457200"/>
            <a:chOff x="1824" y="1584"/>
            <a:chExt cx="384" cy="384"/>
          </a:xfrm>
        </p:grpSpPr>
        <p:sp>
          <p:nvSpPr>
            <p:cNvPr id="3133"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34"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2183177" name="Object 2"/>
          <p:cNvGraphicFramePr>
            <a:graphicFrameLocks noChangeAspect="1"/>
          </p:cNvGraphicFramePr>
          <p:nvPr/>
        </p:nvGraphicFramePr>
        <p:xfrm>
          <a:off x="6702425" y="2255838"/>
          <a:ext cx="330200" cy="406400"/>
        </p:xfrm>
        <a:graphic>
          <a:graphicData uri="http://schemas.openxmlformats.org/presentationml/2006/ole">
            <mc:AlternateContent xmlns:mc="http://schemas.openxmlformats.org/markup-compatibility/2006">
              <mc:Choice xmlns:v="urn:schemas-microsoft-com:vml" Requires="v">
                <p:oleObj spid="_x0000_s280858" name="公式" r:id="rId3" imgW="164880" imgH="203040" progId="Equation.3">
                  <p:embed/>
                </p:oleObj>
              </mc:Choice>
              <mc:Fallback>
                <p:oleObj name="公式" r:id="rId3" imgW="1648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425" y="2255838"/>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78" name="Text Box 10"/>
          <p:cNvSpPr txBox="1">
            <a:spLocks noChangeArrowheads="1"/>
          </p:cNvSpPr>
          <p:nvPr/>
        </p:nvSpPr>
        <p:spPr bwMode="auto">
          <a:xfrm>
            <a:off x="179388" y="1397000"/>
            <a:ext cx="86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Times New Roman" panose="02020603050405020304" pitchFamily="18" charset="0"/>
              </a:rPr>
              <a:t>解： </a:t>
            </a:r>
          </a:p>
        </p:txBody>
      </p:sp>
      <p:sp>
        <p:nvSpPr>
          <p:cNvPr id="2183179" name="Line 11"/>
          <p:cNvSpPr>
            <a:spLocks noChangeShapeType="1"/>
          </p:cNvSpPr>
          <p:nvPr/>
        </p:nvSpPr>
        <p:spPr bwMode="auto">
          <a:xfrm flipV="1">
            <a:off x="7300913" y="1519238"/>
            <a:ext cx="914400" cy="6858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180" name="Object 3"/>
          <p:cNvGraphicFramePr>
            <a:graphicFrameLocks noChangeAspect="1"/>
          </p:cNvGraphicFramePr>
          <p:nvPr/>
        </p:nvGraphicFramePr>
        <p:xfrm>
          <a:off x="7710488" y="1895475"/>
          <a:ext cx="304800" cy="330200"/>
        </p:xfrm>
        <a:graphic>
          <a:graphicData uri="http://schemas.openxmlformats.org/presentationml/2006/ole">
            <mc:AlternateContent xmlns:mc="http://schemas.openxmlformats.org/markup-compatibility/2006">
              <mc:Choice xmlns:v="urn:schemas-microsoft-com:vml" Requires="v">
                <p:oleObj spid="_x0000_s280859" name="公式" r:id="rId5" imgW="152280" imgH="164880" progId="Equation.3">
                  <p:embed/>
                </p:oleObj>
              </mc:Choice>
              <mc:Fallback>
                <p:oleObj name="公式" r:id="rId5" imgW="15228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0488" y="1895475"/>
                        <a:ext cx="30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81" name="AutoShape 13"/>
          <p:cNvSpPr>
            <a:spLocks noChangeArrowheads="1"/>
          </p:cNvSpPr>
          <p:nvPr/>
        </p:nvSpPr>
        <p:spPr bwMode="auto">
          <a:xfrm rot="2677148">
            <a:off x="7758113" y="1138238"/>
            <a:ext cx="533400" cy="304800"/>
          </a:xfrm>
          <a:prstGeom prst="leftArrow">
            <a:avLst>
              <a:gd name="adj1" fmla="val 50000"/>
              <a:gd name="adj2" fmla="val 43750"/>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182" name="Line 14"/>
          <p:cNvSpPr>
            <a:spLocks noChangeShapeType="1"/>
          </p:cNvSpPr>
          <p:nvPr/>
        </p:nvSpPr>
        <p:spPr bwMode="auto">
          <a:xfrm flipV="1">
            <a:off x="7300913" y="1138238"/>
            <a:ext cx="533400" cy="10668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183" name="Text Box 15"/>
          <p:cNvSpPr txBox="1">
            <a:spLocks noChangeArrowheads="1"/>
          </p:cNvSpPr>
          <p:nvPr/>
        </p:nvSpPr>
        <p:spPr bwMode="auto">
          <a:xfrm>
            <a:off x="400050" y="1844675"/>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bg1"/>
                </a:solidFill>
                <a:latin typeface="Times New Roman" panose="02020603050405020304" pitchFamily="18" charset="0"/>
                <a:ea typeface="仿宋_GB2312" pitchFamily="49" charset="-122"/>
                <a:cs typeface="Times New Roman" panose="02020603050405020304" pitchFamily="18" charset="0"/>
              </a:rPr>
              <a:t>•</a:t>
            </a:r>
            <a:r>
              <a:rPr kumimoji="1" lang="en-US" altLang="zh-CN" sz="2400" b="1">
                <a:solidFill>
                  <a:schemeClr val="bg1"/>
                </a:solidFill>
                <a:latin typeface="仿宋_GB2312" pitchFamily="49" charset="-122"/>
                <a:ea typeface="仿宋_GB2312" pitchFamily="49" charset="-122"/>
                <a:cs typeface="Times New Roman" panose="02020603050405020304" pitchFamily="18" charset="0"/>
              </a:rPr>
              <a:t> </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方法一</a:t>
            </a:r>
            <a:r>
              <a:rPr kumimoji="1" lang="en-US" altLang="zh-CN" sz="2400" b="1" dirty="0">
                <a:solidFill>
                  <a:schemeClr val="bg1"/>
                </a:solidFill>
                <a:latin typeface="仿宋_GB2312" pitchFamily="49" charset="-122"/>
                <a:ea typeface="仿宋_GB2312" pitchFamily="49" charset="-122"/>
                <a:cs typeface="Times New Roman" panose="02020603050405020304" pitchFamily="18" charset="0"/>
              </a:rPr>
              <a:t>:</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取电流元</a:t>
            </a:r>
          </a:p>
        </p:txBody>
      </p:sp>
      <p:graphicFrame>
        <p:nvGraphicFramePr>
          <p:cNvPr id="2183184" name="Object 4"/>
          <p:cNvGraphicFramePr>
            <a:graphicFrameLocks noChangeAspect="1"/>
          </p:cNvGraphicFramePr>
          <p:nvPr/>
        </p:nvGraphicFramePr>
        <p:xfrm>
          <a:off x="8286750" y="1031875"/>
          <a:ext cx="533400" cy="431800"/>
        </p:xfrm>
        <a:graphic>
          <a:graphicData uri="http://schemas.openxmlformats.org/presentationml/2006/ole">
            <mc:AlternateContent xmlns:mc="http://schemas.openxmlformats.org/markup-compatibility/2006">
              <mc:Choice xmlns:v="urn:schemas-microsoft-com:vml" Requires="v">
                <p:oleObj spid="_x0000_s280860" name="公式" r:id="rId7" imgW="266400" imgH="215640" progId="Equation.3">
                  <p:embed/>
                </p:oleObj>
              </mc:Choice>
              <mc:Fallback>
                <p:oleObj name="公式" r:id="rId7" imgW="26640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86750" y="1031875"/>
                        <a:ext cx="533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7"/>
          <p:cNvGrpSpPr>
            <a:grpSpLocks/>
          </p:cNvGrpSpPr>
          <p:nvPr/>
        </p:nvGrpSpPr>
        <p:grpSpPr bwMode="auto">
          <a:xfrm>
            <a:off x="6918325" y="2903538"/>
            <a:ext cx="1001713" cy="752475"/>
            <a:chOff x="4025" y="2120"/>
            <a:chExt cx="631" cy="474"/>
          </a:xfrm>
        </p:grpSpPr>
        <p:sp>
          <p:nvSpPr>
            <p:cNvPr id="3131" name="Arc 18"/>
            <p:cNvSpPr>
              <a:spLocks/>
            </p:cNvSpPr>
            <p:nvPr/>
          </p:nvSpPr>
          <p:spPr bwMode="auto">
            <a:xfrm rot="2748596" flipV="1">
              <a:off x="4047" y="2098"/>
              <a:ext cx="474" cy="518"/>
            </a:xfrm>
            <a:custGeom>
              <a:avLst/>
              <a:gdLst>
                <a:gd name="T0" fmla="*/ 0 w 21303"/>
                <a:gd name="T1" fmla="*/ 0 h 20925"/>
                <a:gd name="T2" fmla="*/ 0 w 21303"/>
                <a:gd name="T3" fmla="*/ 0 h 20925"/>
                <a:gd name="T4" fmla="*/ 0 w 21303"/>
                <a:gd name="T5" fmla="*/ 0 h 20925"/>
                <a:gd name="T6" fmla="*/ 0 60000 65536"/>
                <a:gd name="T7" fmla="*/ 0 60000 65536"/>
                <a:gd name="T8" fmla="*/ 0 60000 65536"/>
                <a:gd name="T9" fmla="*/ 0 w 21303"/>
                <a:gd name="T10" fmla="*/ 0 h 20925"/>
                <a:gd name="T11" fmla="*/ 21303 w 21303"/>
                <a:gd name="T12" fmla="*/ 20925 h 20925"/>
              </a:gdLst>
              <a:ahLst/>
              <a:cxnLst>
                <a:cxn ang="T6">
                  <a:pos x="T0" y="T1"/>
                </a:cxn>
                <a:cxn ang="T7">
                  <a:pos x="T2" y="T3"/>
                </a:cxn>
                <a:cxn ang="T8">
                  <a:pos x="T4" y="T5"/>
                </a:cxn>
              </a:cxnLst>
              <a:rect l="T9" t="T10" r="T11" b="T12"/>
              <a:pathLst>
                <a:path w="21303" h="20925" fill="none" extrusionOk="0">
                  <a:moveTo>
                    <a:pt x="5357" y="-1"/>
                  </a:moveTo>
                  <a:cubicBezTo>
                    <a:pt x="13638" y="2120"/>
                    <a:pt x="19890" y="8924"/>
                    <a:pt x="21303" y="17355"/>
                  </a:cubicBezTo>
                </a:path>
                <a:path w="21303" h="20925" stroke="0" extrusionOk="0">
                  <a:moveTo>
                    <a:pt x="5357" y="-1"/>
                  </a:moveTo>
                  <a:cubicBezTo>
                    <a:pt x="13638" y="2120"/>
                    <a:pt x="19890" y="8924"/>
                    <a:pt x="21303" y="17355"/>
                  </a:cubicBezTo>
                  <a:lnTo>
                    <a:pt x="0" y="20925"/>
                  </a:lnTo>
                  <a:close/>
                </a:path>
              </a:pathLst>
            </a:custGeom>
            <a:noFill/>
            <a:ln w="19050">
              <a:solidFill>
                <a:srgbClr val="FF99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32" name="Line 19"/>
            <p:cNvSpPr>
              <a:spLocks noChangeShapeType="1"/>
            </p:cNvSpPr>
            <p:nvPr/>
          </p:nvSpPr>
          <p:spPr bwMode="auto">
            <a:xfrm flipV="1">
              <a:off x="4512" y="2400"/>
              <a:ext cx="144" cy="4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2225">
                  <a:solidFill>
                    <a:srgbClr val="000000"/>
                  </a:solidFill>
                  <a:round/>
                  <a:headEnd/>
                  <a:tailEnd type="triangle" w="med" len="med"/>
                </a14:hiddenLine>
              </a:ext>
            </a:extLst>
          </p:spPr>
          <p:txBody>
            <a:bodyPr/>
            <a:lstStyle/>
            <a:p>
              <a:endParaRPr lang="zh-CN" altLang="en-US"/>
            </a:p>
          </p:txBody>
        </p:sp>
      </p:grpSp>
      <p:graphicFrame>
        <p:nvGraphicFramePr>
          <p:cNvPr id="2183188" name="Object 5"/>
          <p:cNvGraphicFramePr>
            <a:graphicFrameLocks noChangeAspect="1"/>
          </p:cNvGraphicFramePr>
          <p:nvPr/>
        </p:nvGraphicFramePr>
        <p:xfrm>
          <a:off x="8062913" y="3043238"/>
          <a:ext cx="412750" cy="473075"/>
        </p:xfrm>
        <a:graphic>
          <a:graphicData uri="http://schemas.openxmlformats.org/presentationml/2006/ole">
            <mc:AlternateContent xmlns:mc="http://schemas.openxmlformats.org/markup-compatibility/2006">
              <mc:Choice xmlns:v="urn:schemas-microsoft-com:vml" Requires="v">
                <p:oleObj spid="_x0000_s280861" name="Equation" r:id="rId9" imgW="126720" imgH="164880" progId="Equation.3">
                  <p:embed/>
                </p:oleObj>
              </mc:Choice>
              <mc:Fallback>
                <p:oleObj name="Equation" r:id="rId9" imgW="12672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2913" y="3043238"/>
                        <a:ext cx="4127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89" name="Object 6"/>
          <p:cNvGraphicFramePr>
            <a:graphicFrameLocks noChangeAspect="1"/>
          </p:cNvGraphicFramePr>
          <p:nvPr/>
        </p:nvGraphicFramePr>
        <p:xfrm>
          <a:off x="7134225" y="1390650"/>
          <a:ext cx="482600" cy="406400"/>
        </p:xfrm>
        <a:graphic>
          <a:graphicData uri="http://schemas.openxmlformats.org/presentationml/2006/ole">
            <mc:AlternateContent xmlns:mc="http://schemas.openxmlformats.org/markup-compatibility/2006">
              <mc:Choice xmlns:v="urn:schemas-microsoft-com:vml" Requires="v">
                <p:oleObj spid="_x0000_s280862" name="公式" r:id="rId11" imgW="241200" imgH="203040" progId="Equation.3">
                  <p:embed/>
                </p:oleObj>
              </mc:Choice>
              <mc:Fallback>
                <p:oleObj name="公式" r:id="rId11" imgW="2412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4225" y="1390650"/>
                        <a:ext cx="482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90" name="Line 22"/>
          <p:cNvSpPr>
            <a:spLocks noChangeShapeType="1"/>
          </p:cNvSpPr>
          <p:nvPr/>
        </p:nvSpPr>
        <p:spPr bwMode="auto">
          <a:xfrm>
            <a:off x="8215313" y="1443038"/>
            <a:ext cx="533400" cy="83820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191" name="Line 23"/>
          <p:cNvSpPr>
            <a:spLocks noChangeShapeType="1"/>
          </p:cNvSpPr>
          <p:nvPr/>
        </p:nvSpPr>
        <p:spPr bwMode="auto">
          <a:xfrm flipH="1" flipV="1">
            <a:off x="6843713" y="757238"/>
            <a:ext cx="990600" cy="38100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192" name="Line 24"/>
          <p:cNvSpPr>
            <a:spLocks noChangeShapeType="1"/>
          </p:cNvSpPr>
          <p:nvPr/>
        </p:nvSpPr>
        <p:spPr bwMode="auto">
          <a:xfrm flipV="1">
            <a:off x="8062913" y="757238"/>
            <a:ext cx="457200" cy="5334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193" name="Object 7"/>
          <p:cNvGraphicFramePr>
            <a:graphicFrameLocks noChangeAspect="1"/>
          </p:cNvGraphicFramePr>
          <p:nvPr/>
        </p:nvGraphicFramePr>
        <p:xfrm>
          <a:off x="8477250" y="333375"/>
          <a:ext cx="457200" cy="482600"/>
        </p:xfrm>
        <a:graphic>
          <a:graphicData uri="http://schemas.openxmlformats.org/presentationml/2006/ole">
            <mc:AlternateContent xmlns:mc="http://schemas.openxmlformats.org/markup-compatibility/2006">
              <mc:Choice xmlns:v="urn:schemas-microsoft-com:vml" Requires="v">
                <p:oleObj spid="_x0000_s280863" name="公式" r:id="rId13" imgW="228600" imgH="241200" progId="Equation.3">
                  <p:embed/>
                </p:oleObj>
              </mc:Choice>
              <mc:Fallback>
                <p:oleObj name="公式" r:id="rId13" imgW="22860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77250" y="333375"/>
                        <a:ext cx="457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4" name="Object 8"/>
          <p:cNvGraphicFramePr>
            <a:graphicFrameLocks noChangeAspect="1"/>
          </p:cNvGraphicFramePr>
          <p:nvPr/>
        </p:nvGraphicFramePr>
        <p:xfrm>
          <a:off x="6973888" y="336550"/>
          <a:ext cx="304800" cy="406400"/>
        </p:xfrm>
        <a:graphic>
          <a:graphicData uri="http://schemas.openxmlformats.org/presentationml/2006/ole">
            <mc:AlternateContent xmlns:mc="http://schemas.openxmlformats.org/markup-compatibility/2006">
              <mc:Choice xmlns:v="urn:schemas-microsoft-com:vml" Requires="v">
                <p:oleObj spid="_x0000_s280864" name="公式" r:id="rId15" imgW="152280" imgH="203040" progId="Equation.3">
                  <p:embed/>
                </p:oleObj>
              </mc:Choice>
              <mc:Fallback>
                <p:oleObj name="公式" r:id="rId15" imgW="15228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73888" y="33655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5" name="Object 9"/>
          <p:cNvGraphicFramePr>
            <a:graphicFrameLocks noChangeAspect="1"/>
          </p:cNvGraphicFramePr>
          <p:nvPr/>
        </p:nvGraphicFramePr>
        <p:xfrm>
          <a:off x="8653463" y="1689100"/>
          <a:ext cx="355600" cy="406400"/>
        </p:xfrm>
        <a:graphic>
          <a:graphicData uri="http://schemas.openxmlformats.org/presentationml/2006/ole">
            <mc:AlternateContent xmlns:mc="http://schemas.openxmlformats.org/markup-compatibility/2006">
              <mc:Choice xmlns:v="urn:schemas-microsoft-com:vml" Requires="v">
                <p:oleObj spid="_x0000_s280865" name="公式" r:id="rId17" imgW="177480" imgH="203040" progId="Equation.3">
                  <p:embed/>
                </p:oleObj>
              </mc:Choice>
              <mc:Fallback>
                <p:oleObj name="公式" r:id="rId17" imgW="17748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53463" y="1689100"/>
                        <a:ext cx="355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196" name="Line 28"/>
          <p:cNvSpPr>
            <a:spLocks noChangeShapeType="1"/>
          </p:cNvSpPr>
          <p:nvPr/>
        </p:nvSpPr>
        <p:spPr bwMode="auto">
          <a:xfrm>
            <a:off x="6919913" y="833438"/>
            <a:ext cx="1828800" cy="1447800"/>
          </a:xfrm>
          <a:prstGeom prst="line">
            <a:avLst/>
          </a:prstGeom>
          <a:noFill/>
          <a:ln w="15875">
            <a:solidFill>
              <a:srgbClr val="FFCC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197" name="Text Box 29"/>
          <p:cNvSpPr txBox="1">
            <a:spLocks noChangeArrowheads="1"/>
          </p:cNvSpPr>
          <p:nvPr/>
        </p:nvSpPr>
        <p:spPr bwMode="auto">
          <a:xfrm>
            <a:off x="788988" y="1400175"/>
            <a:ext cx="543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a:solidFill>
                  <a:srgbClr val="FFFF00"/>
                </a:solidFill>
                <a:latin typeface="仿宋_GB2312" pitchFamily="49" charset="-122"/>
                <a:ea typeface="仿宋_GB2312" pitchFamily="49" charset="-122"/>
                <a:cs typeface="Times New Roman" panose="02020603050405020304" pitchFamily="18" charset="0"/>
              </a:rPr>
              <a:t>整个闭合线圈在均匀磁场中受力为零 </a:t>
            </a:r>
          </a:p>
        </p:txBody>
      </p:sp>
      <p:graphicFrame>
        <p:nvGraphicFramePr>
          <p:cNvPr id="2183198" name="Object 10"/>
          <p:cNvGraphicFramePr>
            <a:graphicFrameLocks noChangeAspect="1"/>
          </p:cNvGraphicFramePr>
          <p:nvPr/>
        </p:nvGraphicFramePr>
        <p:xfrm>
          <a:off x="1108075" y="2349500"/>
          <a:ext cx="3198813" cy="787400"/>
        </p:xfrm>
        <a:graphic>
          <a:graphicData uri="http://schemas.openxmlformats.org/presentationml/2006/ole">
            <mc:AlternateContent xmlns:mc="http://schemas.openxmlformats.org/markup-compatibility/2006">
              <mc:Choice xmlns:v="urn:schemas-microsoft-com:vml" Requires="v">
                <p:oleObj spid="_x0000_s280866" name="公式" r:id="rId19" imgW="1600200" imgH="393480" progId="Equation.3">
                  <p:embed/>
                </p:oleObj>
              </mc:Choice>
              <mc:Fallback>
                <p:oleObj name="公式" r:id="rId19" imgW="160020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8075" y="2349500"/>
                        <a:ext cx="31988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199" name="Object 11"/>
          <p:cNvGraphicFramePr>
            <a:graphicFrameLocks noChangeAspect="1"/>
          </p:cNvGraphicFramePr>
          <p:nvPr/>
        </p:nvGraphicFramePr>
        <p:xfrm>
          <a:off x="1260475" y="3290888"/>
          <a:ext cx="1320800" cy="406400"/>
        </p:xfrm>
        <a:graphic>
          <a:graphicData uri="http://schemas.openxmlformats.org/presentationml/2006/ole">
            <mc:AlternateContent xmlns:mc="http://schemas.openxmlformats.org/markup-compatibility/2006">
              <mc:Choice xmlns:v="urn:schemas-microsoft-com:vml" Requires="v">
                <p:oleObj spid="_x0000_s280867" name="公式" r:id="rId21" imgW="660240" imgH="203040" progId="Equation.3">
                  <p:embed/>
                </p:oleObj>
              </mc:Choice>
              <mc:Fallback>
                <p:oleObj name="公式" r:id="rId21" imgW="660240" imgH="2030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60475" y="3290888"/>
                        <a:ext cx="1320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0" name="Object 12"/>
          <p:cNvGraphicFramePr>
            <a:graphicFrameLocks noChangeAspect="1"/>
          </p:cNvGraphicFramePr>
          <p:nvPr/>
        </p:nvGraphicFramePr>
        <p:xfrm>
          <a:off x="2587625" y="3284538"/>
          <a:ext cx="1219200" cy="406400"/>
        </p:xfrm>
        <a:graphic>
          <a:graphicData uri="http://schemas.openxmlformats.org/presentationml/2006/ole">
            <mc:AlternateContent xmlns:mc="http://schemas.openxmlformats.org/markup-compatibility/2006">
              <mc:Choice xmlns:v="urn:schemas-microsoft-com:vml" Requires="v">
                <p:oleObj spid="_x0000_s280868" name="公式" r:id="rId23" imgW="609480" imgH="203040" progId="Equation.3">
                  <p:embed/>
                </p:oleObj>
              </mc:Choice>
              <mc:Fallback>
                <p:oleObj name="公式" r:id="rId23" imgW="60948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87625" y="3284538"/>
                        <a:ext cx="1219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1" name="Object 13"/>
          <p:cNvGraphicFramePr>
            <a:graphicFrameLocks/>
          </p:cNvGraphicFramePr>
          <p:nvPr/>
        </p:nvGraphicFramePr>
        <p:xfrm>
          <a:off x="4578350" y="1963738"/>
          <a:ext cx="903288" cy="355600"/>
        </p:xfrm>
        <a:graphic>
          <a:graphicData uri="http://schemas.openxmlformats.org/presentationml/2006/ole">
            <mc:AlternateContent xmlns:mc="http://schemas.openxmlformats.org/markup-compatibility/2006">
              <mc:Choice xmlns:v="urn:schemas-microsoft-com:vml" Requires="v">
                <p:oleObj spid="_x0000_s280869" name="公式" r:id="rId25" imgW="419040" imgH="164880" progId="Equation.3">
                  <p:embed/>
                </p:oleObj>
              </mc:Choice>
              <mc:Fallback>
                <p:oleObj name="公式" r:id="rId25" imgW="419040" imgH="16488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8350" y="1963738"/>
                        <a:ext cx="90328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02" name="Object 14"/>
          <p:cNvGraphicFramePr>
            <a:graphicFrameLocks noChangeAspect="1"/>
          </p:cNvGraphicFramePr>
          <p:nvPr/>
        </p:nvGraphicFramePr>
        <p:xfrm>
          <a:off x="1282700" y="4292600"/>
          <a:ext cx="2513013" cy="787400"/>
        </p:xfrm>
        <a:graphic>
          <a:graphicData uri="http://schemas.openxmlformats.org/presentationml/2006/ole">
            <mc:AlternateContent xmlns:mc="http://schemas.openxmlformats.org/markup-compatibility/2006">
              <mc:Choice xmlns:v="urn:schemas-microsoft-com:vml" Requires="v">
                <p:oleObj spid="_x0000_s280870" name="公式" r:id="rId27" imgW="1257120" imgH="393480" progId="Equation.3">
                  <p:embed/>
                </p:oleObj>
              </mc:Choice>
              <mc:Fallback>
                <p:oleObj name="公式" r:id="rId27" imgW="1257120" imgH="393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82700" y="4292600"/>
                        <a:ext cx="25130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3" name="AutoShape 35"/>
          <p:cNvSpPr>
            <a:spLocks noChangeArrowheads="1"/>
          </p:cNvSpPr>
          <p:nvPr/>
        </p:nvSpPr>
        <p:spPr bwMode="auto">
          <a:xfrm>
            <a:off x="2311400" y="3789363"/>
            <a:ext cx="762000" cy="488950"/>
          </a:xfrm>
          <a:prstGeom prst="downArrow">
            <a:avLst>
              <a:gd name="adj1" fmla="val 41667"/>
              <a:gd name="adj2" fmla="val 37986"/>
            </a:avLst>
          </a:prstGeom>
          <a:solidFill>
            <a:srgbClr val="FF00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3204" name="Object 15"/>
          <p:cNvGraphicFramePr>
            <a:graphicFrameLocks noChangeAspect="1"/>
          </p:cNvGraphicFramePr>
          <p:nvPr/>
        </p:nvGraphicFramePr>
        <p:xfrm>
          <a:off x="3787775" y="4343400"/>
          <a:ext cx="1166813" cy="787400"/>
        </p:xfrm>
        <a:graphic>
          <a:graphicData uri="http://schemas.openxmlformats.org/presentationml/2006/ole">
            <mc:AlternateContent xmlns:mc="http://schemas.openxmlformats.org/markup-compatibility/2006">
              <mc:Choice xmlns:v="urn:schemas-microsoft-com:vml" Requires="v">
                <p:oleObj spid="_x0000_s280871" name="公式" r:id="rId29" imgW="583920" imgH="393480" progId="Equation.3">
                  <p:embed/>
                </p:oleObj>
              </mc:Choice>
              <mc:Fallback>
                <p:oleObj name="公式" r:id="rId29" imgW="583920" imgH="393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87775" y="4343400"/>
                        <a:ext cx="1166813"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5" name="AutoShape 37"/>
          <p:cNvSpPr>
            <a:spLocks noChangeArrowheads="1"/>
          </p:cNvSpPr>
          <p:nvPr/>
        </p:nvSpPr>
        <p:spPr bwMode="auto">
          <a:xfrm>
            <a:off x="1279525" y="5302250"/>
            <a:ext cx="1563688" cy="431800"/>
          </a:xfrm>
          <a:prstGeom prst="rightArrow">
            <a:avLst>
              <a:gd name="adj1" fmla="val 33824"/>
              <a:gd name="adj2" fmla="val 63608"/>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183206" name="Object 16"/>
          <p:cNvGraphicFramePr>
            <a:graphicFrameLocks noChangeAspect="1"/>
          </p:cNvGraphicFramePr>
          <p:nvPr/>
        </p:nvGraphicFramePr>
        <p:xfrm>
          <a:off x="3049588" y="5330825"/>
          <a:ext cx="1090612" cy="330200"/>
        </p:xfrm>
        <a:graphic>
          <a:graphicData uri="http://schemas.openxmlformats.org/presentationml/2006/ole">
            <mc:AlternateContent xmlns:mc="http://schemas.openxmlformats.org/markup-compatibility/2006">
              <mc:Choice xmlns:v="urn:schemas-microsoft-com:vml" Requires="v">
                <p:oleObj spid="_x0000_s280872" name="公式" r:id="rId31" imgW="545760" imgH="164880" progId="Equation.3">
                  <p:embed/>
                </p:oleObj>
              </mc:Choice>
              <mc:Fallback>
                <p:oleObj name="公式" r:id="rId31" imgW="545760" imgH="1648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049588" y="5330825"/>
                        <a:ext cx="1090612" cy="330200"/>
                      </a:xfrm>
                      <a:prstGeom prst="rect">
                        <a:avLst/>
                      </a:prstGeom>
                      <a:noFill/>
                      <a:ln w="22225">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07" name="Text Box 39"/>
          <p:cNvSpPr txBox="1">
            <a:spLocks noChangeArrowheads="1"/>
          </p:cNvSpPr>
          <p:nvPr/>
        </p:nvSpPr>
        <p:spPr bwMode="auto">
          <a:xfrm>
            <a:off x="400050" y="5969000"/>
            <a:ext cx="3906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solidFill>
                  <a:schemeClr val="bg1"/>
                </a:solidFill>
                <a:latin typeface="Times New Roman" panose="02020603050405020304" pitchFamily="18" charset="0"/>
                <a:ea typeface="仿宋_GB2312" pitchFamily="49" charset="-122"/>
                <a:cs typeface="Times New Roman" panose="02020603050405020304" pitchFamily="18" charset="0"/>
              </a:rPr>
              <a:t>•</a:t>
            </a:r>
            <a:r>
              <a:rPr kumimoji="1" lang="en-US" altLang="zh-CN" sz="2400" b="1" dirty="0">
                <a:solidFill>
                  <a:schemeClr val="bg1"/>
                </a:solidFill>
                <a:latin typeface="仿宋_GB2312" pitchFamily="49" charset="-122"/>
                <a:ea typeface="仿宋_GB2312" pitchFamily="49" charset="-122"/>
                <a:cs typeface="Times New Roman" panose="02020603050405020304" pitchFamily="18" charset="0"/>
              </a:rPr>
              <a:t> </a:t>
            </a:r>
            <a:r>
              <a:rPr kumimoji="1" lang="zh-CN" altLang="en-US" sz="2400" b="1" dirty="0">
                <a:solidFill>
                  <a:schemeClr val="bg1"/>
                </a:solidFill>
                <a:latin typeface="仿宋_GB2312" pitchFamily="49" charset="-122"/>
                <a:ea typeface="仿宋_GB2312" pitchFamily="49" charset="-122"/>
                <a:cs typeface="Times New Roman" panose="02020603050405020304" pitchFamily="18" charset="0"/>
              </a:rPr>
              <a:t>方法</a:t>
            </a:r>
            <a:r>
              <a:rPr kumimoji="1" lang="zh-CN" altLang="en-US" sz="2400" b="1" dirty="0" smtClean="0">
                <a:solidFill>
                  <a:schemeClr val="bg1"/>
                </a:solidFill>
                <a:latin typeface="仿宋_GB2312" pitchFamily="49" charset="-122"/>
                <a:ea typeface="仿宋_GB2312" pitchFamily="49" charset="-122"/>
                <a:cs typeface="Times New Roman" panose="02020603050405020304" pitchFamily="18" charset="0"/>
              </a:rPr>
              <a:t>二：</a:t>
            </a:r>
            <a:endParaRPr kumimoji="1" lang="zh-CN" altLang="en-US" sz="2400" b="1" dirty="0">
              <a:solidFill>
                <a:schemeClr val="bg1"/>
              </a:solidFill>
              <a:latin typeface="仿宋_GB2312" pitchFamily="49" charset="-122"/>
              <a:ea typeface="仿宋_GB2312" pitchFamily="49" charset="-122"/>
              <a:cs typeface="Times New Roman" panose="02020603050405020304" pitchFamily="18" charset="0"/>
            </a:endParaRPr>
          </a:p>
        </p:txBody>
      </p:sp>
      <p:sp>
        <p:nvSpPr>
          <p:cNvPr id="2183208" name="AutoShape 40"/>
          <p:cNvSpPr>
            <a:spLocks noChangeArrowheads="1"/>
          </p:cNvSpPr>
          <p:nvPr/>
        </p:nvSpPr>
        <p:spPr bwMode="auto">
          <a:xfrm>
            <a:off x="5614988" y="3952875"/>
            <a:ext cx="2438400" cy="2362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7" y="10800"/>
                </a:moveTo>
                <a:cubicBezTo>
                  <a:pt x="717" y="16369"/>
                  <a:pt x="5231" y="20883"/>
                  <a:pt x="10800" y="20883"/>
                </a:cubicBezTo>
                <a:cubicBezTo>
                  <a:pt x="16369" y="20883"/>
                  <a:pt x="20883" y="16369"/>
                  <a:pt x="20883" y="10800"/>
                </a:cubicBezTo>
                <a:cubicBezTo>
                  <a:pt x="20883" y="5231"/>
                  <a:pt x="16369" y="717"/>
                  <a:pt x="10800" y="717"/>
                </a:cubicBezTo>
                <a:cubicBezTo>
                  <a:pt x="5231" y="717"/>
                  <a:pt x="717" y="5231"/>
                  <a:pt x="717" y="10800"/>
                </a:cubicBez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nvGrpSpPr>
          <p:cNvPr id="4" name="Group 41"/>
          <p:cNvGrpSpPr>
            <a:grpSpLocks/>
          </p:cNvGrpSpPr>
          <p:nvPr/>
        </p:nvGrpSpPr>
        <p:grpSpPr bwMode="auto">
          <a:xfrm>
            <a:off x="6605588" y="4943475"/>
            <a:ext cx="457200" cy="457200"/>
            <a:chOff x="1824" y="1584"/>
            <a:chExt cx="384" cy="384"/>
          </a:xfrm>
        </p:grpSpPr>
        <p:sp>
          <p:nvSpPr>
            <p:cNvPr id="3129" name="Oval 42"/>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30" name="Oval 43"/>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2183212" name="Object 17"/>
          <p:cNvGraphicFramePr>
            <a:graphicFrameLocks noChangeAspect="1"/>
          </p:cNvGraphicFramePr>
          <p:nvPr/>
        </p:nvGraphicFramePr>
        <p:xfrm>
          <a:off x="6196013" y="4919663"/>
          <a:ext cx="330200" cy="406400"/>
        </p:xfrm>
        <a:graphic>
          <a:graphicData uri="http://schemas.openxmlformats.org/presentationml/2006/ole">
            <mc:AlternateContent xmlns:mc="http://schemas.openxmlformats.org/markup-compatibility/2006">
              <mc:Choice xmlns:v="urn:schemas-microsoft-com:vml" Requires="v">
                <p:oleObj spid="_x0000_s280873" name="公式" r:id="rId33" imgW="164880" imgH="203040" progId="Equation.3">
                  <p:embed/>
                </p:oleObj>
              </mc:Choice>
              <mc:Fallback>
                <p:oleObj name="公式" r:id="rId33" imgW="164880" imgH="2030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96013" y="4919663"/>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5"/>
          <p:cNvGrpSpPr>
            <a:grpSpLocks/>
          </p:cNvGrpSpPr>
          <p:nvPr/>
        </p:nvGrpSpPr>
        <p:grpSpPr bwMode="auto">
          <a:xfrm>
            <a:off x="7269163" y="5573713"/>
            <a:ext cx="911225" cy="822325"/>
            <a:chOff x="4690" y="3661"/>
            <a:chExt cx="574" cy="518"/>
          </a:xfrm>
        </p:grpSpPr>
        <p:sp>
          <p:nvSpPr>
            <p:cNvPr id="3127" name="Arc 46"/>
            <p:cNvSpPr>
              <a:spLocks/>
            </p:cNvSpPr>
            <p:nvPr/>
          </p:nvSpPr>
          <p:spPr bwMode="auto">
            <a:xfrm rot="408757" flipV="1">
              <a:off x="4690" y="3661"/>
              <a:ext cx="474" cy="518"/>
            </a:xfrm>
            <a:custGeom>
              <a:avLst/>
              <a:gdLst>
                <a:gd name="T0" fmla="*/ 0 w 21303"/>
                <a:gd name="T1" fmla="*/ 0 h 20925"/>
                <a:gd name="T2" fmla="*/ 0 w 21303"/>
                <a:gd name="T3" fmla="*/ 0 h 20925"/>
                <a:gd name="T4" fmla="*/ 0 w 21303"/>
                <a:gd name="T5" fmla="*/ 0 h 20925"/>
                <a:gd name="T6" fmla="*/ 0 60000 65536"/>
                <a:gd name="T7" fmla="*/ 0 60000 65536"/>
                <a:gd name="T8" fmla="*/ 0 60000 65536"/>
                <a:gd name="T9" fmla="*/ 0 w 21303"/>
                <a:gd name="T10" fmla="*/ 0 h 20925"/>
                <a:gd name="T11" fmla="*/ 21303 w 21303"/>
                <a:gd name="T12" fmla="*/ 20925 h 20925"/>
              </a:gdLst>
              <a:ahLst/>
              <a:cxnLst>
                <a:cxn ang="T6">
                  <a:pos x="T0" y="T1"/>
                </a:cxn>
                <a:cxn ang="T7">
                  <a:pos x="T2" y="T3"/>
                </a:cxn>
                <a:cxn ang="T8">
                  <a:pos x="T4" y="T5"/>
                </a:cxn>
              </a:cxnLst>
              <a:rect l="T9" t="T10" r="T11" b="T12"/>
              <a:pathLst>
                <a:path w="21303" h="20925" fill="none" extrusionOk="0">
                  <a:moveTo>
                    <a:pt x="5357" y="-1"/>
                  </a:moveTo>
                  <a:cubicBezTo>
                    <a:pt x="13638" y="2120"/>
                    <a:pt x="19890" y="8924"/>
                    <a:pt x="21303" y="17355"/>
                  </a:cubicBezTo>
                </a:path>
                <a:path w="21303" h="20925" stroke="0" extrusionOk="0">
                  <a:moveTo>
                    <a:pt x="5357" y="-1"/>
                  </a:moveTo>
                  <a:cubicBezTo>
                    <a:pt x="13638" y="2120"/>
                    <a:pt x="19890" y="8924"/>
                    <a:pt x="21303" y="17355"/>
                  </a:cubicBezTo>
                  <a:lnTo>
                    <a:pt x="0" y="20925"/>
                  </a:lnTo>
                  <a:close/>
                </a:path>
              </a:pathLst>
            </a:custGeom>
            <a:noFill/>
            <a:ln w="1905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28" name="Line 47"/>
            <p:cNvSpPr>
              <a:spLocks noChangeShapeType="1"/>
            </p:cNvSpPr>
            <p:nvPr/>
          </p:nvSpPr>
          <p:spPr bwMode="auto">
            <a:xfrm rot="19260161" flipV="1">
              <a:off x="5120" y="3701"/>
              <a:ext cx="144" cy="96"/>
            </a:xfrm>
            <a:prstGeom prst="line">
              <a:avLst/>
            </a:prstGeom>
            <a:noFill/>
            <a:ln w="222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83216" name="Object 18"/>
          <p:cNvGraphicFramePr>
            <a:graphicFrameLocks noChangeAspect="1"/>
          </p:cNvGraphicFramePr>
          <p:nvPr/>
        </p:nvGraphicFramePr>
        <p:xfrm>
          <a:off x="8129588" y="5781675"/>
          <a:ext cx="350837" cy="401638"/>
        </p:xfrm>
        <a:graphic>
          <a:graphicData uri="http://schemas.openxmlformats.org/presentationml/2006/ole">
            <mc:AlternateContent xmlns:mc="http://schemas.openxmlformats.org/markup-compatibility/2006">
              <mc:Choice xmlns:v="urn:schemas-microsoft-com:vml" Requires="v">
                <p:oleObj spid="_x0000_s280874" name="Equation" r:id="rId35" imgW="126720" imgH="164880" progId="Equation.3">
                  <p:embed/>
                </p:oleObj>
              </mc:Choice>
              <mc:Fallback>
                <p:oleObj name="Equation" r:id="rId35" imgW="126720" imgH="164880" progId="Equation.3">
                  <p:embed/>
                  <p:pic>
                    <p:nvPicPr>
                      <p:cNvPr id="0" name=""/>
                      <p:cNvPicPr preferRelativeResize="0">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129588" y="5781675"/>
                        <a:ext cx="35083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17" name="Line 49"/>
          <p:cNvSpPr>
            <a:spLocks noChangeShapeType="1"/>
          </p:cNvSpPr>
          <p:nvPr/>
        </p:nvSpPr>
        <p:spPr bwMode="auto">
          <a:xfrm>
            <a:off x="6834188" y="3724275"/>
            <a:ext cx="0" cy="2743200"/>
          </a:xfrm>
          <a:prstGeom prst="line">
            <a:avLst/>
          </a:prstGeom>
          <a:noFill/>
          <a:ln w="15875">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3218" name="Line 50"/>
          <p:cNvSpPr>
            <a:spLocks noChangeShapeType="1"/>
          </p:cNvSpPr>
          <p:nvPr/>
        </p:nvSpPr>
        <p:spPr bwMode="auto">
          <a:xfrm flipH="1">
            <a:off x="5843588" y="4029075"/>
            <a:ext cx="9906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3219" name="Line 51"/>
          <p:cNvSpPr>
            <a:spLocks noChangeShapeType="1"/>
          </p:cNvSpPr>
          <p:nvPr/>
        </p:nvSpPr>
        <p:spPr bwMode="auto">
          <a:xfrm flipH="1">
            <a:off x="5843588" y="6238875"/>
            <a:ext cx="990600" cy="0"/>
          </a:xfrm>
          <a:prstGeom prst="line">
            <a:avLst/>
          </a:prstGeom>
          <a:noFill/>
          <a:ln w="2222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0" name="Object 19"/>
          <p:cNvGraphicFramePr>
            <a:graphicFrameLocks noChangeAspect="1"/>
          </p:cNvGraphicFramePr>
          <p:nvPr/>
        </p:nvGraphicFramePr>
        <p:xfrm>
          <a:off x="5530850" y="5857875"/>
          <a:ext cx="304800" cy="406400"/>
        </p:xfrm>
        <a:graphic>
          <a:graphicData uri="http://schemas.openxmlformats.org/presentationml/2006/ole">
            <mc:AlternateContent xmlns:mc="http://schemas.openxmlformats.org/markup-compatibility/2006">
              <mc:Choice xmlns:v="urn:schemas-microsoft-com:vml" Requires="v">
                <p:oleObj spid="_x0000_s280875" name="公式" r:id="rId37" imgW="152280" imgH="203040" progId="Equation.3">
                  <p:embed/>
                </p:oleObj>
              </mc:Choice>
              <mc:Fallback>
                <p:oleObj name="公式" r:id="rId37" imgW="152280" imgH="20304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30850" y="5857875"/>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1" name="Object 20"/>
          <p:cNvGraphicFramePr>
            <a:graphicFrameLocks noChangeAspect="1"/>
          </p:cNvGraphicFramePr>
          <p:nvPr/>
        </p:nvGraphicFramePr>
        <p:xfrm>
          <a:off x="5819775" y="3551238"/>
          <a:ext cx="304800" cy="406400"/>
        </p:xfrm>
        <a:graphic>
          <a:graphicData uri="http://schemas.openxmlformats.org/presentationml/2006/ole">
            <mc:AlternateContent xmlns:mc="http://schemas.openxmlformats.org/markup-compatibility/2006">
              <mc:Choice xmlns:v="urn:schemas-microsoft-com:vml" Requires="v">
                <p:oleObj spid="_x0000_s280876" name="公式" r:id="rId39" imgW="152280" imgH="203040" progId="Equation.3">
                  <p:embed/>
                </p:oleObj>
              </mc:Choice>
              <mc:Fallback>
                <p:oleObj name="公式" r:id="rId39" imgW="152280" imgH="20304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19775" y="3551238"/>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22" name="Line 54"/>
          <p:cNvSpPr>
            <a:spLocks noChangeShapeType="1"/>
          </p:cNvSpPr>
          <p:nvPr/>
        </p:nvSpPr>
        <p:spPr bwMode="auto">
          <a:xfrm>
            <a:off x="7977188" y="5095875"/>
            <a:ext cx="838200" cy="0"/>
          </a:xfrm>
          <a:prstGeom prst="line">
            <a:avLst/>
          </a:prstGeom>
          <a:noFill/>
          <a:ln w="5397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3" name="Object 21"/>
          <p:cNvGraphicFramePr>
            <a:graphicFrameLocks noChangeAspect="1"/>
          </p:cNvGraphicFramePr>
          <p:nvPr/>
        </p:nvGraphicFramePr>
        <p:xfrm>
          <a:off x="8386763" y="4513263"/>
          <a:ext cx="330200" cy="406400"/>
        </p:xfrm>
        <a:graphic>
          <a:graphicData uri="http://schemas.openxmlformats.org/presentationml/2006/ole">
            <mc:AlternateContent xmlns:mc="http://schemas.openxmlformats.org/markup-compatibility/2006">
              <mc:Choice xmlns:v="urn:schemas-microsoft-com:vml" Requires="v">
                <p:oleObj spid="_x0000_s280877" name="公式" r:id="rId41" imgW="164880" imgH="203040" progId="Equation.3">
                  <p:embed/>
                </p:oleObj>
              </mc:Choice>
              <mc:Fallback>
                <p:oleObj name="公式" r:id="rId41" imgW="164880" imgH="20304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386763" y="4513263"/>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4" name="Object 22"/>
          <p:cNvGraphicFramePr>
            <a:graphicFrameLocks noChangeAspect="1"/>
          </p:cNvGraphicFramePr>
          <p:nvPr/>
        </p:nvGraphicFramePr>
        <p:xfrm>
          <a:off x="2078038" y="6049963"/>
          <a:ext cx="965200" cy="330200"/>
        </p:xfrm>
        <a:graphic>
          <a:graphicData uri="http://schemas.openxmlformats.org/presentationml/2006/ole">
            <mc:AlternateContent xmlns:mc="http://schemas.openxmlformats.org/markup-compatibility/2006">
              <mc:Choice xmlns:v="urn:schemas-microsoft-com:vml" Requires="v">
                <p:oleObj spid="_x0000_s280878" name="公式" r:id="rId43" imgW="482400" imgH="164880" progId="Equation.3">
                  <p:embed/>
                </p:oleObj>
              </mc:Choice>
              <mc:Fallback>
                <p:oleObj name="公式" r:id="rId43" imgW="482400" imgH="16488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078038" y="6049963"/>
                        <a:ext cx="965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3225" name="Object 23"/>
          <p:cNvGraphicFramePr>
            <a:graphicFrameLocks noChangeAspect="1"/>
          </p:cNvGraphicFramePr>
          <p:nvPr/>
        </p:nvGraphicFramePr>
        <p:xfrm>
          <a:off x="3068638" y="6067425"/>
          <a:ext cx="1143000" cy="330200"/>
        </p:xfrm>
        <a:graphic>
          <a:graphicData uri="http://schemas.openxmlformats.org/presentationml/2006/ole">
            <mc:AlternateContent xmlns:mc="http://schemas.openxmlformats.org/markup-compatibility/2006">
              <mc:Choice xmlns:v="urn:schemas-microsoft-com:vml" Requires="v">
                <p:oleObj spid="_x0000_s280879" name="公式" r:id="rId45" imgW="571320" imgH="164880" progId="Equation.3">
                  <p:embed/>
                </p:oleObj>
              </mc:Choice>
              <mc:Fallback>
                <p:oleObj name="公式" r:id="rId45" imgW="571320" imgH="16488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068638" y="6067425"/>
                        <a:ext cx="1143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83226" name="AutoShape 58"/>
          <p:cNvSpPr>
            <a:spLocks noChangeArrowheads="1"/>
          </p:cNvSpPr>
          <p:nvPr/>
        </p:nvSpPr>
        <p:spPr bwMode="auto">
          <a:xfrm rot="-5551802">
            <a:off x="4086225" y="5468938"/>
            <a:ext cx="1022350" cy="685800"/>
          </a:xfrm>
          <a:prstGeom prst="curvedUpArrow">
            <a:avLst>
              <a:gd name="adj1" fmla="val 29815"/>
              <a:gd name="adj2" fmla="val 59630"/>
              <a:gd name="adj3" fmla="val 33333"/>
            </a:avLst>
          </a:prstGeom>
          <a:solidFill>
            <a:srgbClr val="FF66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83227" name="Line 59"/>
          <p:cNvSpPr>
            <a:spLocks noChangeShapeType="1"/>
          </p:cNvSpPr>
          <p:nvPr/>
        </p:nvSpPr>
        <p:spPr bwMode="auto">
          <a:xfrm flipV="1">
            <a:off x="6834188" y="4486275"/>
            <a:ext cx="914400" cy="6858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83228" name="Object 24"/>
          <p:cNvGraphicFramePr>
            <a:graphicFrameLocks noChangeAspect="1"/>
          </p:cNvGraphicFramePr>
          <p:nvPr/>
        </p:nvGraphicFramePr>
        <p:xfrm>
          <a:off x="7348538" y="4846638"/>
          <a:ext cx="304800" cy="330200"/>
        </p:xfrm>
        <a:graphic>
          <a:graphicData uri="http://schemas.openxmlformats.org/presentationml/2006/ole">
            <mc:AlternateContent xmlns:mc="http://schemas.openxmlformats.org/markup-compatibility/2006">
              <mc:Choice xmlns:v="urn:schemas-microsoft-com:vml" Requires="v">
                <p:oleObj spid="_x0000_s280880" name="公式" r:id="rId47" imgW="152280" imgH="164880" progId="Equation.3">
                  <p:embed/>
                </p:oleObj>
              </mc:Choice>
              <mc:Fallback>
                <p:oleObj name="公式" r:id="rId47" imgW="152280" imgH="164880"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348538" y="4846638"/>
                        <a:ext cx="304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183229" name="AutoShape 61"/>
          <p:cNvCxnSpPr>
            <a:cxnSpLocks noChangeShapeType="1"/>
          </p:cNvCxnSpPr>
          <p:nvPr/>
        </p:nvCxnSpPr>
        <p:spPr bwMode="auto">
          <a:xfrm rot="16200000" flipH="1">
            <a:off x="7099300" y="1571626"/>
            <a:ext cx="433387" cy="360362"/>
          </a:xfrm>
          <a:prstGeom prst="bentConnector3">
            <a:avLst>
              <a:gd name="adj1" fmla="val 56042"/>
            </a:avLst>
          </a:prstGeom>
          <a:noFill/>
          <a:ln w="9525">
            <a:solidFill>
              <a:srgbClr val="00FFFF"/>
            </a:solidFill>
            <a:miter lim="800000"/>
            <a:headEnd/>
            <a:tailEnd type="triangle" w="med" len="med"/>
          </a:ln>
          <a:extLst>
            <a:ext uri="{909E8E84-426E-40DD-AFC4-6F175D3DCCD1}">
              <a14:hiddenFill xmlns:a14="http://schemas.microsoft.com/office/drawing/2010/main">
                <a:noFill/>
              </a14:hiddenFill>
            </a:ext>
          </a:extLst>
        </p:spPr>
      </p:cxnSp>
      <p:graphicFrame>
        <p:nvGraphicFramePr>
          <p:cNvPr id="2179100" name="Object 28"/>
          <p:cNvGraphicFramePr>
            <a:graphicFrameLocks noChangeAspect="1"/>
          </p:cNvGraphicFramePr>
          <p:nvPr/>
        </p:nvGraphicFramePr>
        <p:xfrm>
          <a:off x="357188" y="544513"/>
          <a:ext cx="2181225" cy="669925"/>
        </p:xfrm>
        <a:graphic>
          <a:graphicData uri="http://schemas.openxmlformats.org/presentationml/2006/ole">
            <mc:AlternateContent xmlns:mc="http://schemas.openxmlformats.org/markup-compatibility/2006">
              <mc:Choice xmlns:v="urn:schemas-microsoft-com:vml" Requires="v">
                <p:oleObj spid="_x0000_s280881" name="Equation" r:id="rId49" imgW="990360" imgH="304560" progId="Equation.DSMT4">
                  <p:embed/>
                </p:oleObj>
              </mc:Choice>
              <mc:Fallback>
                <p:oleObj name="Equation" r:id="rId49" imgW="990360" imgH="304560" progId="Equation.DSMT4">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57188" y="544513"/>
                        <a:ext cx="2181225" cy="6699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808080">
                                <a:alpha val="48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15"/>
          <p:cNvSpPr txBox="1">
            <a:spLocks noChangeArrowheads="1"/>
          </p:cNvSpPr>
          <p:nvPr/>
        </p:nvSpPr>
        <p:spPr bwMode="auto">
          <a:xfrm>
            <a:off x="164626" y="2363362"/>
            <a:ext cx="81327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根据对称性，环中张力处处相等</a:t>
            </a:r>
            <a:endParaRPr kumimoji="1" lang="zh-CN" altLang="en-US" sz="2400" b="1" dirty="0">
              <a:solidFill>
                <a:schemeClr val="accent1">
                  <a:lumMod val="60000"/>
                  <a:lumOff val="40000"/>
                </a:schemeClr>
              </a:solidFill>
              <a:latin typeface="仿宋_GB2312" pitchFamily="49" charset="-122"/>
              <a:ea typeface="仿宋_GB2312" pitchFamily="49" charset="-122"/>
              <a:cs typeface="Times New Roman" panose="02020603050405020304" pitchFamily="18" charset="0"/>
            </a:endParaRPr>
          </a:p>
        </p:txBody>
      </p:sp>
    </p:spTree>
    <p:extLst>
      <p:ext uri="{BB962C8B-B14F-4D97-AF65-F5344CB8AC3E}">
        <p14:creationId xmlns:p14="http://schemas.microsoft.com/office/powerpoint/2010/main" val="35066439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79100"/>
                                        </p:tgtEl>
                                        <p:attrNameLst>
                                          <p:attrName>style.visibility</p:attrName>
                                        </p:attrNameLst>
                                      </p:cBhvr>
                                      <p:to>
                                        <p:strVal val="visible"/>
                                      </p:to>
                                    </p:set>
                                    <p:animEffect transition="in" filter="wipe(left)">
                                      <p:cBhvr>
                                        <p:cTn id="7" dur="500"/>
                                        <p:tgtEl>
                                          <p:spTgt spid="2179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183172"/>
                                        </p:tgtEl>
                                        <p:attrNameLst>
                                          <p:attrName>style.visibility</p:attrName>
                                        </p:attrNameLst>
                                      </p:cBhvr>
                                      <p:to>
                                        <p:strVal val="visible"/>
                                      </p:to>
                                    </p:set>
                                    <p:anim calcmode="lin" valueType="num">
                                      <p:cBhvr>
                                        <p:cTn id="12" dur="500" fill="hold"/>
                                        <p:tgtEl>
                                          <p:spTgt spid="2183172"/>
                                        </p:tgtEl>
                                        <p:attrNameLst>
                                          <p:attrName>ppt_w</p:attrName>
                                        </p:attrNameLst>
                                      </p:cBhvr>
                                      <p:tavLst>
                                        <p:tav tm="0">
                                          <p:val>
                                            <p:fltVal val="0"/>
                                          </p:val>
                                        </p:tav>
                                        <p:tav tm="100000">
                                          <p:val>
                                            <p:strVal val="#ppt_w"/>
                                          </p:val>
                                        </p:tav>
                                      </p:tavLst>
                                    </p:anim>
                                    <p:anim calcmode="lin" valueType="num">
                                      <p:cBhvr>
                                        <p:cTn id="13" dur="500" fill="hold"/>
                                        <p:tgtEl>
                                          <p:spTgt spid="2183172"/>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 presetClass="entr" presetSubtype="2" fill="hold" grpId="0" nodeType="afterEffect">
                                  <p:stCondLst>
                                    <p:cond delay="0"/>
                                  </p:stCondLst>
                                  <p:iterate type="wd">
                                    <p:tmPct val="100000"/>
                                  </p:iterate>
                                  <p:childTnLst>
                                    <p:set>
                                      <p:cBhvr>
                                        <p:cTn id="16" dur="1" fill="hold">
                                          <p:stCondLst>
                                            <p:cond delay="0"/>
                                          </p:stCondLst>
                                        </p:cTn>
                                        <p:tgtEl>
                                          <p:spTgt spid="2183173"/>
                                        </p:tgtEl>
                                        <p:attrNameLst>
                                          <p:attrName>style.visibility</p:attrName>
                                        </p:attrNameLst>
                                      </p:cBhvr>
                                      <p:to>
                                        <p:strVal val="visible"/>
                                      </p:to>
                                    </p:set>
                                    <p:anim calcmode="lin" valueType="num">
                                      <p:cBhvr additive="base">
                                        <p:cTn id="17" dur="300" fill="hold"/>
                                        <p:tgtEl>
                                          <p:spTgt spid="2183173"/>
                                        </p:tgtEl>
                                        <p:attrNameLst>
                                          <p:attrName>ppt_x</p:attrName>
                                        </p:attrNameLst>
                                      </p:cBhvr>
                                      <p:tavLst>
                                        <p:tav tm="0">
                                          <p:val>
                                            <p:strVal val="1+#ppt_w/2"/>
                                          </p:val>
                                        </p:tav>
                                        <p:tav tm="100000">
                                          <p:val>
                                            <p:strVal val="#ppt_x"/>
                                          </p:val>
                                        </p:tav>
                                      </p:tavLst>
                                    </p:anim>
                                    <p:anim calcmode="lin" valueType="num">
                                      <p:cBhvr additive="base">
                                        <p:cTn id="18" dur="300" fill="hold"/>
                                        <p:tgtEl>
                                          <p:spTgt spid="218317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2183177"/>
                                        </p:tgtEl>
                                        <p:attrNameLst>
                                          <p:attrName>style.visibility</p:attrName>
                                        </p:attrNameLst>
                                      </p:cBhvr>
                                      <p:to>
                                        <p:strVal val="visible"/>
                                      </p:to>
                                    </p:set>
                                  </p:childTnLst>
                                </p:cTn>
                              </p:par>
                            </p:childTnLst>
                          </p:cTn>
                        </p:par>
                        <p:par>
                          <p:cTn id="28" fill="hold" nodeType="afterGroup">
                            <p:stCondLst>
                              <p:cond delay="1000"/>
                            </p:stCondLst>
                            <p:childTnLst>
                              <p:par>
                                <p:cTn id="29" presetID="7" presetClass="entr" presetSubtype="2" fill="hold" grpId="0" nodeType="afterEffect">
                                  <p:stCondLst>
                                    <p:cond delay="0"/>
                                  </p:stCondLst>
                                  <p:childTnLst>
                                    <p:set>
                                      <p:cBhvr>
                                        <p:cTn id="30" dur="1" fill="hold">
                                          <p:stCondLst>
                                            <p:cond delay="0"/>
                                          </p:stCondLst>
                                        </p:cTn>
                                        <p:tgtEl>
                                          <p:spTgt spid="2183171"/>
                                        </p:tgtEl>
                                        <p:attrNameLst>
                                          <p:attrName>style.visibility</p:attrName>
                                        </p:attrNameLst>
                                      </p:cBhvr>
                                      <p:to>
                                        <p:strVal val="visible"/>
                                      </p:to>
                                    </p:set>
                                    <p:anim calcmode="lin" valueType="num">
                                      <p:cBhvr additive="base">
                                        <p:cTn id="31" dur="5000" fill="hold"/>
                                        <p:tgtEl>
                                          <p:spTgt spid="2183171"/>
                                        </p:tgtEl>
                                        <p:attrNameLst>
                                          <p:attrName>ppt_x</p:attrName>
                                        </p:attrNameLst>
                                      </p:cBhvr>
                                      <p:tavLst>
                                        <p:tav tm="0">
                                          <p:val>
                                            <p:strVal val="1+#ppt_w/2"/>
                                          </p:val>
                                        </p:tav>
                                        <p:tav tm="100000">
                                          <p:val>
                                            <p:strVal val="#ppt_x"/>
                                          </p:val>
                                        </p:tav>
                                      </p:tavLst>
                                    </p:anim>
                                    <p:anim calcmode="lin" valueType="num">
                                      <p:cBhvr additive="base">
                                        <p:cTn id="32" dur="5000" fill="hold"/>
                                        <p:tgtEl>
                                          <p:spTgt spid="2183171"/>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6000"/>
                            </p:stCondLst>
                            <p:childTnLst>
                              <p:par>
                                <p:cTn id="34" presetID="12" presetClass="entr" presetSubtype="8"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slide(fromLeft)">
                                      <p:cBhvr>
                                        <p:cTn id="36" dur="500"/>
                                        <p:tgtEl>
                                          <p:spTgt spid="3"/>
                                        </p:tgtEl>
                                      </p:cBhvr>
                                    </p:animEffect>
                                  </p:childTnLst>
                                </p:cTn>
                              </p:par>
                            </p:childTnLst>
                          </p:cTn>
                        </p:par>
                        <p:par>
                          <p:cTn id="37" fill="hold" nodeType="afterGroup">
                            <p:stCondLst>
                              <p:cond delay="6500"/>
                            </p:stCondLst>
                            <p:childTnLst>
                              <p:par>
                                <p:cTn id="38" presetID="1" presetClass="entr" presetSubtype="0" fill="hold" nodeType="afterEffect">
                                  <p:stCondLst>
                                    <p:cond delay="0"/>
                                  </p:stCondLst>
                                  <p:childTnLst>
                                    <p:set>
                                      <p:cBhvr>
                                        <p:cTn id="39" dur="1" fill="hold">
                                          <p:stCondLst>
                                            <p:cond delay="499"/>
                                          </p:stCondLst>
                                        </p:cTn>
                                        <p:tgtEl>
                                          <p:spTgt spid="2183188"/>
                                        </p:tgtEl>
                                        <p:attrNameLst>
                                          <p:attrName>style.visibility</p:attrName>
                                        </p:attrNameLst>
                                      </p:cBhvr>
                                      <p:to>
                                        <p:strVal val="visible"/>
                                      </p:to>
                                    </p:set>
                                  </p:childTnLst>
                                </p:cTn>
                              </p:par>
                            </p:childTnLst>
                          </p:cTn>
                        </p:par>
                        <p:par>
                          <p:cTn id="40" fill="hold" nodeType="afterGroup">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183179"/>
                                        </p:tgtEl>
                                        <p:attrNameLst>
                                          <p:attrName>style.visibility</p:attrName>
                                        </p:attrNameLst>
                                      </p:cBhvr>
                                      <p:to>
                                        <p:strVal val="visible"/>
                                      </p:to>
                                    </p:set>
                                    <p:animEffect transition="in" filter="wipe(left)">
                                      <p:cBhvr>
                                        <p:cTn id="43" dur="500"/>
                                        <p:tgtEl>
                                          <p:spTgt spid="2183179"/>
                                        </p:tgtEl>
                                      </p:cBhvr>
                                    </p:animEffect>
                                  </p:childTnLst>
                                </p:cTn>
                              </p:par>
                            </p:childTnLst>
                          </p:cTn>
                        </p:par>
                        <p:par>
                          <p:cTn id="44" fill="hold" nodeType="afterGroup">
                            <p:stCondLst>
                              <p:cond delay="7500"/>
                            </p:stCondLst>
                            <p:childTnLst>
                              <p:par>
                                <p:cTn id="45" presetID="1" presetClass="entr" presetSubtype="0" fill="hold" nodeType="afterEffect">
                                  <p:stCondLst>
                                    <p:cond delay="0"/>
                                  </p:stCondLst>
                                  <p:childTnLst>
                                    <p:set>
                                      <p:cBhvr>
                                        <p:cTn id="46" dur="1" fill="hold">
                                          <p:stCondLst>
                                            <p:cond delay="499"/>
                                          </p:stCondLst>
                                        </p:cTn>
                                        <p:tgtEl>
                                          <p:spTgt spid="21831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iterate type="wd">
                                    <p:tmAbs val="300"/>
                                  </p:iterate>
                                  <p:childTnLst>
                                    <p:set>
                                      <p:cBhvr>
                                        <p:cTn id="50" dur="1" fill="hold">
                                          <p:stCondLst>
                                            <p:cond delay="299"/>
                                          </p:stCondLst>
                                        </p:cTn>
                                        <p:tgtEl>
                                          <p:spTgt spid="218317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iterate type="wd">
                                    <p:tmPct val="100000"/>
                                  </p:iterate>
                                  <p:childTnLst>
                                    <p:set>
                                      <p:cBhvr>
                                        <p:cTn id="54" dur="1" fill="hold">
                                          <p:stCondLst>
                                            <p:cond delay="0"/>
                                          </p:stCondLst>
                                        </p:cTn>
                                        <p:tgtEl>
                                          <p:spTgt spid="2183197"/>
                                        </p:tgtEl>
                                        <p:attrNameLst>
                                          <p:attrName>style.visibility</p:attrName>
                                        </p:attrNameLst>
                                      </p:cBhvr>
                                      <p:to>
                                        <p:strVal val="visible"/>
                                      </p:to>
                                    </p:set>
                                    <p:animEffect transition="in" filter="slide(fromBottom)">
                                      <p:cBhvr>
                                        <p:cTn id="55" dur="300"/>
                                        <p:tgtEl>
                                          <p:spTgt spid="21831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iterate type="wd">
                                    <p:tmPct val="100000"/>
                                  </p:iterate>
                                  <p:childTnLst>
                                    <p:set>
                                      <p:cBhvr>
                                        <p:cTn id="59" dur="1" fill="hold">
                                          <p:stCondLst>
                                            <p:cond delay="0"/>
                                          </p:stCondLst>
                                        </p:cTn>
                                        <p:tgtEl>
                                          <p:spTgt spid="2183183"/>
                                        </p:tgtEl>
                                        <p:attrNameLst>
                                          <p:attrName>style.visibility</p:attrName>
                                        </p:attrNameLst>
                                      </p:cBhvr>
                                      <p:to>
                                        <p:strVal val="visible"/>
                                      </p:to>
                                    </p:set>
                                    <p:animEffect transition="in" filter="blinds(horizontal)">
                                      <p:cBhvr>
                                        <p:cTn id="60" dur="300"/>
                                        <p:tgtEl>
                                          <p:spTgt spid="218318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83181"/>
                                        </p:tgtEl>
                                        <p:attrNameLst>
                                          <p:attrName>style.visibility</p:attrName>
                                        </p:attrNameLst>
                                      </p:cBhvr>
                                      <p:to>
                                        <p:strVal val="visible"/>
                                      </p:to>
                                    </p:set>
                                    <p:animEffect transition="in" filter="dissolve">
                                      <p:cBhvr>
                                        <p:cTn id="65" dur="500"/>
                                        <p:tgtEl>
                                          <p:spTgt spid="2183181"/>
                                        </p:tgtEl>
                                      </p:cBhvr>
                                    </p:animEffect>
                                  </p:childTnLst>
                                </p:cTn>
                              </p:par>
                            </p:childTnLst>
                          </p:cTn>
                        </p:par>
                        <p:par>
                          <p:cTn id="66" fill="hold" nodeType="afterGroup">
                            <p:stCondLst>
                              <p:cond delay="500"/>
                            </p:stCondLst>
                            <p:childTnLst>
                              <p:par>
                                <p:cTn id="67" presetID="1" presetClass="entr" presetSubtype="0" fill="hold" nodeType="afterEffect">
                                  <p:stCondLst>
                                    <p:cond delay="0"/>
                                  </p:stCondLst>
                                  <p:childTnLst>
                                    <p:set>
                                      <p:cBhvr>
                                        <p:cTn id="68" dur="1" fill="hold">
                                          <p:stCondLst>
                                            <p:cond delay="499"/>
                                          </p:stCondLst>
                                        </p:cTn>
                                        <p:tgtEl>
                                          <p:spTgt spid="2183184"/>
                                        </p:tgtEl>
                                        <p:attrNameLst>
                                          <p:attrName>style.visibility</p:attrName>
                                        </p:attrNameLst>
                                      </p:cBhvr>
                                      <p:to>
                                        <p:strVal val="visible"/>
                                      </p:to>
                                    </p:set>
                                  </p:childTnLst>
                                </p:cTn>
                              </p:par>
                            </p:childTnLst>
                          </p:cTn>
                        </p:par>
                        <p:par>
                          <p:cTn id="69" fill="hold" nodeType="afterGroup">
                            <p:stCondLst>
                              <p:cond delay="1000"/>
                            </p:stCondLst>
                            <p:childTnLst>
                              <p:par>
                                <p:cTn id="70" presetID="9" presetClass="entr" presetSubtype="0" fill="hold" grpId="0" nodeType="afterEffect">
                                  <p:stCondLst>
                                    <p:cond delay="0"/>
                                  </p:stCondLst>
                                  <p:childTnLst>
                                    <p:set>
                                      <p:cBhvr>
                                        <p:cTn id="71" dur="1" fill="hold">
                                          <p:stCondLst>
                                            <p:cond delay="0"/>
                                          </p:stCondLst>
                                        </p:cTn>
                                        <p:tgtEl>
                                          <p:spTgt spid="2183182"/>
                                        </p:tgtEl>
                                        <p:attrNameLst>
                                          <p:attrName>style.visibility</p:attrName>
                                        </p:attrNameLst>
                                      </p:cBhvr>
                                      <p:to>
                                        <p:strVal val="visible"/>
                                      </p:to>
                                    </p:set>
                                    <p:animEffect transition="in" filter="dissolve">
                                      <p:cBhvr>
                                        <p:cTn id="72" dur="500"/>
                                        <p:tgtEl>
                                          <p:spTgt spid="2183182"/>
                                        </p:tgtEl>
                                      </p:cBhvr>
                                    </p:animEffect>
                                  </p:childTnLst>
                                </p:cTn>
                              </p:par>
                            </p:childTnLst>
                          </p:cTn>
                        </p:par>
                        <p:par>
                          <p:cTn id="73" fill="hold" nodeType="afterGroup">
                            <p:stCondLst>
                              <p:cond delay="1500"/>
                            </p:stCondLst>
                            <p:childTnLst>
                              <p:par>
                                <p:cTn id="74" presetID="22" presetClass="entr" presetSubtype="4" fill="hold" nodeType="afterEffect">
                                  <p:stCondLst>
                                    <p:cond delay="0"/>
                                  </p:stCondLst>
                                  <p:childTnLst>
                                    <p:set>
                                      <p:cBhvr>
                                        <p:cTn id="75" dur="1" fill="hold">
                                          <p:stCondLst>
                                            <p:cond delay="0"/>
                                          </p:stCondLst>
                                        </p:cTn>
                                        <p:tgtEl>
                                          <p:spTgt spid="2183229"/>
                                        </p:tgtEl>
                                        <p:attrNameLst>
                                          <p:attrName>style.visibility</p:attrName>
                                        </p:attrNameLst>
                                      </p:cBhvr>
                                      <p:to>
                                        <p:strVal val="visible"/>
                                      </p:to>
                                    </p:set>
                                    <p:animEffect transition="in" filter="wipe(down)">
                                      <p:cBhvr>
                                        <p:cTn id="76" dur="500"/>
                                        <p:tgtEl>
                                          <p:spTgt spid="2183229"/>
                                        </p:tgtEl>
                                      </p:cBhvr>
                                    </p:animEffect>
                                  </p:childTnLst>
                                </p:cTn>
                              </p:par>
                            </p:childTnLst>
                          </p:cTn>
                        </p:par>
                        <p:par>
                          <p:cTn id="77" fill="hold" nodeType="afterGroup">
                            <p:stCondLst>
                              <p:cond delay="2000"/>
                            </p:stCondLst>
                            <p:childTnLst>
                              <p:par>
                                <p:cTn id="78" presetID="12" presetClass="entr" presetSubtype="4" fill="hold" nodeType="afterEffect">
                                  <p:stCondLst>
                                    <p:cond delay="0"/>
                                  </p:stCondLst>
                                  <p:childTnLst>
                                    <p:set>
                                      <p:cBhvr>
                                        <p:cTn id="79" dur="1" fill="hold">
                                          <p:stCondLst>
                                            <p:cond delay="0"/>
                                          </p:stCondLst>
                                        </p:cTn>
                                        <p:tgtEl>
                                          <p:spTgt spid="2183189"/>
                                        </p:tgtEl>
                                        <p:attrNameLst>
                                          <p:attrName>style.visibility</p:attrName>
                                        </p:attrNameLst>
                                      </p:cBhvr>
                                      <p:to>
                                        <p:strVal val="visible"/>
                                      </p:to>
                                    </p:set>
                                    <p:animEffect transition="in" filter="slide(fromBottom)">
                                      <p:cBhvr>
                                        <p:cTn id="80" dur="500"/>
                                        <p:tgtEl>
                                          <p:spTgt spid="218318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83192"/>
                                        </p:tgtEl>
                                        <p:attrNameLst>
                                          <p:attrName>style.visibility</p:attrName>
                                        </p:attrNameLst>
                                      </p:cBhvr>
                                      <p:to>
                                        <p:strVal val="visible"/>
                                      </p:to>
                                    </p:set>
                                    <p:animEffect transition="in" filter="wipe(left)">
                                      <p:cBhvr>
                                        <p:cTn id="85" dur="500"/>
                                        <p:tgtEl>
                                          <p:spTgt spid="2183192"/>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218319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2183191"/>
                                        </p:tgtEl>
                                        <p:attrNameLst>
                                          <p:attrName>style.visibility</p:attrName>
                                        </p:attrNameLst>
                                      </p:cBhvr>
                                      <p:to>
                                        <p:strVal val="visible"/>
                                      </p:to>
                                    </p:set>
                                    <p:animEffect transition="in" filter="wipe(right)">
                                      <p:cBhvr>
                                        <p:cTn id="93" dur="500"/>
                                        <p:tgtEl>
                                          <p:spTgt spid="2183191"/>
                                        </p:tgtEl>
                                      </p:cBhvr>
                                    </p:animEffect>
                                  </p:childTnLst>
                                </p:cTn>
                              </p:par>
                            </p:childTnLst>
                          </p:cTn>
                        </p:par>
                        <p:par>
                          <p:cTn id="94" fill="hold" nodeType="afterGroup">
                            <p:stCondLst>
                              <p:cond delay="500"/>
                            </p:stCondLst>
                            <p:childTnLst>
                              <p:par>
                                <p:cTn id="95" presetID="1" presetClass="entr" presetSubtype="0" fill="hold" nodeType="afterEffect">
                                  <p:stCondLst>
                                    <p:cond delay="0"/>
                                  </p:stCondLst>
                                  <p:childTnLst>
                                    <p:set>
                                      <p:cBhvr>
                                        <p:cTn id="96" dur="1" fill="hold">
                                          <p:stCondLst>
                                            <p:cond delay="499"/>
                                          </p:stCondLst>
                                        </p:cTn>
                                        <p:tgtEl>
                                          <p:spTgt spid="218319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183190"/>
                                        </p:tgtEl>
                                        <p:attrNameLst>
                                          <p:attrName>style.visibility</p:attrName>
                                        </p:attrNameLst>
                                      </p:cBhvr>
                                      <p:to>
                                        <p:strVal val="visible"/>
                                      </p:to>
                                    </p:set>
                                    <p:animEffect transition="in" filter="wipe(up)">
                                      <p:cBhvr>
                                        <p:cTn id="101" dur="500"/>
                                        <p:tgtEl>
                                          <p:spTgt spid="2183190"/>
                                        </p:tgtEl>
                                      </p:cBhvr>
                                    </p:animEffect>
                                  </p:childTnLst>
                                </p:cTn>
                              </p:par>
                            </p:childTnLst>
                          </p:cTn>
                        </p:par>
                        <p:par>
                          <p:cTn id="102" fill="hold" nodeType="afterGroup">
                            <p:stCondLst>
                              <p:cond delay="500"/>
                            </p:stCondLst>
                            <p:childTnLst>
                              <p:par>
                                <p:cTn id="103" presetID="1" presetClass="entr" presetSubtype="0" fill="hold" nodeType="afterEffect">
                                  <p:stCondLst>
                                    <p:cond delay="0"/>
                                  </p:stCondLst>
                                  <p:childTnLst>
                                    <p:set>
                                      <p:cBhvr>
                                        <p:cTn id="104" dur="1" fill="hold">
                                          <p:stCondLst>
                                            <p:cond delay="499"/>
                                          </p:stCondLst>
                                        </p:cTn>
                                        <p:tgtEl>
                                          <p:spTgt spid="2183195"/>
                                        </p:tgtEl>
                                        <p:attrNameLst>
                                          <p:attrName>style.visibility</p:attrName>
                                        </p:attrNameLst>
                                      </p:cBhvr>
                                      <p:to>
                                        <p:strVal val="visible"/>
                                      </p:to>
                                    </p:set>
                                  </p:childTnLst>
                                </p:cTn>
                              </p:par>
                            </p:childTnLst>
                          </p:cTn>
                        </p:par>
                        <p:par>
                          <p:cTn id="105" fill="hold" nodeType="afterGroup">
                            <p:stCondLst>
                              <p:cond delay="1000"/>
                            </p:stCondLst>
                            <p:childTnLst>
                              <p:par>
                                <p:cTn id="106" presetID="23" presetClass="entr" presetSubtype="16" fill="hold" grpId="0" nodeType="afterEffect">
                                  <p:stCondLst>
                                    <p:cond delay="0"/>
                                  </p:stCondLst>
                                  <p:childTnLst>
                                    <p:set>
                                      <p:cBhvr>
                                        <p:cTn id="107" dur="1" fill="hold">
                                          <p:stCondLst>
                                            <p:cond delay="0"/>
                                          </p:stCondLst>
                                        </p:cTn>
                                        <p:tgtEl>
                                          <p:spTgt spid="2183196"/>
                                        </p:tgtEl>
                                        <p:attrNameLst>
                                          <p:attrName>style.visibility</p:attrName>
                                        </p:attrNameLst>
                                      </p:cBhvr>
                                      <p:to>
                                        <p:strVal val="visible"/>
                                      </p:to>
                                    </p:set>
                                    <p:anim calcmode="lin" valueType="num">
                                      <p:cBhvr>
                                        <p:cTn id="108" dur="500" fill="hold"/>
                                        <p:tgtEl>
                                          <p:spTgt spid="2183196"/>
                                        </p:tgtEl>
                                        <p:attrNameLst>
                                          <p:attrName>ppt_w</p:attrName>
                                        </p:attrNameLst>
                                      </p:cBhvr>
                                      <p:tavLst>
                                        <p:tav tm="0">
                                          <p:val>
                                            <p:fltVal val="0"/>
                                          </p:val>
                                        </p:tav>
                                        <p:tav tm="100000">
                                          <p:val>
                                            <p:strVal val="#ppt_w"/>
                                          </p:val>
                                        </p:tav>
                                      </p:tavLst>
                                    </p:anim>
                                    <p:anim calcmode="lin" valueType="num">
                                      <p:cBhvr>
                                        <p:cTn id="109" dur="500" fill="hold"/>
                                        <p:tgtEl>
                                          <p:spTgt spid="2183196"/>
                                        </p:tgtEl>
                                        <p:attrNameLst>
                                          <p:attrName>ppt_h</p:attrName>
                                        </p:attrNameLst>
                                      </p:cBhvr>
                                      <p:tavLst>
                                        <p:tav tm="0">
                                          <p:val>
                                            <p:fltVal val="0"/>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7" presetClass="entr" presetSubtype="4" fill="hold" nodeType="clickEffect">
                                  <p:stCondLst>
                                    <p:cond delay="0"/>
                                  </p:stCondLst>
                                  <p:childTnLst>
                                    <p:set>
                                      <p:cBhvr>
                                        <p:cTn id="113" dur="1" fill="hold">
                                          <p:stCondLst>
                                            <p:cond delay="0"/>
                                          </p:stCondLst>
                                        </p:cTn>
                                        <p:tgtEl>
                                          <p:spTgt spid="2183198"/>
                                        </p:tgtEl>
                                        <p:attrNameLst>
                                          <p:attrName>style.visibility</p:attrName>
                                        </p:attrNameLst>
                                      </p:cBhvr>
                                      <p:to>
                                        <p:strVal val="visible"/>
                                      </p:to>
                                    </p:set>
                                    <p:anim calcmode="lin" valueType="num">
                                      <p:cBhvr additive="base">
                                        <p:cTn id="114" dur="5000" fill="hold"/>
                                        <p:tgtEl>
                                          <p:spTgt spid="2183198"/>
                                        </p:tgtEl>
                                        <p:attrNameLst>
                                          <p:attrName>ppt_x</p:attrName>
                                        </p:attrNameLst>
                                      </p:cBhvr>
                                      <p:tavLst>
                                        <p:tav tm="0">
                                          <p:val>
                                            <p:strVal val="#ppt_x"/>
                                          </p:val>
                                        </p:tav>
                                        <p:tav tm="100000">
                                          <p:val>
                                            <p:strVal val="#ppt_x"/>
                                          </p:val>
                                        </p:tav>
                                      </p:tavLst>
                                    </p:anim>
                                    <p:anim calcmode="lin" valueType="num">
                                      <p:cBhvr additive="base">
                                        <p:cTn id="115" dur="5000" fill="hold"/>
                                        <p:tgtEl>
                                          <p:spTgt spid="218319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iterate type="wd">
                                    <p:tmPct val="100000"/>
                                  </p:iterate>
                                  <p:childTnLst>
                                    <p:set>
                                      <p:cBhvr>
                                        <p:cTn id="119" dur="1" fill="hold">
                                          <p:stCondLst>
                                            <p:cond delay="0"/>
                                          </p:stCondLst>
                                        </p:cTn>
                                        <p:tgtEl>
                                          <p:spTgt spid="63"/>
                                        </p:tgtEl>
                                        <p:attrNameLst>
                                          <p:attrName>style.visibility</p:attrName>
                                        </p:attrNameLst>
                                      </p:cBhvr>
                                      <p:to>
                                        <p:strVal val="visible"/>
                                      </p:to>
                                    </p:set>
                                    <p:animEffect transition="in" filter="blinds(horizontal)">
                                      <p:cBhvr>
                                        <p:cTn id="120" dur="300"/>
                                        <p:tgtEl>
                                          <p:spTgt spid="6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2183170"/>
                                        </p:tgtEl>
                                        <p:attrNameLst>
                                          <p:attrName>style.visibility</p:attrName>
                                        </p:attrNameLst>
                                      </p:cBhvr>
                                      <p:to>
                                        <p:strVal val="visible"/>
                                      </p:to>
                                    </p:set>
                                    <p:animEffect transition="in" filter="dissolve">
                                      <p:cBhvr>
                                        <p:cTn id="125" dur="500"/>
                                        <p:tgtEl>
                                          <p:spTgt spid="2183170"/>
                                        </p:tgtEl>
                                      </p:cBhvr>
                                    </p:animEffect>
                                  </p:childTnLst>
                                </p:cTn>
                              </p:par>
                              <p:par>
                                <p:cTn id="126" presetID="1" presetClass="entr" presetSubtype="0" fill="hold" nodeType="withEffect">
                                  <p:stCondLst>
                                    <p:cond delay="0"/>
                                  </p:stCondLst>
                                  <p:childTnLst>
                                    <p:set>
                                      <p:cBhvr>
                                        <p:cTn id="127" dur="1" fill="hold">
                                          <p:stCondLst>
                                            <p:cond delay="499"/>
                                          </p:stCondLst>
                                        </p:cTn>
                                        <p:tgtEl>
                                          <p:spTgt spid="2183201"/>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2" presetClass="entr" presetSubtype="4" fill="hold" nodeType="clickEffect">
                                  <p:stCondLst>
                                    <p:cond delay="0"/>
                                  </p:stCondLst>
                                  <p:childTnLst>
                                    <p:set>
                                      <p:cBhvr>
                                        <p:cTn id="131" dur="1" fill="hold">
                                          <p:stCondLst>
                                            <p:cond delay="0"/>
                                          </p:stCondLst>
                                        </p:cTn>
                                        <p:tgtEl>
                                          <p:spTgt spid="2183199"/>
                                        </p:tgtEl>
                                        <p:attrNameLst>
                                          <p:attrName>style.visibility</p:attrName>
                                        </p:attrNameLst>
                                      </p:cBhvr>
                                      <p:to>
                                        <p:strVal val="visible"/>
                                      </p:to>
                                    </p:set>
                                    <p:animEffect transition="in" filter="slide(fromBottom)">
                                      <p:cBhvr>
                                        <p:cTn id="132" dur="500"/>
                                        <p:tgtEl>
                                          <p:spTgt spid="218319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4" fill="hold" nodeType="clickEffect">
                                  <p:stCondLst>
                                    <p:cond delay="0"/>
                                  </p:stCondLst>
                                  <p:childTnLst>
                                    <p:set>
                                      <p:cBhvr>
                                        <p:cTn id="136" dur="1" fill="hold">
                                          <p:stCondLst>
                                            <p:cond delay="0"/>
                                          </p:stCondLst>
                                        </p:cTn>
                                        <p:tgtEl>
                                          <p:spTgt spid="2183200"/>
                                        </p:tgtEl>
                                        <p:attrNameLst>
                                          <p:attrName>style.visibility</p:attrName>
                                        </p:attrNameLst>
                                      </p:cBhvr>
                                      <p:to>
                                        <p:strVal val="visible"/>
                                      </p:to>
                                    </p:set>
                                    <p:animEffect transition="in" filter="slide(fromBottom)">
                                      <p:cBhvr>
                                        <p:cTn id="137" dur="500"/>
                                        <p:tgtEl>
                                          <p:spTgt spid="2183200"/>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3" presetClass="entr" presetSubtype="16" fill="hold" grpId="0" nodeType="clickEffect">
                                  <p:stCondLst>
                                    <p:cond delay="0"/>
                                  </p:stCondLst>
                                  <p:childTnLst>
                                    <p:set>
                                      <p:cBhvr>
                                        <p:cTn id="141" dur="1" fill="hold">
                                          <p:stCondLst>
                                            <p:cond delay="0"/>
                                          </p:stCondLst>
                                        </p:cTn>
                                        <p:tgtEl>
                                          <p:spTgt spid="2183203"/>
                                        </p:tgtEl>
                                        <p:attrNameLst>
                                          <p:attrName>style.visibility</p:attrName>
                                        </p:attrNameLst>
                                      </p:cBhvr>
                                      <p:to>
                                        <p:strVal val="visible"/>
                                      </p:to>
                                    </p:set>
                                    <p:anim calcmode="lin" valueType="num">
                                      <p:cBhvr>
                                        <p:cTn id="142" dur="500" fill="hold"/>
                                        <p:tgtEl>
                                          <p:spTgt spid="2183203"/>
                                        </p:tgtEl>
                                        <p:attrNameLst>
                                          <p:attrName>ppt_w</p:attrName>
                                        </p:attrNameLst>
                                      </p:cBhvr>
                                      <p:tavLst>
                                        <p:tav tm="0">
                                          <p:val>
                                            <p:fltVal val="0"/>
                                          </p:val>
                                        </p:tav>
                                        <p:tav tm="100000">
                                          <p:val>
                                            <p:strVal val="#ppt_w"/>
                                          </p:val>
                                        </p:tav>
                                      </p:tavLst>
                                    </p:anim>
                                    <p:anim calcmode="lin" valueType="num">
                                      <p:cBhvr>
                                        <p:cTn id="143" dur="500" fill="hold"/>
                                        <p:tgtEl>
                                          <p:spTgt spid="2183203"/>
                                        </p:tgtEl>
                                        <p:attrNameLst>
                                          <p:attrName>ppt_h</p:attrName>
                                        </p:attrNameLst>
                                      </p:cBhvr>
                                      <p:tavLst>
                                        <p:tav tm="0">
                                          <p:val>
                                            <p:fltVal val="0"/>
                                          </p:val>
                                        </p:tav>
                                        <p:tav tm="100000">
                                          <p:val>
                                            <p:strVal val="#ppt_h"/>
                                          </p:val>
                                        </p:tav>
                                      </p:tavLst>
                                    </p:anim>
                                  </p:childTnLst>
                                </p:cTn>
                              </p:par>
                            </p:childTnLst>
                          </p:cTn>
                        </p:par>
                        <p:par>
                          <p:cTn id="144" fill="hold" nodeType="afterGroup">
                            <p:stCondLst>
                              <p:cond delay="500"/>
                            </p:stCondLst>
                            <p:childTnLst>
                              <p:par>
                                <p:cTn id="145" presetID="14" presetClass="entr" presetSubtype="10" fill="hold" nodeType="afterEffect">
                                  <p:stCondLst>
                                    <p:cond delay="0"/>
                                  </p:stCondLst>
                                  <p:childTnLst>
                                    <p:set>
                                      <p:cBhvr>
                                        <p:cTn id="146" dur="1" fill="hold">
                                          <p:stCondLst>
                                            <p:cond delay="0"/>
                                          </p:stCondLst>
                                        </p:cTn>
                                        <p:tgtEl>
                                          <p:spTgt spid="2183202"/>
                                        </p:tgtEl>
                                        <p:attrNameLst>
                                          <p:attrName>style.visibility</p:attrName>
                                        </p:attrNameLst>
                                      </p:cBhvr>
                                      <p:to>
                                        <p:strVal val="visible"/>
                                      </p:to>
                                    </p:set>
                                    <p:animEffect transition="in" filter="randombar(horizontal)">
                                      <p:cBhvr>
                                        <p:cTn id="147" dur="500"/>
                                        <p:tgtEl>
                                          <p:spTgt spid="218320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4" presetClass="entr" presetSubtype="10" fill="hold" nodeType="clickEffect">
                                  <p:stCondLst>
                                    <p:cond delay="0"/>
                                  </p:stCondLst>
                                  <p:childTnLst>
                                    <p:set>
                                      <p:cBhvr>
                                        <p:cTn id="151" dur="1" fill="hold">
                                          <p:stCondLst>
                                            <p:cond delay="0"/>
                                          </p:stCondLst>
                                        </p:cTn>
                                        <p:tgtEl>
                                          <p:spTgt spid="2183204"/>
                                        </p:tgtEl>
                                        <p:attrNameLst>
                                          <p:attrName>style.visibility</p:attrName>
                                        </p:attrNameLst>
                                      </p:cBhvr>
                                      <p:to>
                                        <p:strVal val="visible"/>
                                      </p:to>
                                    </p:set>
                                    <p:animEffect transition="in" filter="randombar(horizontal)">
                                      <p:cBhvr>
                                        <p:cTn id="152" dur="500"/>
                                        <p:tgtEl>
                                          <p:spTgt spid="2183204"/>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2183205"/>
                                        </p:tgtEl>
                                        <p:attrNameLst>
                                          <p:attrName>style.visibility</p:attrName>
                                        </p:attrNameLst>
                                      </p:cBhvr>
                                      <p:to>
                                        <p:strVal val="visible"/>
                                      </p:to>
                                    </p:set>
                                    <p:anim calcmode="lin" valueType="num">
                                      <p:cBhvr additive="base">
                                        <p:cTn id="157" dur="500" fill="hold"/>
                                        <p:tgtEl>
                                          <p:spTgt spid="2183205"/>
                                        </p:tgtEl>
                                        <p:attrNameLst>
                                          <p:attrName>ppt_x</p:attrName>
                                        </p:attrNameLst>
                                      </p:cBhvr>
                                      <p:tavLst>
                                        <p:tav tm="0">
                                          <p:val>
                                            <p:strVal val="0-#ppt_w/2"/>
                                          </p:val>
                                        </p:tav>
                                        <p:tav tm="100000">
                                          <p:val>
                                            <p:strVal val="#ppt_x"/>
                                          </p:val>
                                        </p:tav>
                                      </p:tavLst>
                                    </p:anim>
                                    <p:anim calcmode="lin" valueType="num">
                                      <p:cBhvr additive="base">
                                        <p:cTn id="158" dur="500" fill="hold"/>
                                        <p:tgtEl>
                                          <p:spTgt spid="2183205"/>
                                        </p:tgtEl>
                                        <p:attrNameLst>
                                          <p:attrName>ppt_y</p:attrName>
                                        </p:attrNameLst>
                                      </p:cBhvr>
                                      <p:tavLst>
                                        <p:tav tm="0">
                                          <p:val>
                                            <p:strVal val="#ppt_y"/>
                                          </p:val>
                                        </p:tav>
                                        <p:tav tm="100000">
                                          <p:val>
                                            <p:strVal val="#ppt_y"/>
                                          </p:val>
                                        </p:tav>
                                      </p:tavLst>
                                    </p:anim>
                                  </p:childTnLst>
                                </p:cTn>
                              </p:par>
                            </p:childTnLst>
                          </p:cTn>
                        </p:par>
                        <p:par>
                          <p:cTn id="159" fill="hold" nodeType="afterGroup">
                            <p:stCondLst>
                              <p:cond delay="500"/>
                            </p:stCondLst>
                            <p:childTnLst>
                              <p:par>
                                <p:cTn id="160" presetID="12" presetClass="entr" presetSubtype="4" fill="hold" nodeType="afterEffect">
                                  <p:stCondLst>
                                    <p:cond delay="0"/>
                                  </p:stCondLst>
                                  <p:childTnLst>
                                    <p:set>
                                      <p:cBhvr>
                                        <p:cTn id="161" dur="1" fill="hold">
                                          <p:stCondLst>
                                            <p:cond delay="0"/>
                                          </p:stCondLst>
                                        </p:cTn>
                                        <p:tgtEl>
                                          <p:spTgt spid="2183206"/>
                                        </p:tgtEl>
                                        <p:attrNameLst>
                                          <p:attrName>style.visibility</p:attrName>
                                        </p:attrNameLst>
                                      </p:cBhvr>
                                      <p:to>
                                        <p:strVal val="visible"/>
                                      </p:to>
                                    </p:set>
                                    <p:animEffect transition="in" filter="slide(fromBottom)">
                                      <p:cBhvr>
                                        <p:cTn id="162" dur="500"/>
                                        <p:tgtEl>
                                          <p:spTgt spid="2183206"/>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6" presetClass="entr" presetSubtype="26" fill="hold" grpId="0" nodeType="clickEffect">
                                  <p:stCondLst>
                                    <p:cond delay="0"/>
                                  </p:stCondLst>
                                  <p:iterate type="wd">
                                    <p:tmPct val="100000"/>
                                  </p:iterate>
                                  <p:childTnLst>
                                    <p:set>
                                      <p:cBhvr>
                                        <p:cTn id="166" dur="1" fill="hold">
                                          <p:stCondLst>
                                            <p:cond delay="0"/>
                                          </p:stCondLst>
                                        </p:cTn>
                                        <p:tgtEl>
                                          <p:spTgt spid="2183207"/>
                                        </p:tgtEl>
                                        <p:attrNameLst>
                                          <p:attrName>style.visibility</p:attrName>
                                        </p:attrNameLst>
                                      </p:cBhvr>
                                      <p:to>
                                        <p:strVal val="visible"/>
                                      </p:to>
                                    </p:set>
                                    <p:animEffect transition="in" filter="barn(inHorizontal)">
                                      <p:cBhvr>
                                        <p:cTn id="167" dur="300"/>
                                        <p:tgtEl>
                                          <p:spTgt spid="218320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2183208"/>
                                        </p:tgtEl>
                                        <p:attrNameLst>
                                          <p:attrName>style.visibility</p:attrName>
                                        </p:attrNameLst>
                                      </p:cBhvr>
                                      <p:to>
                                        <p:strVal val="visible"/>
                                      </p:to>
                                    </p:set>
                                  </p:childTnLst>
                                </p:cTn>
                              </p:par>
                            </p:childTnLst>
                          </p:cTn>
                        </p:par>
                        <p:par>
                          <p:cTn id="172" fill="hold" nodeType="afterGroup">
                            <p:stCondLst>
                              <p:cond delay="500"/>
                            </p:stCondLst>
                            <p:childTnLst>
                              <p:par>
                                <p:cTn id="173" presetID="1" presetClass="entr" presetSubtype="0" fill="hold" nodeType="afterEffect">
                                  <p:stCondLst>
                                    <p:cond delay="0"/>
                                  </p:stCondLst>
                                  <p:childTnLst>
                                    <p:set>
                                      <p:cBhvr>
                                        <p:cTn id="174" dur="1" fill="hold">
                                          <p:stCondLst>
                                            <p:cond delay="499"/>
                                          </p:stCondLst>
                                        </p:cTn>
                                        <p:tgtEl>
                                          <p:spTgt spid="4"/>
                                        </p:tgtEl>
                                        <p:attrNameLst>
                                          <p:attrName>style.visibility</p:attrName>
                                        </p:attrNameLst>
                                      </p:cBhvr>
                                      <p:to>
                                        <p:strVal val="visible"/>
                                      </p:to>
                                    </p:set>
                                  </p:childTnLst>
                                </p:cTn>
                              </p:par>
                            </p:childTnLst>
                          </p:cTn>
                        </p:par>
                        <p:par>
                          <p:cTn id="175" fill="hold" nodeType="afterGroup">
                            <p:stCondLst>
                              <p:cond delay="1000"/>
                            </p:stCondLst>
                            <p:childTnLst>
                              <p:par>
                                <p:cTn id="176" presetID="1" presetClass="entr" presetSubtype="0" fill="hold" nodeType="afterEffect">
                                  <p:stCondLst>
                                    <p:cond delay="0"/>
                                  </p:stCondLst>
                                  <p:childTnLst>
                                    <p:set>
                                      <p:cBhvr>
                                        <p:cTn id="177" dur="1" fill="hold">
                                          <p:stCondLst>
                                            <p:cond delay="499"/>
                                          </p:stCondLst>
                                        </p:cTn>
                                        <p:tgtEl>
                                          <p:spTgt spid="2183212"/>
                                        </p:tgtEl>
                                        <p:attrNameLst>
                                          <p:attrName>style.visibility</p:attrName>
                                        </p:attrNameLst>
                                      </p:cBhvr>
                                      <p:to>
                                        <p:strVal val="visible"/>
                                      </p:to>
                                    </p:set>
                                  </p:childTnLst>
                                </p:cTn>
                              </p:par>
                            </p:childTnLst>
                          </p:cTn>
                        </p:par>
                        <p:par>
                          <p:cTn id="178" fill="hold" nodeType="afterGroup">
                            <p:stCondLst>
                              <p:cond delay="1500"/>
                            </p:stCondLst>
                            <p:childTnLst>
                              <p:par>
                                <p:cTn id="179" presetID="22" presetClass="entr" presetSubtype="8" fill="hold" grpId="0" nodeType="afterEffect">
                                  <p:stCondLst>
                                    <p:cond delay="0"/>
                                  </p:stCondLst>
                                  <p:childTnLst>
                                    <p:set>
                                      <p:cBhvr>
                                        <p:cTn id="180" dur="1" fill="hold">
                                          <p:stCondLst>
                                            <p:cond delay="0"/>
                                          </p:stCondLst>
                                        </p:cTn>
                                        <p:tgtEl>
                                          <p:spTgt spid="2183227"/>
                                        </p:tgtEl>
                                        <p:attrNameLst>
                                          <p:attrName>style.visibility</p:attrName>
                                        </p:attrNameLst>
                                      </p:cBhvr>
                                      <p:to>
                                        <p:strVal val="visible"/>
                                      </p:to>
                                    </p:set>
                                    <p:animEffect transition="in" filter="wipe(left)">
                                      <p:cBhvr>
                                        <p:cTn id="181" dur="500"/>
                                        <p:tgtEl>
                                          <p:spTgt spid="2183227"/>
                                        </p:tgtEl>
                                      </p:cBhvr>
                                    </p:animEffect>
                                  </p:childTnLst>
                                </p:cTn>
                              </p:par>
                            </p:childTnLst>
                          </p:cTn>
                        </p:par>
                        <p:par>
                          <p:cTn id="182" fill="hold" nodeType="afterGroup">
                            <p:stCondLst>
                              <p:cond delay="2000"/>
                            </p:stCondLst>
                            <p:childTnLst>
                              <p:par>
                                <p:cTn id="183" presetID="1" presetClass="entr" presetSubtype="0" fill="hold" nodeType="afterEffect">
                                  <p:stCondLst>
                                    <p:cond delay="0"/>
                                  </p:stCondLst>
                                  <p:childTnLst>
                                    <p:set>
                                      <p:cBhvr>
                                        <p:cTn id="184" dur="1" fill="hold">
                                          <p:stCondLst>
                                            <p:cond delay="499"/>
                                          </p:stCondLst>
                                        </p:cTn>
                                        <p:tgtEl>
                                          <p:spTgt spid="2183228"/>
                                        </p:tgtEl>
                                        <p:attrNameLst>
                                          <p:attrName>style.visibility</p:attrName>
                                        </p:attrNameLst>
                                      </p:cBhvr>
                                      <p:to>
                                        <p:strVal val="visible"/>
                                      </p:to>
                                    </p:set>
                                  </p:childTnLst>
                                </p:cTn>
                              </p:par>
                            </p:childTnLst>
                          </p:cTn>
                        </p:par>
                        <p:par>
                          <p:cTn id="185" fill="hold" nodeType="afterGroup">
                            <p:stCondLst>
                              <p:cond delay="2500"/>
                            </p:stCondLst>
                            <p:childTnLst>
                              <p:par>
                                <p:cTn id="186" presetID="22" presetClass="entr" presetSubtype="8" fill="hold" nodeType="afterEffect">
                                  <p:stCondLst>
                                    <p:cond delay="0"/>
                                  </p:stCondLst>
                                  <p:childTnLst>
                                    <p:set>
                                      <p:cBhvr>
                                        <p:cTn id="187" dur="1" fill="hold">
                                          <p:stCondLst>
                                            <p:cond delay="0"/>
                                          </p:stCondLst>
                                        </p:cTn>
                                        <p:tgtEl>
                                          <p:spTgt spid="5"/>
                                        </p:tgtEl>
                                        <p:attrNameLst>
                                          <p:attrName>style.visibility</p:attrName>
                                        </p:attrNameLst>
                                      </p:cBhvr>
                                      <p:to>
                                        <p:strVal val="visible"/>
                                      </p:to>
                                    </p:set>
                                    <p:animEffect transition="in" filter="wipe(left)">
                                      <p:cBhvr>
                                        <p:cTn id="188" dur="500"/>
                                        <p:tgtEl>
                                          <p:spTgt spid="5"/>
                                        </p:tgtEl>
                                      </p:cBhvr>
                                    </p:animEffect>
                                  </p:childTnLst>
                                </p:cTn>
                              </p:par>
                            </p:childTnLst>
                          </p:cTn>
                        </p:par>
                        <p:par>
                          <p:cTn id="189" fill="hold" nodeType="afterGroup">
                            <p:stCondLst>
                              <p:cond delay="3000"/>
                            </p:stCondLst>
                            <p:childTnLst>
                              <p:par>
                                <p:cTn id="190" presetID="1" presetClass="entr" presetSubtype="0" fill="hold" nodeType="afterEffect">
                                  <p:stCondLst>
                                    <p:cond delay="0"/>
                                  </p:stCondLst>
                                  <p:childTnLst>
                                    <p:set>
                                      <p:cBhvr>
                                        <p:cTn id="191" dur="1" fill="hold">
                                          <p:stCondLst>
                                            <p:cond delay="499"/>
                                          </p:stCondLst>
                                        </p:cTn>
                                        <p:tgtEl>
                                          <p:spTgt spid="2183216"/>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2" presetClass="entr" presetSubtype="1" fill="hold" grpId="0" nodeType="clickEffect">
                                  <p:stCondLst>
                                    <p:cond delay="0"/>
                                  </p:stCondLst>
                                  <p:childTnLst>
                                    <p:set>
                                      <p:cBhvr>
                                        <p:cTn id="195" dur="1" fill="hold">
                                          <p:stCondLst>
                                            <p:cond delay="0"/>
                                          </p:stCondLst>
                                        </p:cTn>
                                        <p:tgtEl>
                                          <p:spTgt spid="2183217"/>
                                        </p:tgtEl>
                                        <p:attrNameLst>
                                          <p:attrName>style.visibility</p:attrName>
                                        </p:attrNameLst>
                                      </p:cBhvr>
                                      <p:to>
                                        <p:strVal val="visible"/>
                                      </p:to>
                                    </p:set>
                                    <p:animEffect transition="in" filter="slide(fromTop)">
                                      <p:cBhvr>
                                        <p:cTn id="196" dur="500"/>
                                        <p:tgtEl>
                                          <p:spTgt spid="218321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8" fill="hold" grpId="0" nodeType="clickEffect">
                                  <p:stCondLst>
                                    <p:cond delay="0"/>
                                  </p:stCondLst>
                                  <p:childTnLst>
                                    <p:set>
                                      <p:cBhvr>
                                        <p:cTn id="200" dur="1" fill="hold">
                                          <p:stCondLst>
                                            <p:cond delay="0"/>
                                          </p:stCondLst>
                                        </p:cTn>
                                        <p:tgtEl>
                                          <p:spTgt spid="2183222"/>
                                        </p:tgtEl>
                                        <p:attrNameLst>
                                          <p:attrName>style.visibility</p:attrName>
                                        </p:attrNameLst>
                                      </p:cBhvr>
                                      <p:to>
                                        <p:strVal val="visible"/>
                                      </p:to>
                                    </p:set>
                                    <p:animEffect transition="in" filter="slide(fromLeft)">
                                      <p:cBhvr>
                                        <p:cTn id="201" dur="500"/>
                                        <p:tgtEl>
                                          <p:spTgt spid="2183222"/>
                                        </p:tgtEl>
                                      </p:cBhvr>
                                    </p:animEffect>
                                  </p:childTnLst>
                                </p:cTn>
                              </p:par>
                            </p:childTnLst>
                          </p:cTn>
                        </p:par>
                        <p:par>
                          <p:cTn id="202" fill="hold" nodeType="afterGroup">
                            <p:stCondLst>
                              <p:cond delay="500"/>
                            </p:stCondLst>
                            <p:childTnLst>
                              <p:par>
                                <p:cTn id="203" presetID="1" presetClass="entr" presetSubtype="0" fill="hold" nodeType="afterEffect">
                                  <p:stCondLst>
                                    <p:cond delay="0"/>
                                  </p:stCondLst>
                                  <p:childTnLst>
                                    <p:set>
                                      <p:cBhvr>
                                        <p:cTn id="204" dur="1" fill="hold">
                                          <p:stCondLst>
                                            <p:cond delay="499"/>
                                          </p:stCondLst>
                                        </p:cTn>
                                        <p:tgtEl>
                                          <p:spTgt spid="2183223"/>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2" presetClass="entr" presetSubtype="2" fill="hold" grpId="0" nodeType="clickEffect">
                                  <p:stCondLst>
                                    <p:cond delay="0"/>
                                  </p:stCondLst>
                                  <p:childTnLst>
                                    <p:set>
                                      <p:cBhvr>
                                        <p:cTn id="208" dur="1" fill="hold">
                                          <p:stCondLst>
                                            <p:cond delay="0"/>
                                          </p:stCondLst>
                                        </p:cTn>
                                        <p:tgtEl>
                                          <p:spTgt spid="2183218"/>
                                        </p:tgtEl>
                                        <p:attrNameLst>
                                          <p:attrName>style.visibility</p:attrName>
                                        </p:attrNameLst>
                                      </p:cBhvr>
                                      <p:to>
                                        <p:strVal val="visible"/>
                                      </p:to>
                                    </p:set>
                                    <p:animEffect transition="in" filter="slide(fromRight)">
                                      <p:cBhvr>
                                        <p:cTn id="209" dur="500"/>
                                        <p:tgtEl>
                                          <p:spTgt spid="2183218"/>
                                        </p:tgtEl>
                                      </p:cBhvr>
                                    </p:animEffect>
                                  </p:childTnLst>
                                </p:cTn>
                              </p:par>
                            </p:childTnLst>
                          </p:cTn>
                        </p:par>
                        <p:par>
                          <p:cTn id="210" fill="hold" nodeType="afterGroup">
                            <p:stCondLst>
                              <p:cond delay="500"/>
                            </p:stCondLst>
                            <p:childTnLst>
                              <p:par>
                                <p:cTn id="211" presetID="1" presetClass="entr" presetSubtype="0" fill="hold" nodeType="afterEffect">
                                  <p:stCondLst>
                                    <p:cond delay="0"/>
                                  </p:stCondLst>
                                  <p:childTnLst>
                                    <p:set>
                                      <p:cBhvr>
                                        <p:cTn id="212" dur="1" fill="hold">
                                          <p:stCondLst>
                                            <p:cond delay="499"/>
                                          </p:stCondLst>
                                        </p:cTn>
                                        <p:tgtEl>
                                          <p:spTgt spid="2183221"/>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2" presetClass="entr" presetSubtype="2" fill="hold" grpId="0" nodeType="clickEffect">
                                  <p:stCondLst>
                                    <p:cond delay="0"/>
                                  </p:stCondLst>
                                  <p:childTnLst>
                                    <p:set>
                                      <p:cBhvr>
                                        <p:cTn id="216" dur="1" fill="hold">
                                          <p:stCondLst>
                                            <p:cond delay="0"/>
                                          </p:stCondLst>
                                        </p:cTn>
                                        <p:tgtEl>
                                          <p:spTgt spid="2183219"/>
                                        </p:tgtEl>
                                        <p:attrNameLst>
                                          <p:attrName>style.visibility</p:attrName>
                                        </p:attrNameLst>
                                      </p:cBhvr>
                                      <p:to>
                                        <p:strVal val="visible"/>
                                      </p:to>
                                    </p:set>
                                    <p:animEffect transition="in" filter="slide(fromRight)">
                                      <p:cBhvr>
                                        <p:cTn id="217" dur="500"/>
                                        <p:tgtEl>
                                          <p:spTgt spid="2183219"/>
                                        </p:tgtEl>
                                      </p:cBhvr>
                                    </p:animEffect>
                                  </p:childTnLst>
                                </p:cTn>
                              </p:par>
                            </p:childTnLst>
                          </p:cTn>
                        </p:par>
                        <p:par>
                          <p:cTn id="218" fill="hold" nodeType="afterGroup">
                            <p:stCondLst>
                              <p:cond delay="500"/>
                            </p:stCondLst>
                            <p:childTnLst>
                              <p:par>
                                <p:cTn id="219" presetID="1" presetClass="entr" presetSubtype="0" fill="hold" nodeType="afterEffect">
                                  <p:stCondLst>
                                    <p:cond delay="0"/>
                                  </p:stCondLst>
                                  <p:childTnLst>
                                    <p:set>
                                      <p:cBhvr>
                                        <p:cTn id="220" dur="1" fill="hold">
                                          <p:stCondLst>
                                            <p:cond delay="499"/>
                                          </p:stCondLst>
                                        </p:cTn>
                                        <p:tgtEl>
                                          <p:spTgt spid="2183220"/>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4" presetClass="entr" presetSubtype="10" fill="hold" nodeType="clickEffect">
                                  <p:stCondLst>
                                    <p:cond delay="0"/>
                                  </p:stCondLst>
                                  <p:childTnLst>
                                    <p:set>
                                      <p:cBhvr>
                                        <p:cTn id="224" dur="1" fill="hold">
                                          <p:stCondLst>
                                            <p:cond delay="0"/>
                                          </p:stCondLst>
                                        </p:cTn>
                                        <p:tgtEl>
                                          <p:spTgt spid="2183224"/>
                                        </p:tgtEl>
                                        <p:attrNameLst>
                                          <p:attrName>style.visibility</p:attrName>
                                        </p:attrNameLst>
                                      </p:cBhvr>
                                      <p:to>
                                        <p:strVal val="visible"/>
                                      </p:to>
                                    </p:set>
                                    <p:animEffect transition="in" filter="randombar(horizontal)">
                                      <p:cBhvr>
                                        <p:cTn id="225" dur="500"/>
                                        <p:tgtEl>
                                          <p:spTgt spid="2183224"/>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grpId="0" nodeType="clickEffect">
                                  <p:stCondLst>
                                    <p:cond delay="0"/>
                                  </p:stCondLst>
                                  <p:childTnLst>
                                    <p:set>
                                      <p:cBhvr>
                                        <p:cTn id="229" dur="1" fill="hold">
                                          <p:stCondLst>
                                            <p:cond delay="0"/>
                                          </p:stCondLst>
                                        </p:cTn>
                                        <p:tgtEl>
                                          <p:spTgt spid="64"/>
                                        </p:tgtEl>
                                        <p:attrNameLst>
                                          <p:attrName>style.visibility</p:attrName>
                                        </p:attrNameLst>
                                      </p:cBhvr>
                                      <p:to>
                                        <p:strVal val="visible"/>
                                      </p:to>
                                    </p:set>
                                    <p:animEffect transition="in" filter="wipe(up)">
                                      <p:cBhvr>
                                        <p:cTn id="230" dur="500"/>
                                        <p:tgtEl>
                                          <p:spTgt spid="64"/>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19" presetClass="entr" presetSubtype="10" fill="hold" nodeType="clickEffect">
                                  <p:stCondLst>
                                    <p:cond delay="0"/>
                                  </p:stCondLst>
                                  <p:childTnLst>
                                    <p:set>
                                      <p:cBhvr>
                                        <p:cTn id="234" dur="1" fill="hold">
                                          <p:stCondLst>
                                            <p:cond delay="0"/>
                                          </p:stCondLst>
                                        </p:cTn>
                                        <p:tgtEl>
                                          <p:spTgt spid="2183225"/>
                                        </p:tgtEl>
                                        <p:attrNameLst>
                                          <p:attrName>style.visibility</p:attrName>
                                        </p:attrNameLst>
                                      </p:cBhvr>
                                      <p:to>
                                        <p:strVal val="visible"/>
                                      </p:to>
                                    </p:set>
                                    <p:anim calcmode="lin" valueType="num">
                                      <p:cBhvr>
                                        <p:cTn id="235" dur="5000" fill="hold"/>
                                        <p:tgtEl>
                                          <p:spTgt spid="2183225"/>
                                        </p:tgtEl>
                                        <p:attrNameLst>
                                          <p:attrName>ppt_w</p:attrName>
                                        </p:attrNameLst>
                                      </p:cBhvr>
                                      <p:tavLst>
                                        <p:tav tm="0" fmla="#ppt_w*sin(2.5*pi*$)">
                                          <p:val>
                                            <p:fltVal val="0"/>
                                          </p:val>
                                        </p:tav>
                                        <p:tav tm="100000">
                                          <p:val>
                                            <p:fltVal val="1"/>
                                          </p:val>
                                        </p:tav>
                                      </p:tavLst>
                                    </p:anim>
                                    <p:anim calcmode="lin" valueType="num">
                                      <p:cBhvr>
                                        <p:cTn id="236" dur="5000" fill="hold"/>
                                        <p:tgtEl>
                                          <p:spTgt spid="2183225"/>
                                        </p:tgtEl>
                                        <p:attrNameLst>
                                          <p:attrName>ppt_h</p:attrName>
                                        </p:attrNameLst>
                                      </p:cBhvr>
                                      <p:tavLst>
                                        <p:tav tm="0">
                                          <p:val>
                                            <p:strVal val="#ppt_h"/>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2183226"/>
                                        </p:tgtEl>
                                        <p:attrNameLst>
                                          <p:attrName>style.visibility</p:attrName>
                                        </p:attrNameLst>
                                      </p:cBhvr>
                                      <p:to>
                                        <p:strVal val="visible"/>
                                      </p:to>
                                    </p:set>
                                    <p:animEffect transition="in" filter="wipe(down)">
                                      <p:cBhvr>
                                        <p:cTn id="241" dur="500"/>
                                        <p:tgtEl>
                                          <p:spTgt spid="2183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2183170" grpId="0" animBg="1" autoUpdateAnimBg="0"/>
      <p:bldP spid="2183171" grpId="0" animBg="1"/>
      <p:bldP spid="2183172" grpId="0" autoUpdateAnimBg="0"/>
      <p:bldP spid="2183173" grpId="0" autoUpdateAnimBg="0"/>
      <p:bldP spid="2183178" grpId="0" autoUpdateAnimBg="0"/>
      <p:bldP spid="2183179" grpId="0" animBg="1"/>
      <p:bldP spid="2183181" grpId="0" animBg="1"/>
      <p:bldP spid="2183182" grpId="0" animBg="1"/>
      <p:bldP spid="2183183" grpId="0" autoUpdateAnimBg="0"/>
      <p:bldP spid="2183190" grpId="0" animBg="1"/>
      <p:bldP spid="2183191" grpId="0" animBg="1"/>
      <p:bldP spid="2183192" grpId="0" animBg="1"/>
      <p:bldP spid="2183196" grpId="0" animBg="1"/>
      <p:bldP spid="2183197" grpId="0" autoUpdateAnimBg="0"/>
      <p:bldP spid="2183203" grpId="0" animBg="1"/>
      <p:bldP spid="2183205" grpId="0" animBg="1"/>
      <p:bldP spid="2183207" grpId="0" autoUpdateAnimBg="0"/>
      <p:bldP spid="2183208" grpId="0" animBg="1"/>
      <p:bldP spid="2183217" grpId="0" animBg="1"/>
      <p:bldP spid="2183218" grpId="0" animBg="1"/>
      <p:bldP spid="2183219" grpId="0" animBg="1"/>
      <p:bldP spid="2183222" grpId="0" animBg="1"/>
      <p:bldP spid="2183226" grpId="0" animBg="1"/>
      <p:bldP spid="2183227" grpId="0" animBg="1"/>
      <p:bldP spid="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03"/>
          <p:cNvSpPr txBox="1">
            <a:spLocks noChangeArrowheads="1"/>
          </p:cNvSpPr>
          <p:nvPr/>
        </p:nvSpPr>
        <p:spPr bwMode="auto">
          <a:xfrm>
            <a:off x="884238" y="260648"/>
            <a:ext cx="75041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25000"/>
              </a:lnSpc>
              <a:spcBef>
                <a:spcPct val="50000"/>
              </a:spcBef>
            </a:pPr>
            <a:r>
              <a:rPr lang="zh-CN" altLang="en-US" b="1" dirty="0">
                <a:solidFill>
                  <a:srgbClr val="FFFFFF"/>
                </a:solidFill>
                <a:ea typeface="楷体_GB2312" pitchFamily="49" charset="-122"/>
              </a:rPr>
              <a:t>载流为</a:t>
            </a:r>
            <a:r>
              <a:rPr lang="en-US" altLang="zh-CN" b="1" i="1" dirty="0">
                <a:solidFill>
                  <a:srgbClr val="66FFFF"/>
                </a:solidFill>
                <a:ea typeface="楷体_GB2312" pitchFamily="49" charset="-122"/>
              </a:rPr>
              <a:t>I</a:t>
            </a:r>
            <a:r>
              <a:rPr lang="en-US" altLang="zh-CN" b="1" baseline="-25000" dirty="0">
                <a:solidFill>
                  <a:srgbClr val="66FFFF"/>
                </a:solidFill>
                <a:ea typeface="楷体_GB2312" pitchFamily="49" charset="-122"/>
              </a:rPr>
              <a:t>1</a:t>
            </a:r>
            <a:r>
              <a:rPr lang="zh-CN" altLang="en-US" b="1" dirty="0">
                <a:solidFill>
                  <a:srgbClr val="FFFFFF"/>
                </a:solidFill>
                <a:ea typeface="楷体_GB2312" pitchFamily="49" charset="-122"/>
              </a:rPr>
              <a:t>的无限长直</a:t>
            </a:r>
            <a:r>
              <a:rPr lang="zh-CN" altLang="en-US" b="1" dirty="0" smtClean="0">
                <a:solidFill>
                  <a:srgbClr val="FFFFFF"/>
                </a:solidFill>
                <a:ea typeface="楷体_GB2312" pitchFamily="49" charset="-122"/>
              </a:rPr>
              <a:t>导线，沿</a:t>
            </a:r>
            <a:r>
              <a:rPr lang="zh-CN" altLang="en-US" b="1" dirty="0">
                <a:solidFill>
                  <a:srgbClr val="FFFFFF"/>
                </a:solidFill>
                <a:ea typeface="楷体_GB2312" pitchFamily="49" charset="-122"/>
              </a:rPr>
              <a:t>一半径为</a:t>
            </a:r>
            <a:r>
              <a:rPr lang="en-US" altLang="zh-CN" b="1" i="1" dirty="0">
                <a:solidFill>
                  <a:srgbClr val="66FFFF"/>
                </a:solidFill>
                <a:ea typeface="楷体_GB2312" pitchFamily="49" charset="-122"/>
              </a:rPr>
              <a:t>R</a:t>
            </a:r>
            <a:r>
              <a:rPr lang="zh-CN" altLang="en-US" b="1" dirty="0">
                <a:solidFill>
                  <a:srgbClr val="FFFFFF"/>
                </a:solidFill>
                <a:ea typeface="楷体_GB2312" pitchFamily="49" charset="-122"/>
              </a:rPr>
              <a:t>的圆电流</a:t>
            </a:r>
            <a:r>
              <a:rPr lang="en-US" altLang="zh-CN" b="1" i="1" dirty="0">
                <a:solidFill>
                  <a:srgbClr val="66FFFF"/>
                </a:solidFill>
                <a:ea typeface="楷体_GB2312" pitchFamily="49" charset="-122"/>
              </a:rPr>
              <a:t>I</a:t>
            </a:r>
            <a:r>
              <a:rPr lang="en-US" altLang="zh-CN" b="1" baseline="-25000" dirty="0">
                <a:solidFill>
                  <a:srgbClr val="66FFFF"/>
                </a:solidFill>
                <a:ea typeface="楷体_GB2312" pitchFamily="49" charset="-122"/>
              </a:rPr>
              <a:t>2</a:t>
            </a:r>
            <a:r>
              <a:rPr lang="zh-CN" altLang="en-US" b="1" dirty="0">
                <a:solidFill>
                  <a:srgbClr val="FFFFFF"/>
                </a:solidFill>
                <a:ea typeface="楷体_GB2312" pitchFamily="49" charset="-122"/>
              </a:rPr>
              <a:t>的直径</a:t>
            </a:r>
            <a:r>
              <a:rPr lang="en-US" altLang="zh-CN" b="1" i="1" dirty="0">
                <a:solidFill>
                  <a:srgbClr val="66FFFF"/>
                </a:solidFill>
                <a:ea typeface="楷体_GB2312" pitchFamily="49" charset="-122"/>
              </a:rPr>
              <a:t>AB</a:t>
            </a:r>
            <a:r>
              <a:rPr lang="zh-CN" altLang="en-US" b="1" dirty="0">
                <a:solidFill>
                  <a:srgbClr val="FFFFFF"/>
                </a:solidFill>
                <a:ea typeface="楷体_GB2312" pitchFamily="49" charset="-122"/>
              </a:rPr>
              <a:t>放置</a:t>
            </a:r>
          </a:p>
        </p:txBody>
      </p:sp>
      <p:sp>
        <p:nvSpPr>
          <p:cNvPr id="45" name="Rectangle 142"/>
          <p:cNvSpPr>
            <a:spLocks noChangeArrowheads="1"/>
          </p:cNvSpPr>
          <p:nvPr/>
        </p:nvSpPr>
        <p:spPr bwMode="auto">
          <a:xfrm>
            <a:off x="212725" y="332085"/>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smtClean="0">
                <a:solidFill>
                  <a:srgbClr val="FFFF00"/>
                </a:solidFill>
                <a:ea typeface="楷体_GB2312" pitchFamily="49" charset="-122"/>
              </a:rPr>
              <a:t>例</a:t>
            </a:r>
            <a:r>
              <a:rPr lang="en-US" altLang="zh-CN" b="1" dirty="0" smtClean="0">
                <a:solidFill>
                  <a:srgbClr val="FFFF00"/>
                </a:solidFill>
                <a:ea typeface="楷体_GB2312" pitchFamily="49" charset="-122"/>
              </a:rPr>
              <a:t>4: </a:t>
            </a:r>
            <a:endParaRPr lang="en-US" altLang="zh-CN" b="1" dirty="0">
              <a:solidFill>
                <a:srgbClr val="FFFF00"/>
              </a:solidFill>
              <a:ea typeface="楷体_GB2312" pitchFamily="49" charset="-122"/>
            </a:endParaRPr>
          </a:p>
        </p:txBody>
      </p:sp>
      <p:sp>
        <p:nvSpPr>
          <p:cNvPr id="46" name="Rectangle 143"/>
          <p:cNvSpPr>
            <a:spLocks noChangeArrowheads="1"/>
          </p:cNvSpPr>
          <p:nvPr/>
        </p:nvSpPr>
        <p:spPr bwMode="auto">
          <a:xfrm>
            <a:off x="333375" y="1223198"/>
            <a:ext cx="195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rgbClr val="FFFF00"/>
                </a:solidFill>
                <a:ea typeface="楷体_GB2312" pitchFamily="49" charset="-122"/>
                <a:sym typeface="Symbol" panose="05050102010706020507" pitchFamily="18" charset="2"/>
              </a:rPr>
              <a:t>求</a:t>
            </a:r>
            <a:r>
              <a:rPr lang="en-US" altLang="zh-CN" b="1" dirty="0">
                <a:solidFill>
                  <a:srgbClr val="FFFF00"/>
                </a:solidFill>
                <a:ea typeface="楷体_GB2312" pitchFamily="49" charset="-122"/>
                <a:sym typeface="Symbol" panose="05050102010706020507" pitchFamily="18" charset="2"/>
              </a:rPr>
              <a:t>:</a:t>
            </a:r>
          </a:p>
        </p:txBody>
      </p:sp>
      <p:sp>
        <p:nvSpPr>
          <p:cNvPr id="47" name="Rectangle 144"/>
          <p:cNvSpPr>
            <a:spLocks noChangeArrowheads="1"/>
          </p:cNvSpPr>
          <p:nvPr/>
        </p:nvSpPr>
        <p:spPr bwMode="auto">
          <a:xfrm>
            <a:off x="333375" y="2107704"/>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a:solidFill>
                  <a:srgbClr val="FFFF00"/>
                </a:solidFill>
                <a:ea typeface="楷体_GB2312" pitchFamily="49" charset="-122"/>
              </a:rPr>
              <a:t>解</a:t>
            </a:r>
            <a:r>
              <a:rPr lang="en-US" altLang="zh-CN" b="1">
                <a:solidFill>
                  <a:srgbClr val="FFFF00"/>
                </a:solidFill>
                <a:ea typeface="楷体_GB2312" pitchFamily="49" charset="-122"/>
              </a:rPr>
              <a:t>:</a:t>
            </a:r>
          </a:p>
        </p:txBody>
      </p:sp>
      <p:sp>
        <p:nvSpPr>
          <p:cNvPr id="48" name="Text Box 145"/>
          <p:cNvSpPr txBox="1">
            <a:spLocks noChangeArrowheads="1"/>
          </p:cNvSpPr>
          <p:nvPr/>
        </p:nvSpPr>
        <p:spPr bwMode="auto">
          <a:xfrm>
            <a:off x="844437" y="1232327"/>
            <a:ext cx="3856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(1) </a:t>
            </a:r>
            <a:r>
              <a:rPr lang="zh-CN" altLang="en-US" b="1" dirty="0">
                <a:solidFill>
                  <a:srgbClr val="FFFFFF"/>
                </a:solidFill>
                <a:ea typeface="楷体_GB2312" pitchFamily="49" charset="-122"/>
                <a:sym typeface="Symbol" panose="05050102010706020507" pitchFamily="18" charset="2"/>
              </a:rPr>
              <a:t>半圆弧</a:t>
            </a:r>
            <a:r>
              <a:rPr lang="en-US" altLang="zh-CN" b="1" i="1" dirty="0">
                <a:solidFill>
                  <a:srgbClr val="FFFFFF"/>
                </a:solidFill>
                <a:ea typeface="楷体_GB2312" pitchFamily="49" charset="-122"/>
                <a:sym typeface="Symbol" panose="05050102010706020507" pitchFamily="18" charset="2"/>
              </a:rPr>
              <a:t>ACB</a:t>
            </a:r>
            <a:r>
              <a:rPr lang="zh-CN" altLang="en-US" b="1" dirty="0">
                <a:solidFill>
                  <a:srgbClr val="FFFFFF"/>
                </a:solidFill>
                <a:ea typeface="楷体_GB2312" pitchFamily="49" charset="-122"/>
                <a:sym typeface="Symbol" panose="05050102010706020507" pitchFamily="18" charset="2"/>
              </a:rPr>
              <a:t>受到</a:t>
            </a:r>
            <a:r>
              <a:rPr lang="zh-CN" altLang="en-US" b="1" dirty="0" smtClean="0">
                <a:solidFill>
                  <a:srgbClr val="FFFFFF"/>
                </a:solidFill>
                <a:ea typeface="楷体_GB2312" pitchFamily="49" charset="-122"/>
                <a:sym typeface="Symbol" panose="05050102010706020507" pitchFamily="18" charset="2"/>
              </a:rPr>
              <a:t>的无限长直导线施加的安培力</a:t>
            </a:r>
            <a:r>
              <a:rPr lang="en-US" altLang="zh-CN" b="1" dirty="0">
                <a:solidFill>
                  <a:srgbClr val="FFFFFF"/>
                </a:solidFill>
                <a:ea typeface="楷体_GB2312" pitchFamily="49" charset="-122"/>
                <a:sym typeface="Symbol" panose="05050102010706020507" pitchFamily="18" charset="2"/>
              </a:rPr>
              <a:t>;</a:t>
            </a:r>
            <a:endParaRPr lang="en-US" altLang="zh-CN" b="1" dirty="0">
              <a:solidFill>
                <a:srgbClr val="FFFFFF"/>
              </a:solidFill>
              <a:ea typeface="楷体_GB2312" pitchFamily="49" charset="-122"/>
            </a:endParaRPr>
          </a:p>
        </p:txBody>
      </p:sp>
      <p:sp>
        <p:nvSpPr>
          <p:cNvPr id="49" name="Text Box 146"/>
          <p:cNvSpPr txBox="1">
            <a:spLocks noChangeArrowheads="1"/>
          </p:cNvSpPr>
          <p:nvPr/>
        </p:nvSpPr>
        <p:spPr bwMode="auto">
          <a:xfrm>
            <a:off x="4848225" y="1217911"/>
            <a:ext cx="427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(2) </a:t>
            </a:r>
            <a:r>
              <a:rPr lang="zh-CN" altLang="en-US" b="1" dirty="0">
                <a:solidFill>
                  <a:srgbClr val="FFFFFF"/>
                </a:solidFill>
                <a:ea typeface="楷体_GB2312" pitchFamily="49" charset="-122"/>
                <a:sym typeface="Symbol" panose="05050102010706020507" pitchFamily="18" charset="2"/>
              </a:rPr>
              <a:t>整个圆电流受到的安培力</a:t>
            </a:r>
            <a:r>
              <a:rPr lang="en-US" altLang="zh-CN" b="1" dirty="0">
                <a:solidFill>
                  <a:srgbClr val="FFFFFF"/>
                </a:solidFill>
                <a:ea typeface="楷体_GB2312" pitchFamily="49" charset="-122"/>
                <a:sym typeface="Symbol" panose="05050102010706020507" pitchFamily="18" charset="2"/>
              </a:rPr>
              <a:t>.</a:t>
            </a:r>
            <a:endParaRPr lang="en-US" altLang="zh-CN" b="1" dirty="0">
              <a:solidFill>
                <a:srgbClr val="FFFFFF"/>
              </a:solidFill>
              <a:ea typeface="楷体_GB2312" pitchFamily="49" charset="-122"/>
            </a:endParaRPr>
          </a:p>
        </p:txBody>
      </p:sp>
      <p:grpSp>
        <p:nvGrpSpPr>
          <p:cNvPr id="50" name="Group 147"/>
          <p:cNvGrpSpPr>
            <a:grpSpLocks/>
          </p:cNvGrpSpPr>
          <p:nvPr/>
        </p:nvGrpSpPr>
        <p:grpSpPr bwMode="auto">
          <a:xfrm>
            <a:off x="5689600" y="2497435"/>
            <a:ext cx="2524124" cy="2159000"/>
            <a:chOff x="3193" y="2345"/>
            <a:chExt cx="1590" cy="1360"/>
          </a:xfrm>
        </p:grpSpPr>
        <p:sp>
          <p:nvSpPr>
            <p:cNvPr id="16432" name="Oval 148"/>
            <p:cNvSpPr>
              <a:spLocks noChangeArrowheads="1"/>
            </p:cNvSpPr>
            <p:nvPr/>
          </p:nvSpPr>
          <p:spPr bwMode="auto">
            <a:xfrm>
              <a:off x="3422" y="2345"/>
              <a:ext cx="1361" cy="1360"/>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6433" name="Line 149"/>
            <p:cNvSpPr>
              <a:spLocks noChangeShapeType="1"/>
            </p:cNvSpPr>
            <p:nvPr/>
          </p:nvSpPr>
          <p:spPr bwMode="auto">
            <a:xfrm flipV="1">
              <a:off x="3445" y="2703"/>
              <a:ext cx="48" cy="120"/>
            </a:xfrm>
            <a:prstGeom prst="line">
              <a:avLst/>
            </a:prstGeom>
            <a:noFill/>
            <a:ln w="9525">
              <a:solidFill>
                <a:schemeClr val="accent1">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34" name="Object 150"/>
            <p:cNvGraphicFramePr>
              <a:graphicFrameLocks/>
            </p:cNvGraphicFramePr>
            <p:nvPr>
              <p:extLst>
                <p:ext uri="{D42A27DB-BD31-4B8C-83A1-F6EECF244321}">
                  <p14:modId xmlns:p14="http://schemas.microsoft.com/office/powerpoint/2010/main" val="2075815177"/>
                </p:ext>
              </p:extLst>
            </p:nvPr>
          </p:nvGraphicFramePr>
          <p:xfrm>
            <a:off x="3193" y="2640"/>
            <a:ext cx="225" cy="298"/>
          </p:xfrm>
          <a:graphic>
            <a:graphicData uri="http://schemas.openxmlformats.org/presentationml/2006/ole">
              <mc:AlternateContent xmlns:mc="http://schemas.openxmlformats.org/markup-compatibility/2006">
                <mc:Choice xmlns:v="urn:schemas-microsoft-com:vml" Requires="v">
                  <p:oleObj spid="_x0000_s283802" name="Equation" r:id="rId3" imgW="152280" imgH="228600" progId="Equation.DSMT4">
                    <p:embed/>
                  </p:oleObj>
                </mc:Choice>
                <mc:Fallback>
                  <p:oleObj name="Equation" r:id="rId3" imgW="152280" imgH="228600" progId="Equation.DSMT4">
                    <p:embed/>
                    <p:pic>
                      <p:nvPicPr>
                        <p:cNvPr id="0" name=""/>
                        <p:cNvPicPr>
                          <a:picLocks noChangeArrowheads="1"/>
                        </p:cNvPicPr>
                        <p:nvPr/>
                      </p:nvPicPr>
                      <p:blipFill>
                        <a:blip r:embed="rId4"/>
                        <a:srcRect/>
                        <a:stretch>
                          <a:fillRect/>
                        </a:stretch>
                      </p:blipFill>
                      <p:spPr bwMode="auto">
                        <a:xfrm>
                          <a:off x="3193" y="2640"/>
                          <a:ext cx="225" cy="298"/>
                        </a:xfrm>
                        <a:prstGeom prst="rect">
                          <a:avLst/>
                        </a:prstGeom>
                        <a:noFill/>
                        <a:ln>
                          <a:noFill/>
                        </a:ln>
                        <a:effectLst/>
                        <a:extLst/>
                      </p:spPr>
                    </p:pic>
                  </p:oleObj>
                </mc:Fallback>
              </mc:AlternateContent>
            </a:graphicData>
          </a:graphic>
        </p:graphicFrame>
      </p:grpSp>
      <p:grpSp>
        <p:nvGrpSpPr>
          <p:cNvPr id="54" name="Group 151"/>
          <p:cNvGrpSpPr>
            <a:grpSpLocks/>
          </p:cNvGrpSpPr>
          <p:nvPr/>
        </p:nvGrpSpPr>
        <p:grpSpPr bwMode="auto">
          <a:xfrm>
            <a:off x="7137400" y="4737398"/>
            <a:ext cx="327025" cy="419100"/>
            <a:chOff x="4105" y="3756"/>
            <a:chExt cx="206" cy="264"/>
          </a:xfrm>
        </p:grpSpPr>
        <p:sp>
          <p:nvSpPr>
            <p:cNvPr id="16430" name="Line 152"/>
            <p:cNvSpPr>
              <a:spLocks noChangeShapeType="1"/>
            </p:cNvSpPr>
            <p:nvPr/>
          </p:nvSpPr>
          <p:spPr bwMode="auto">
            <a:xfrm flipV="1">
              <a:off x="4105" y="3821"/>
              <a:ext cx="0" cy="91"/>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31" name="Object 153"/>
            <p:cNvGraphicFramePr>
              <a:graphicFrameLocks/>
            </p:cNvGraphicFramePr>
            <p:nvPr/>
          </p:nvGraphicFramePr>
          <p:xfrm>
            <a:off x="4151" y="3756"/>
            <a:ext cx="160" cy="264"/>
          </p:xfrm>
          <a:graphic>
            <a:graphicData uri="http://schemas.openxmlformats.org/presentationml/2006/ole">
              <mc:AlternateContent xmlns:mc="http://schemas.openxmlformats.org/markup-compatibility/2006">
                <mc:Choice xmlns:v="urn:schemas-microsoft-com:vml" Requires="v">
                  <p:oleObj spid="_x0000_s283803" name="公式" r:id="rId5" imgW="200010" imgH="361976" progId="Equation.3">
                    <p:embed/>
                  </p:oleObj>
                </mc:Choice>
                <mc:Fallback>
                  <p:oleObj name="公式" r:id="rId5" imgW="200010" imgH="36197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 y="3756"/>
                          <a:ext cx="160"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7" name="Object 154"/>
          <p:cNvGraphicFramePr>
            <a:graphicFrameLocks/>
          </p:cNvGraphicFramePr>
          <p:nvPr>
            <p:extLst/>
          </p:nvPr>
        </p:nvGraphicFramePr>
        <p:xfrm>
          <a:off x="6869113" y="2541885"/>
          <a:ext cx="241300" cy="266700"/>
        </p:xfrm>
        <a:graphic>
          <a:graphicData uri="http://schemas.openxmlformats.org/presentationml/2006/ole">
            <mc:AlternateContent xmlns:mc="http://schemas.openxmlformats.org/markup-compatibility/2006">
              <mc:Choice xmlns:v="urn:schemas-microsoft-com:vml" Requires="v">
                <p:oleObj spid="_x0000_s283804" name="公式" r:id="rId7" imgW="181061" imgH="209366" progId="Equation.3">
                  <p:embed/>
                </p:oleObj>
              </mc:Choice>
              <mc:Fallback>
                <p:oleObj name="公式" r:id="rId7" imgW="181061" imgH="20936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9113" y="2541885"/>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155"/>
          <p:cNvGraphicFramePr>
            <a:graphicFrameLocks/>
          </p:cNvGraphicFramePr>
          <p:nvPr>
            <p:extLst/>
          </p:nvPr>
        </p:nvGraphicFramePr>
        <p:xfrm>
          <a:off x="7874000" y="3607098"/>
          <a:ext cx="279400" cy="317500"/>
        </p:xfrm>
        <a:graphic>
          <a:graphicData uri="http://schemas.openxmlformats.org/presentationml/2006/ole">
            <mc:AlternateContent xmlns:mc="http://schemas.openxmlformats.org/markup-compatibility/2006">
              <mc:Choice xmlns:v="urn:schemas-microsoft-com:vml" Requires="v">
                <p:oleObj spid="_x0000_s283805" name="公式" r:id="rId9" imgW="218958" imgH="257293" progId="Equation.3">
                  <p:embed/>
                </p:oleObj>
              </mc:Choice>
              <mc:Fallback>
                <p:oleObj name="公式" r:id="rId9" imgW="218958" imgH="257293"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4000" y="3607098"/>
                        <a:ext cx="279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156"/>
          <p:cNvGraphicFramePr>
            <a:graphicFrameLocks/>
          </p:cNvGraphicFramePr>
          <p:nvPr>
            <p:extLst/>
          </p:nvPr>
        </p:nvGraphicFramePr>
        <p:xfrm>
          <a:off x="6865938" y="4329410"/>
          <a:ext cx="241300" cy="266700"/>
        </p:xfrm>
        <a:graphic>
          <a:graphicData uri="http://schemas.openxmlformats.org/presentationml/2006/ole">
            <mc:AlternateContent xmlns:mc="http://schemas.openxmlformats.org/markup-compatibility/2006">
              <mc:Choice xmlns:v="urn:schemas-microsoft-com:vml" Requires="v">
                <p:oleObj spid="_x0000_s283806" name="公式" r:id="rId11" imgW="181061" imgH="209366" progId="Equation.3">
                  <p:embed/>
                </p:oleObj>
              </mc:Choice>
              <mc:Fallback>
                <p:oleObj name="公式" r:id="rId11" imgW="181061" imgH="209366"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5938" y="4329410"/>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157"/>
          <p:cNvSpPr>
            <a:spLocks noChangeShapeType="1"/>
          </p:cNvSpPr>
          <p:nvPr/>
        </p:nvSpPr>
        <p:spPr bwMode="auto">
          <a:xfrm flipV="1">
            <a:off x="7137400" y="2927648"/>
            <a:ext cx="863600" cy="647700"/>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1" name="Group 158"/>
          <p:cNvGrpSpPr>
            <a:grpSpLocks/>
          </p:cNvGrpSpPr>
          <p:nvPr/>
        </p:nvGrpSpPr>
        <p:grpSpPr bwMode="auto">
          <a:xfrm>
            <a:off x="5697538" y="2032298"/>
            <a:ext cx="3168650" cy="3024187"/>
            <a:chOff x="3198" y="2052"/>
            <a:chExt cx="1996" cy="1905"/>
          </a:xfrm>
        </p:grpSpPr>
        <p:sp>
          <p:nvSpPr>
            <p:cNvPr id="16426" name="Line 160"/>
            <p:cNvSpPr>
              <a:spLocks noChangeShapeType="1"/>
            </p:cNvSpPr>
            <p:nvPr/>
          </p:nvSpPr>
          <p:spPr bwMode="auto">
            <a:xfrm flipV="1">
              <a:off x="4105" y="2166"/>
              <a:ext cx="0" cy="1791"/>
            </a:xfrm>
            <a:prstGeom prst="line">
              <a:avLst/>
            </a:prstGeom>
            <a:noFill/>
            <a:ln w="190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25" name="Line 159"/>
            <p:cNvSpPr>
              <a:spLocks noChangeShapeType="1"/>
            </p:cNvSpPr>
            <p:nvPr/>
          </p:nvSpPr>
          <p:spPr bwMode="auto">
            <a:xfrm>
              <a:off x="3198" y="3023"/>
              <a:ext cx="199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427" name="Object 161"/>
            <p:cNvGraphicFramePr>
              <a:graphicFrameLocks/>
            </p:cNvGraphicFramePr>
            <p:nvPr/>
          </p:nvGraphicFramePr>
          <p:xfrm>
            <a:off x="5058" y="3050"/>
            <a:ext cx="136" cy="144"/>
          </p:xfrm>
          <a:graphic>
            <a:graphicData uri="http://schemas.openxmlformats.org/presentationml/2006/ole">
              <mc:AlternateContent xmlns:mc="http://schemas.openxmlformats.org/markup-compatibility/2006">
                <mc:Choice xmlns:v="urn:schemas-microsoft-com:vml" Requires="v">
                  <p:oleObj spid="_x0000_s283807" name="公式" r:id="rId13" imgW="162113" imgH="171529" progId="Equation.3">
                    <p:embed/>
                  </p:oleObj>
                </mc:Choice>
                <mc:Fallback>
                  <p:oleObj name="公式" r:id="rId13" imgW="162113" imgH="171529"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8" y="3050"/>
                          <a:ext cx="13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8" name="Object 162"/>
            <p:cNvGraphicFramePr>
              <a:graphicFrameLocks/>
            </p:cNvGraphicFramePr>
            <p:nvPr/>
          </p:nvGraphicFramePr>
          <p:xfrm>
            <a:off x="4135" y="2052"/>
            <a:ext cx="152" cy="192"/>
          </p:xfrm>
          <a:graphic>
            <a:graphicData uri="http://schemas.openxmlformats.org/presentationml/2006/ole">
              <mc:AlternateContent xmlns:mc="http://schemas.openxmlformats.org/markup-compatibility/2006">
                <mc:Choice xmlns:v="urn:schemas-microsoft-com:vml" Requires="v">
                  <p:oleObj spid="_x0000_s283808" name="公式" r:id="rId15" imgW="181061" imgH="247624" progId="Equation.3">
                    <p:embed/>
                  </p:oleObj>
                </mc:Choice>
                <mc:Fallback>
                  <p:oleObj name="公式" r:id="rId15" imgW="181061" imgH="247624"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5" y="2052"/>
                          <a:ext cx="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29" name="Object 163"/>
            <p:cNvGraphicFramePr>
              <a:graphicFrameLocks/>
            </p:cNvGraphicFramePr>
            <p:nvPr/>
          </p:nvGraphicFramePr>
          <p:xfrm>
            <a:off x="3902" y="3024"/>
            <a:ext cx="184" cy="200"/>
          </p:xfrm>
          <a:graphic>
            <a:graphicData uri="http://schemas.openxmlformats.org/presentationml/2006/ole">
              <mc:AlternateContent xmlns:mc="http://schemas.openxmlformats.org/markup-compatibility/2006">
                <mc:Choice xmlns:v="urn:schemas-microsoft-com:vml" Requires="v">
                  <p:oleObj spid="_x0000_s283809" name="公式" r:id="rId17" imgW="238327" imgH="257293" progId="Equation.3">
                    <p:embed/>
                  </p:oleObj>
                </mc:Choice>
                <mc:Fallback>
                  <p:oleObj name="公式" r:id="rId17" imgW="238327" imgH="25729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02" y="3024"/>
                          <a:ext cx="184"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7" name="Object 164"/>
          <p:cNvGraphicFramePr>
            <a:graphicFrameLocks/>
          </p:cNvGraphicFramePr>
          <p:nvPr>
            <p:extLst/>
          </p:nvPr>
        </p:nvGraphicFramePr>
        <p:xfrm>
          <a:off x="7581900" y="3222923"/>
          <a:ext cx="241300" cy="266700"/>
        </p:xfrm>
        <a:graphic>
          <a:graphicData uri="http://schemas.openxmlformats.org/presentationml/2006/ole">
            <mc:AlternateContent xmlns:mc="http://schemas.openxmlformats.org/markup-compatibility/2006">
              <mc:Choice xmlns:v="urn:schemas-microsoft-com:vml" Requires="v">
                <p:oleObj spid="_x0000_s283810" name="公式" r:id="rId19" imgW="181061" imgH="209366" progId="Equation.3">
                  <p:embed/>
                </p:oleObj>
              </mc:Choice>
              <mc:Fallback>
                <p:oleObj name="公式" r:id="rId19" imgW="181061" imgH="209366" progId="Equation.3">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81900" y="3222923"/>
                        <a:ext cx="2413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165"/>
          <p:cNvGraphicFramePr>
            <a:graphicFrameLocks/>
          </p:cNvGraphicFramePr>
          <p:nvPr>
            <p:extLst/>
          </p:nvPr>
        </p:nvGraphicFramePr>
        <p:xfrm>
          <a:off x="7169150" y="3137198"/>
          <a:ext cx="228600" cy="317500"/>
        </p:xfrm>
        <a:graphic>
          <a:graphicData uri="http://schemas.openxmlformats.org/presentationml/2006/ole">
            <mc:AlternateContent xmlns:mc="http://schemas.openxmlformats.org/markup-compatibility/2006">
              <mc:Choice xmlns:v="urn:schemas-microsoft-com:vml" Requires="v">
                <p:oleObj spid="_x0000_s283811" name="公式" r:id="rId21" imgW="171377" imgH="257293" progId="Equation.3">
                  <p:embed/>
                </p:oleObj>
              </mc:Choice>
              <mc:Fallback>
                <p:oleObj name="公式" r:id="rId21" imgW="171377" imgH="257293"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9150" y="3137198"/>
                        <a:ext cx="228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Line 166"/>
          <p:cNvSpPr>
            <a:spLocks noChangeShapeType="1"/>
          </p:cNvSpPr>
          <p:nvPr/>
        </p:nvSpPr>
        <p:spPr bwMode="auto">
          <a:xfrm flipV="1">
            <a:off x="7994650" y="2464098"/>
            <a:ext cx="582613" cy="46355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67"/>
          <p:cNvSpPr>
            <a:spLocks noChangeShapeType="1"/>
          </p:cNvSpPr>
          <p:nvPr/>
        </p:nvSpPr>
        <p:spPr bwMode="auto">
          <a:xfrm>
            <a:off x="7981950" y="2914948"/>
            <a:ext cx="150813" cy="19685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68"/>
          <p:cNvSpPr>
            <a:spLocks noChangeShapeType="1"/>
          </p:cNvSpPr>
          <p:nvPr/>
        </p:nvSpPr>
        <p:spPr bwMode="auto">
          <a:xfrm flipV="1">
            <a:off x="8001000" y="2484735"/>
            <a:ext cx="0" cy="43180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169"/>
          <p:cNvSpPr>
            <a:spLocks noChangeShapeType="1"/>
          </p:cNvSpPr>
          <p:nvPr/>
        </p:nvSpPr>
        <p:spPr bwMode="auto">
          <a:xfrm>
            <a:off x="8001000" y="2476798"/>
            <a:ext cx="504825" cy="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170"/>
          <p:cNvSpPr>
            <a:spLocks noChangeShapeType="1"/>
          </p:cNvSpPr>
          <p:nvPr/>
        </p:nvSpPr>
        <p:spPr bwMode="auto">
          <a:xfrm>
            <a:off x="8564563" y="2495848"/>
            <a:ext cx="0" cy="43180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171"/>
          <p:cNvSpPr>
            <a:spLocks noChangeShapeType="1"/>
          </p:cNvSpPr>
          <p:nvPr/>
        </p:nvSpPr>
        <p:spPr bwMode="auto">
          <a:xfrm>
            <a:off x="8001000" y="2927648"/>
            <a:ext cx="576263"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72"/>
          <p:cNvSpPr>
            <a:spLocks noChangeShapeType="1"/>
          </p:cNvSpPr>
          <p:nvPr/>
        </p:nvSpPr>
        <p:spPr bwMode="auto">
          <a:xfrm>
            <a:off x="7137400" y="2924473"/>
            <a:ext cx="863600"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6" name="Object 173"/>
          <p:cNvGraphicFramePr>
            <a:graphicFrameLocks/>
          </p:cNvGraphicFramePr>
          <p:nvPr>
            <p:extLst/>
          </p:nvPr>
        </p:nvGraphicFramePr>
        <p:xfrm>
          <a:off x="7426325" y="2692698"/>
          <a:ext cx="215900" cy="228600"/>
        </p:xfrm>
        <a:graphic>
          <a:graphicData uri="http://schemas.openxmlformats.org/presentationml/2006/ole">
            <mc:AlternateContent xmlns:mc="http://schemas.openxmlformats.org/markup-compatibility/2006">
              <mc:Choice xmlns:v="urn:schemas-microsoft-com:vml" Requires="v">
                <p:oleObj spid="_x0000_s283812" name="公式" r:id="rId23" imgW="162113" imgH="171529" progId="Equation.3">
                  <p:embed/>
                </p:oleObj>
              </mc:Choice>
              <mc:Fallback>
                <p:oleObj name="公式" r:id="rId23" imgW="162113" imgH="171529" progId="Equation.3">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26325" y="2692698"/>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174"/>
          <p:cNvGraphicFramePr>
            <a:graphicFrameLocks/>
          </p:cNvGraphicFramePr>
          <p:nvPr>
            <p:extLst/>
          </p:nvPr>
        </p:nvGraphicFramePr>
        <p:xfrm>
          <a:off x="8191500" y="2994323"/>
          <a:ext cx="584200" cy="393700"/>
        </p:xfrm>
        <a:graphic>
          <a:graphicData uri="http://schemas.openxmlformats.org/presentationml/2006/ole">
            <mc:AlternateContent xmlns:mc="http://schemas.openxmlformats.org/markup-compatibility/2006">
              <mc:Choice xmlns:v="urn:schemas-microsoft-com:vml" Requires="v">
                <p:oleObj spid="_x0000_s283813" name="公式" r:id="rId25" imgW="523815" imgH="333388" progId="Equation.3">
                  <p:embed/>
                </p:oleObj>
              </mc:Choice>
              <mc:Fallback>
                <p:oleObj name="公式" r:id="rId25" imgW="523815" imgH="333388"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91500" y="2994323"/>
                        <a:ext cx="584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175"/>
          <p:cNvGraphicFramePr>
            <a:graphicFrameLocks/>
          </p:cNvGraphicFramePr>
          <p:nvPr>
            <p:extLst/>
          </p:nvPr>
        </p:nvGraphicFramePr>
        <p:xfrm>
          <a:off x="8613775" y="2195810"/>
          <a:ext cx="406400" cy="317500"/>
        </p:xfrm>
        <a:graphic>
          <a:graphicData uri="http://schemas.openxmlformats.org/presentationml/2006/ole">
            <mc:AlternateContent xmlns:mc="http://schemas.openxmlformats.org/markup-compatibility/2006">
              <mc:Choice xmlns:v="urn:schemas-microsoft-com:vml" Requires="v">
                <p:oleObj spid="_x0000_s283814" name="公式" r:id="rId27" imgW="352438" imgH="257293" progId="Equation.3">
                  <p:embed/>
                </p:oleObj>
              </mc:Choice>
              <mc:Fallback>
                <p:oleObj name="公式" r:id="rId27" imgW="352438" imgH="257293"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13775" y="2195810"/>
                        <a:ext cx="406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176"/>
          <p:cNvGraphicFramePr>
            <a:graphicFrameLocks/>
          </p:cNvGraphicFramePr>
          <p:nvPr>
            <p:extLst/>
          </p:nvPr>
        </p:nvGraphicFramePr>
        <p:xfrm>
          <a:off x="8662988" y="2684760"/>
          <a:ext cx="444500" cy="381000"/>
        </p:xfrm>
        <a:graphic>
          <a:graphicData uri="http://schemas.openxmlformats.org/presentationml/2006/ole">
            <mc:AlternateContent xmlns:mc="http://schemas.openxmlformats.org/markup-compatibility/2006">
              <mc:Choice xmlns:v="urn:schemas-microsoft-com:vml" Requires="v">
                <p:oleObj spid="_x0000_s283815" name="公式" r:id="rId29" imgW="390334" imgH="323719" progId="Equation.3">
                  <p:embed/>
                </p:oleObj>
              </mc:Choice>
              <mc:Fallback>
                <p:oleObj name="公式" r:id="rId29" imgW="390334" imgH="323719"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62988" y="2684760"/>
                        <a:ext cx="444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 name="Object 177"/>
          <p:cNvGraphicFramePr>
            <a:graphicFrameLocks/>
          </p:cNvGraphicFramePr>
          <p:nvPr>
            <p:extLst/>
          </p:nvPr>
        </p:nvGraphicFramePr>
        <p:xfrm>
          <a:off x="7864475" y="2057698"/>
          <a:ext cx="457200" cy="419100"/>
        </p:xfrm>
        <a:graphic>
          <a:graphicData uri="http://schemas.openxmlformats.org/presentationml/2006/ole">
            <mc:AlternateContent xmlns:mc="http://schemas.openxmlformats.org/markup-compatibility/2006">
              <mc:Choice xmlns:v="urn:schemas-microsoft-com:vml" Requires="v">
                <p:oleObj spid="_x0000_s283816" name="公式" r:id="rId31" imgW="400019" imgH="361976" progId="Equation.3">
                  <p:embed/>
                </p:oleObj>
              </mc:Choice>
              <mc:Fallback>
                <p:oleObj name="公式" r:id="rId31" imgW="400019" imgH="361976"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64475" y="2057698"/>
                        <a:ext cx="457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 name="Text Box 178"/>
          <p:cNvSpPr txBox="1">
            <a:spLocks noChangeArrowheads="1"/>
          </p:cNvSpPr>
          <p:nvPr/>
        </p:nvSpPr>
        <p:spPr bwMode="auto">
          <a:xfrm>
            <a:off x="1042988" y="2107704"/>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dirty="0">
                <a:solidFill>
                  <a:srgbClr val="FFFFFF"/>
                </a:solidFill>
                <a:ea typeface="楷体_GB2312" pitchFamily="49" charset="-122"/>
                <a:sym typeface="Symbol" panose="05050102010706020507" pitchFamily="18" charset="2"/>
              </a:rPr>
              <a:t>(1)</a:t>
            </a:r>
            <a:r>
              <a:rPr lang="zh-CN" altLang="en-US" b="1" dirty="0">
                <a:solidFill>
                  <a:srgbClr val="FFFFFF"/>
                </a:solidFill>
                <a:ea typeface="楷体_GB2312" pitchFamily="49" charset="-122"/>
                <a:sym typeface="Symbol" panose="05050102010706020507" pitchFamily="18" charset="2"/>
              </a:rPr>
              <a:t>在半圆弧</a:t>
            </a:r>
            <a:r>
              <a:rPr lang="en-US" altLang="zh-CN" b="1" i="1" dirty="0">
                <a:solidFill>
                  <a:srgbClr val="FFFFFF"/>
                </a:solidFill>
                <a:ea typeface="楷体_GB2312" pitchFamily="49" charset="-122"/>
                <a:sym typeface="Symbol" panose="05050102010706020507" pitchFamily="18" charset="2"/>
              </a:rPr>
              <a:t>ACB</a:t>
            </a:r>
            <a:r>
              <a:rPr lang="zh-CN" altLang="en-US" b="1" dirty="0">
                <a:solidFill>
                  <a:srgbClr val="FFFFFF"/>
                </a:solidFill>
                <a:ea typeface="楷体_GB2312" pitchFamily="49" charset="-122"/>
                <a:sym typeface="Symbol" panose="05050102010706020507" pitchFamily="18" charset="2"/>
              </a:rPr>
              <a:t>上任取一电流元</a:t>
            </a:r>
            <a:endParaRPr lang="zh-CN" altLang="en-US" sz="3200" b="1" dirty="0">
              <a:solidFill>
                <a:srgbClr val="FFFFFF"/>
              </a:solidFill>
              <a:ea typeface="楷体_GB2312" pitchFamily="49" charset="-122"/>
            </a:endParaRPr>
          </a:p>
        </p:txBody>
      </p:sp>
      <p:graphicFrame>
        <p:nvGraphicFramePr>
          <p:cNvPr id="82" name="Object 179"/>
          <p:cNvGraphicFramePr>
            <a:graphicFrameLocks/>
          </p:cNvGraphicFramePr>
          <p:nvPr>
            <p:extLst>
              <p:ext uri="{D42A27DB-BD31-4B8C-83A1-F6EECF244321}">
                <p14:modId xmlns:p14="http://schemas.microsoft.com/office/powerpoint/2010/main" val="1704892588"/>
              </p:ext>
            </p:extLst>
          </p:nvPr>
        </p:nvGraphicFramePr>
        <p:xfrm>
          <a:off x="5571671" y="2157214"/>
          <a:ext cx="584200" cy="393700"/>
        </p:xfrm>
        <a:graphic>
          <a:graphicData uri="http://schemas.openxmlformats.org/presentationml/2006/ole">
            <mc:AlternateContent xmlns:mc="http://schemas.openxmlformats.org/markup-compatibility/2006">
              <mc:Choice xmlns:v="urn:schemas-microsoft-com:vml" Requires="v">
                <p:oleObj spid="_x0000_s283817" name="公式" r:id="rId33" imgW="523815" imgH="333388" progId="Equation.3">
                  <p:embed/>
                </p:oleObj>
              </mc:Choice>
              <mc:Fallback>
                <p:oleObj name="公式" r:id="rId33" imgW="523815" imgH="333388"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571671" y="2157214"/>
                        <a:ext cx="584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 name="Object 181"/>
          <p:cNvGraphicFramePr>
            <a:graphicFrameLocks/>
          </p:cNvGraphicFramePr>
          <p:nvPr>
            <p:extLst/>
          </p:nvPr>
        </p:nvGraphicFramePr>
        <p:xfrm>
          <a:off x="1327150" y="3484860"/>
          <a:ext cx="1752600" cy="381000"/>
        </p:xfrm>
        <a:graphic>
          <a:graphicData uri="http://schemas.openxmlformats.org/presentationml/2006/ole">
            <mc:AlternateContent xmlns:mc="http://schemas.openxmlformats.org/markup-compatibility/2006">
              <mc:Choice xmlns:v="urn:schemas-microsoft-com:vml" Requires="v">
                <p:oleObj spid="_x0000_s283818" name="公式" r:id="rId35" imgW="1695660" imgH="323719" progId="Equation.3">
                  <p:embed/>
                </p:oleObj>
              </mc:Choice>
              <mc:Fallback>
                <p:oleObj name="公式" r:id="rId35" imgW="1695660" imgH="323719" progId="Equation.3">
                  <p:embed/>
                  <p:pic>
                    <p:nvPicPr>
                      <p:cNvPr id="0" name=""/>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327150" y="3484860"/>
                        <a:ext cx="1752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 name="Object 182"/>
          <p:cNvGraphicFramePr>
            <a:graphicFrameLocks/>
          </p:cNvGraphicFramePr>
          <p:nvPr>
            <p:extLst/>
          </p:nvPr>
        </p:nvGraphicFramePr>
        <p:xfrm>
          <a:off x="1325563" y="4075410"/>
          <a:ext cx="1803400" cy="419100"/>
        </p:xfrm>
        <a:graphic>
          <a:graphicData uri="http://schemas.openxmlformats.org/presentationml/2006/ole">
            <mc:AlternateContent xmlns:mc="http://schemas.openxmlformats.org/markup-compatibility/2006">
              <mc:Choice xmlns:v="urn:schemas-microsoft-com:vml" Requires="v">
                <p:oleObj spid="_x0000_s283819" name="公式" r:id="rId37" imgW="1743241" imgH="361976" progId="Equation.3">
                  <p:embed/>
                </p:oleObj>
              </mc:Choice>
              <mc:Fallback>
                <p:oleObj name="公式" r:id="rId37" imgW="1743241" imgH="361976" progId="Equation.3">
                  <p:embed/>
                  <p:pic>
                    <p:nvPicPr>
                      <p:cNvPr id="0" name=""/>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25563" y="4075410"/>
                        <a:ext cx="180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AutoShape 183"/>
          <p:cNvSpPr>
            <a:spLocks/>
          </p:cNvSpPr>
          <p:nvPr/>
        </p:nvSpPr>
        <p:spPr bwMode="auto">
          <a:xfrm>
            <a:off x="1144588" y="3570585"/>
            <a:ext cx="142875" cy="792163"/>
          </a:xfrm>
          <a:prstGeom prst="leftBrace">
            <a:avLst>
              <a:gd name="adj1" fmla="val 46204"/>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Times New Roman" panose="02020603050405020304" pitchFamily="18" charset="0"/>
                <a:ea typeface="宋体" panose="02010600030101010101" pitchFamily="2" charset="-122"/>
              </a:defRPr>
            </a:lvl1pPr>
            <a:lvl2pPr marL="742950" indent="-285750" algn="ctr">
              <a:defRPr kumimoji="1" sz="2400">
                <a:solidFill>
                  <a:schemeClr val="tx1"/>
                </a:solidFill>
                <a:latin typeface="Times New Roman" panose="02020603050405020304" pitchFamily="18" charset="0"/>
                <a:ea typeface="宋体" panose="02010600030101010101" pitchFamily="2" charset="-122"/>
              </a:defRPr>
            </a:lvl2pPr>
            <a:lvl3pPr marL="1143000" indent="-228600" algn="ctr">
              <a:defRPr kumimoji="1" sz="2400">
                <a:solidFill>
                  <a:schemeClr val="tx1"/>
                </a:solidFill>
                <a:latin typeface="Times New Roman" panose="02020603050405020304" pitchFamily="18" charset="0"/>
                <a:ea typeface="宋体" panose="02010600030101010101" pitchFamily="2" charset="-122"/>
              </a:defRPr>
            </a:lvl3pPr>
            <a:lvl4pPr marL="1600200" indent="-228600" algn="ctr">
              <a:defRPr kumimoji="1" sz="2400">
                <a:solidFill>
                  <a:schemeClr val="tx1"/>
                </a:solidFill>
                <a:latin typeface="Times New Roman" panose="02020603050405020304" pitchFamily="18" charset="0"/>
                <a:ea typeface="宋体" panose="02010600030101010101" pitchFamily="2" charset="-122"/>
              </a:defRPr>
            </a:lvl4pPr>
            <a:lvl5pPr marL="2057400" indent="-228600" algn="ctr">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87" name="Text Box 184"/>
          <p:cNvSpPr txBox="1">
            <a:spLocks noChangeArrowheads="1"/>
          </p:cNvSpPr>
          <p:nvPr/>
        </p:nvSpPr>
        <p:spPr bwMode="auto">
          <a:xfrm>
            <a:off x="3276600" y="3570585"/>
            <a:ext cx="86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dirty="0">
                <a:solidFill>
                  <a:srgbClr val="FFFFFF"/>
                </a:solidFill>
                <a:ea typeface="楷体_GB2312" pitchFamily="49" charset="-122"/>
                <a:sym typeface="Symbol" panose="05050102010706020507" pitchFamily="18" charset="2"/>
              </a:rPr>
              <a:t>由对称性</a:t>
            </a:r>
            <a:endParaRPr lang="zh-CN" altLang="en-US" sz="3200" b="1" dirty="0">
              <a:solidFill>
                <a:srgbClr val="FFFFFF"/>
              </a:solidFill>
              <a:ea typeface="楷体_GB2312" pitchFamily="49" charset="-122"/>
            </a:endParaRPr>
          </a:p>
        </p:txBody>
      </p:sp>
      <p:graphicFrame>
        <p:nvGraphicFramePr>
          <p:cNvPr id="88" name="Object 185"/>
          <p:cNvGraphicFramePr>
            <a:graphicFrameLocks/>
          </p:cNvGraphicFramePr>
          <p:nvPr>
            <p:extLst/>
          </p:nvPr>
        </p:nvGraphicFramePr>
        <p:xfrm>
          <a:off x="4067175" y="3757910"/>
          <a:ext cx="2044700" cy="533400"/>
        </p:xfrm>
        <a:graphic>
          <a:graphicData uri="http://schemas.openxmlformats.org/presentationml/2006/ole">
            <mc:AlternateContent xmlns:mc="http://schemas.openxmlformats.org/markup-compatibility/2006">
              <mc:Choice xmlns:v="urn:schemas-microsoft-com:vml" Requires="v">
                <p:oleObj spid="_x0000_s283820" name="公式" r:id="rId39" imgW="1990832" imgH="476329" progId="Equation.3">
                  <p:embed/>
                </p:oleObj>
              </mc:Choice>
              <mc:Fallback>
                <p:oleObj name="公式" r:id="rId39" imgW="1990832" imgH="476329" progId="Equation.3">
                  <p:embed/>
                  <p:pic>
                    <p:nvPicPr>
                      <p:cNvPr id="0" name=""/>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067175" y="3757910"/>
                        <a:ext cx="2044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 name="Text Box 186"/>
          <p:cNvSpPr txBox="1">
            <a:spLocks noChangeArrowheads="1"/>
          </p:cNvSpPr>
          <p:nvPr/>
        </p:nvSpPr>
        <p:spPr bwMode="auto">
          <a:xfrm>
            <a:off x="971550" y="458023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a:solidFill>
                  <a:srgbClr val="FFFFFF"/>
                </a:solidFill>
                <a:ea typeface="楷体_GB2312" pitchFamily="49" charset="-122"/>
                <a:sym typeface="Symbol" panose="05050102010706020507" pitchFamily="18" charset="2"/>
              </a:rPr>
              <a:t>半圆弧</a:t>
            </a:r>
            <a:r>
              <a:rPr lang="en-US" altLang="zh-CN" b="1" i="1">
                <a:solidFill>
                  <a:srgbClr val="FFFFFF"/>
                </a:solidFill>
                <a:ea typeface="楷体_GB2312" pitchFamily="49" charset="-122"/>
                <a:sym typeface="Symbol" panose="05050102010706020507" pitchFamily="18" charset="2"/>
              </a:rPr>
              <a:t>ACB</a:t>
            </a:r>
            <a:r>
              <a:rPr lang="zh-CN" altLang="en-US" b="1">
                <a:solidFill>
                  <a:srgbClr val="FFFFFF"/>
                </a:solidFill>
                <a:ea typeface="楷体_GB2312" pitchFamily="49" charset="-122"/>
                <a:sym typeface="Symbol" panose="05050102010706020507" pitchFamily="18" charset="2"/>
              </a:rPr>
              <a:t>受到的安培力</a:t>
            </a:r>
            <a:endParaRPr lang="zh-CN" altLang="en-US" sz="3200" b="1">
              <a:solidFill>
                <a:srgbClr val="FFFFFF"/>
              </a:solidFill>
              <a:ea typeface="楷体_GB2312" pitchFamily="49" charset="-122"/>
            </a:endParaRPr>
          </a:p>
        </p:txBody>
      </p:sp>
      <p:graphicFrame>
        <p:nvGraphicFramePr>
          <p:cNvPr id="90" name="Object 187"/>
          <p:cNvGraphicFramePr>
            <a:graphicFrameLocks/>
          </p:cNvGraphicFramePr>
          <p:nvPr>
            <p:extLst/>
          </p:nvPr>
        </p:nvGraphicFramePr>
        <p:xfrm>
          <a:off x="1709738" y="5083473"/>
          <a:ext cx="5435600" cy="723900"/>
        </p:xfrm>
        <a:graphic>
          <a:graphicData uri="http://schemas.openxmlformats.org/presentationml/2006/ole">
            <mc:AlternateContent xmlns:mc="http://schemas.openxmlformats.org/markup-compatibility/2006">
              <mc:Choice xmlns:v="urn:schemas-microsoft-com:vml" Requires="v">
                <p:oleObj spid="_x0000_s283821" name="公式" r:id="rId41" imgW="5381732" imgH="666776" progId="Equation.3">
                  <p:embed/>
                </p:oleObj>
              </mc:Choice>
              <mc:Fallback>
                <p:oleObj name="公式" r:id="rId41" imgW="5381732" imgH="666776" progId="Equation.3">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709738" y="5083473"/>
                        <a:ext cx="5435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Text Box 188"/>
          <p:cNvSpPr txBox="1">
            <a:spLocks noChangeArrowheads="1"/>
          </p:cNvSpPr>
          <p:nvPr/>
        </p:nvSpPr>
        <p:spPr bwMode="auto">
          <a:xfrm>
            <a:off x="1003300" y="6066135"/>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b="1">
                <a:solidFill>
                  <a:srgbClr val="FFFFFF"/>
                </a:solidFill>
                <a:ea typeface="楷体_GB2312" pitchFamily="49" charset="-122"/>
                <a:sym typeface="Symbol" panose="05050102010706020507" pitchFamily="18" charset="2"/>
              </a:rPr>
              <a:t>(2)</a:t>
            </a:r>
            <a:r>
              <a:rPr lang="zh-CN" altLang="en-US" b="1">
                <a:solidFill>
                  <a:srgbClr val="FFFFFF"/>
                </a:solidFill>
                <a:ea typeface="楷体_GB2312" pitchFamily="49" charset="-122"/>
                <a:sym typeface="Symbol" panose="05050102010706020507" pitchFamily="18" charset="2"/>
              </a:rPr>
              <a:t>整个圆电流受到的安培力</a:t>
            </a:r>
            <a:endParaRPr lang="zh-CN" altLang="en-US" sz="3200" b="1">
              <a:solidFill>
                <a:srgbClr val="FFFFFF"/>
              </a:solidFill>
              <a:ea typeface="楷体_GB2312" pitchFamily="49" charset="-122"/>
            </a:endParaRPr>
          </a:p>
        </p:txBody>
      </p:sp>
      <p:graphicFrame>
        <p:nvGraphicFramePr>
          <p:cNvPr id="92" name="Object 189"/>
          <p:cNvGraphicFramePr>
            <a:graphicFrameLocks/>
          </p:cNvGraphicFramePr>
          <p:nvPr>
            <p:extLst/>
          </p:nvPr>
        </p:nvGraphicFramePr>
        <p:xfrm>
          <a:off x="5075238" y="6142335"/>
          <a:ext cx="1295400" cy="381000"/>
        </p:xfrm>
        <a:graphic>
          <a:graphicData uri="http://schemas.openxmlformats.org/presentationml/2006/ole">
            <mc:AlternateContent xmlns:mc="http://schemas.openxmlformats.org/markup-compatibility/2006">
              <mc:Choice xmlns:v="urn:schemas-microsoft-com:vml" Requires="v">
                <p:oleObj spid="_x0000_s283822" name="公式" r:id="rId43" imgW="1238375" imgH="323719" progId="Equation.3">
                  <p:embed/>
                </p:oleObj>
              </mc:Choice>
              <mc:Fallback>
                <p:oleObj name="公式" r:id="rId43" imgW="1238375" imgH="323719" progId="Equation.3">
                  <p:embed/>
                  <p:pic>
                    <p:nvPicPr>
                      <p:cNvPr id="0" name=""/>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075238" y="6142335"/>
                        <a:ext cx="1295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1" name="Group 12"/>
          <p:cNvGrpSpPr>
            <a:grpSpLocks/>
          </p:cNvGrpSpPr>
          <p:nvPr/>
        </p:nvGrpSpPr>
        <p:grpSpPr bwMode="auto">
          <a:xfrm>
            <a:off x="7410309" y="3807122"/>
            <a:ext cx="381000" cy="381000"/>
            <a:chOff x="1344" y="3072"/>
            <a:chExt cx="336" cy="336"/>
          </a:xfrm>
        </p:grpSpPr>
        <p:sp>
          <p:nvSpPr>
            <p:cNvPr id="52" name="Oval 13"/>
            <p:cNvSpPr>
              <a:spLocks noChangeArrowheads="1"/>
            </p:cNvSpPr>
            <p:nvPr/>
          </p:nvSpPr>
          <p:spPr bwMode="auto">
            <a:xfrm>
              <a:off x="1344" y="3072"/>
              <a:ext cx="336" cy="336"/>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Line 14"/>
            <p:cNvSpPr>
              <a:spLocks noChangeShapeType="1"/>
            </p:cNvSpPr>
            <p:nvPr/>
          </p:nvSpPr>
          <p:spPr bwMode="auto">
            <a:xfrm>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5"/>
            <p:cNvSpPr>
              <a:spLocks noChangeShapeType="1"/>
            </p:cNvSpPr>
            <p:nvPr/>
          </p:nvSpPr>
          <p:spPr bwMode="auto">
            <a:xfrm flipH="1">
              <a:off x="1392" y="3120"/>
              <a:ext cx="240" cy="24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 name="Group 6"/>
          <p:cNvGrpSpPr>
            <a:grpSpLocks/>
          </p:cNvGrpSpPr>
          <p:nvPr/>
        </p:nvGrpSpPr>
        <p:grpSpPr bwMode="auto">
          <a:xfrm>
            <a:off x="6365874" y="3865860"/>
            <a:ext cx="400739" cy="387350"/>
            <a:chOff x="1824" y="1584"/>
            <a:chExt cx="384" cy="384"/>
          </a:xfrm>
        </p:grpSpPr>
        <p:sp>
          <p:nvSpPr>
            <p:cNvPr id="62" name="Oval 7"/>
            <p:cNvSpPr>
              <a:spLocks noChangeArrowheads="1"/>
            </p:cNvSpPr>
            <p:nvPr/>
          </p:nvSpPr>
          <p:spPr bwMode="auto">
            <a:xfrm>
              <a:off x="1824" y="1584"/>
              <a:ext cx="384" cy="384"/>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Oval 8"/>
            <p:cNvSpPr>
              <a:spLocks noChangeArrowheads="1"/>
            </p:cNvSpPr>
            <p:nvPr/>
          </p:nvSpPr>
          <p:spPr bwMode="auto">
            <a:xfrm>
              <a:off x="1968" y="1728"/>
              <a:ext cx="96" cy="96"/>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64" name="对象 63"/>
          <p:cNvGraphicFramePr>
            <a:graphicFrameLocks noChangeAspect="1"/>
          </p:cNvGraphicFramePr>
          <p:nvPr>
            <p:extLst>
              <p:ext uri="{D42A27DB-BD31-4B8C-83A1-F6EECF244321}">
                <p14:modId xmlns:p14="http://schemas.microsoft.com/office/powerpoint/2010/main" val="4116682970"/>
              </p:ext>
            </p:extLst>
          </p:nvPr>
        </p:nvGraphicFramePr>
        <p:xfrm>
          <a:off x="206375" y="2554288"/>
          <a:ext cx="5510213" cy="863600"/>
        </p:xfrm>
        <a:graphic>
          <a:graphicData uri="http://schemas.openxmlformats.org/presentationml/2006/ole">
            <mc:AlternateContent xmlns:mc="http://schemas.openxmlformats.org/markup-compatibility/2006">
              <mc:Choice xmlns:v="urn:schemas-microsoft-com:vml" Requires="v">
                <p:oleObj spid="_x0000_s283823" name="Equation" r:id="rId45" imgW="2501640" imgH="393480" progId="Equation.DSMT4">
                  <p:embed/>
                </p:oleObj>
              </mc:Choice>
              <mc:Fallback>
                <p:oleObj name="Equation" r:id="rId45" imgW="2501640" imgH="393480" progId="Equation.DSMT4">
                  <p:embed/>
                  <p:pic>
                    <p:nvPicPr>
                      <p:cNvPr id="0" name=""/>
                      <p:cNvPicPr/>
                      <p:nvPr/>
                    </p:nvPicPr>
                    <p:blipFill>
                      <a:blip r:embed="rId46"/>
                      <a:stretch>
                        <a:fillRect/>
                      </a:stretch>
                    </p:blipFill>
                    <p:spPr>
                      <a:xfrm>
                        <a:off x="206375" y="2554288"/>
                        <a:ext cx="5510213" cy="863600"/>
                      </a:xfrm>
                      <a:prstGeom prst="rect">
                        <a:avLst/>
                      </a:prstGeom>
                    </p:spPr>
                  </p:pic>
                </p:oleObj>
              </mc:Fallback>
            </mc:AlternateContent>
          </a:graphicData>
        </a:graphic>
      </p:graphicFrame>
      <p:sp>
        <p:nvSpPr>
          <p:cNvPr id="65" name="Text Box 184"/>
          <p:cNvSpPr txBox="1">
            <a:spLocks noChangeArrowheads="1"/>
          </p:cNvSpPr>
          <p:nvPr/>
        </p:nvSpPr>
        <p:spPr bwMode="auto">
          <a:xfrm>
            <a:off x="6377880" y="6081171"/>
            <a:ext cx="24883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algn="ctr"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algn="ctr"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algn="ctr"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algn="ctr"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1" dirty="0" smtClean="0">
                <a:solidFill>
                  <a:srgbClr val="FFFFFF"/>
                </a:solidFill>
                <a:ea typeface="楷体_GB2312" pitchFamily="49" charset="-122"/>
              </a:rPr>
              <a:t>方向水平向右</a:t>
            </a:r>
            <a:endParaRPr lang="zh-CN" altLang="en-US" b="1" dirty="0">
              <a:solidFill>
                <a:srgbClr val="FFFFFF"/>
              </a:solidFill>
              <a:ea typeface="楷体_GB2312" pitchFamily="49" charset="-122"/>
            </a:endParaRPr>
          </a:p>
        </p:txBody>
      </p:sp>
      <p:sp>
        <p:nvSpPr>
          <p:cNvPr id="66" name="Text Box 15"/>
          <p:cNvSpPr txBox="1">
            <a:spLocks noChangeArrowheads="1"/>
          </p:cNvSpPr>
          <p:nvPr/>
        </p:nvSpPr>
        <p:spPr bwMode="auto">
          <a:xfrm>
            <a:off x="148752" y="4206691"/>
            <a:ext cx="8132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思考：分析整个</a:t>
            </a:r>
            <a:r>
              <a:rPr kumimoji="1" lang="en-US" altLang="zh-CN"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a:t>
            </a:r>
            <a:r>
              <a:rPr kumimoji="1" lang="zh-CN" altLang="en-US" sz="2400" b="1" dirty="0" smtClean="0">
                <a:solidFill>
                  <a:schemeClr val="accent1">
                    <a:lumMod val="60000"/>
                    <a:lumOff val="40000"/>
                  </a:schemeClr>
                </a:solidFill>
                <a:latin typeface="仿宋_GB2312" pitchFamily="49" charset="-122"/>
                <a:ea typeface="仿宋_GB2312" pitchFamily="49" charset="-122"/>
                <a:cs typeface="Times New Roman" panose="02020603050405020304" pitchFamily="18" charset="0"/>
              </a:rPr>
              <a:t>圆电流的运动</a:t>
            </a:r>
            <a:endParaRPr kumimoji="1" lang="zh-CN" altLang="en-US" sz="2400" b="1" dirty="0">
              <a:solidFill>
                <a:schemeClr val="accent1">
                  <a:lumMod val="60000"/>
                  <a:lumOff val="40000"/>
                </a:schemeClr>
              </a:solidFill>
              <a:latin typeface="仿宋_GB2312" pitchFamily="49" charset="-122"/>
              <a:ea typeface="仿宋_GB2312" pitchFamily="49" charset="-122"/>
              <a:cs typeface="Times New Roman" panose="02020603050405020304" pitchFamily="18" charset="0"/>
            </a:endParaRPr>
          </a:p>
        </p:txBody>
      </p:sp>
    </p:spTree>
    <p:extLst>
      <p:ext uri="{BB962C8B-B14F-4D97-AF65-F5344CB8AC3E}">
        <p14:creationId xmlns:p14="http://schemas.microsoft.com/office/powerpoint/2010/main" val="385893102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down)">
                                      <p:cBhvr>
                                        <p:cTn id="21" dur="500"/>
                                        <p:tgtEl>
                                          <p:spTgt spid="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left)">
                                      <p:cBhvr>
                                        <p:cTn id="26" dur="500"/>
                                        <p:tgtEl>
                                          <p:spTgt spid="5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500"/>
                                        <p:tgtEl>
                                          <p:spTgt spid="57"/>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par>
                                <p:cTn id="45" presetID="22" presetClass="entr" presetSubtype="8"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left)">
                                      <p:cBhvr>
                                        <p:cTn id="47" dur="500"/>
                                        <p:tgtEl>
                                          <p:spTgt spid="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wipe(left)">
                                      <p:cBhvr>
                                        <p:cTn id="57" dur="500"/>
                                        <p:tgtEl>
                                          <p:spTgt spid="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1"/>
                                        </p:tgtEl>
                                        <p:attrNameLst>
                                          <p:attrName>style.visibility</p:attrName>
                                        </p:attrNameLst>
                                      </p:cBhvr>
                                      <p:to>
                                        <p:strVal val="visible"/>
                                      </p:to>
                                    </p:set>
                                    <p:animEffect transition="in" filter="wipe(left)">
                                      <p:cBhvr>
                                        <p:cTn id="62" dur="500"/>
                                        <p:tgtEl>
                                          <p:spTgt spid="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left)">
                                      <p:cBhvr>
                                        <p:cTn id="67" dur="500"/>
                                        <p:tgtEl>
                                          <p:spTgt spid="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67"/>
                                        </p:tgtEl>
                                        <p:attrNameLst>
                                          <p:attrName>style.visibility</p:attrName>
                                        </p:attrNameLst>
                                      </p:cBhvr>
                                      <p:to>
                                        <p:strVal val="visible"/>
                                      </p:to>
                                    </p:set>
                                    <p:animEffect transition="in" filter="wipe(left)">
                                      <p:cBhvr>
                                        <p:cTn id="76" dur="500"/>
                                        <p:tgtEl>
                                          <p:spTgt spid="67"/>
                                        </p:tgtEl>
                                      </p:cBhvr>
                                    </p:animEffect>
                                  </p:childTnLst>
                                </p:cTn>
                              </p:par>
                            </p:childTnLst>
                          </p:cTn>
                        </p:par>
                        <p:par>
                          <p:cTn id="77" fill="hold" nodeType="afterGroup">
                            <p:stCondLst>
                              <p:cond delay="1000"/>
                            </p:stCondLst>
                            <p:childTnLst>
                              <p:par>
                                <p:cTn id="78" presetID="22" presetClass="entr" presetSubtype="8" fill="hold" nodeType="after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wipe(up)">
                                      <p:cBhvr>
                                        <p:cTn id="85" dur="500"/>
                                        <p:tgtEl>
                                          <p:spTgt spid="70"/>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500"/>
                                        <p:tgtEl>
                                          <p:spTgt spid="7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dissolve">
                                      <p:cBhvr>
                                        <p:cTn id="94" dur="500"/>
                                        <p:tgtEl>
                                          <p:spTgt spid="5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wipe(down)">
                                      <p:cBhvr>
                                        <p:cTn id="99" dur="500"/>
                                        <p:tgtEl>
                                          <p:spTgt spid="69"/>
                                        </p:tgtEl>
                                      </p:cBhvr>
                                    </p:animEffect>
                                  </p:childTnLst>
                                </p:cTn>
                              </p:par>
                            </p:childTnLst>
                          </p:cTn>
                        </p:par>
                        <p:par>
                          <p:cTn id="100" fill="hold">
                            <p:stCondLst>
                              <p:cond delay="500"/>
                            </p:stCondLst>
                            <p:childTnLst>
                              <p:par>
                                <p:cTn id="101" presetID="22" presetClass="entr" presetSubtype="4" fill="hold" nodeType="afterEffect">
                                  <p:stCondLst>
                                    <p:cond delay="0"/>
                                  </p:stCondLst>
                                  <p:childTnLst>
                                    <p:set>
                                      <p:cBhvr>
                                        <p:cTn id="102" dur="1" fill="hold">
                                          <p:stCondLst>
                                            <p:cond delay="0"/>
                                          </p:stCondLst>
                                        </p:cTn>
                                        <p:tgtEl>
                                          <p:spTgt spid="78"/>
                                        </p:tgtEl>
                                        <p:attrNameLst>
                                          <p:attrName>style.visibility</p:attrName>
                                        </p:attrNameLst>
                                      </p:cBhvr>
                                      <p:to>
                                        <p:strVal val="visible"/>
                                      </p:to>
                                    </p:set>
                                    <p:animEffect transition="in" filter="wipe(down)">
                                      <p:cBhvr>
                                        <p:cTn id="103" dur="500"/>
                                        <p:tgtEl>
                                          <p:spTgt spid="7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64"/>
                                        </p:tgtEl>
                                        <p:attrNameLst>
                                          <p:attrName>style.visibility</p:attrName>
                                        </p:attrNameLst>
                                      </p:cBhvr>
                                      <p:to>
                                        <p:strVal val="visible"/>
                                      </p:to>
                                    </p:set>
                                    <p:anim calcmode="lin" valueType="num">
                                      <p:cBhvr additive="base">
                                        <p:cTn id="108" dur="500" fill="hold"/>
                                        <p:tgtEl>
                                          <p:spTgt spid="64"/>
                                        </p:tgtEl>
                                        <p:attrNameLst>
                                          <p:attrName>ppt_x</p:attrName>
                                        </p:attrNameLst>
                                      </p:cBhvr>
                                      <p:tavLst>
                                        <p:tav tm="0">
                                          <p:val>
                                            <p:strVal val="#ppt_x"/>
                                          </p:val>
                                        </p:tav>
                                        <p:tav tm="100000">
                                          <p:val>
                                            <p:strVal val="#ppt_x"/>
                                          </p:val>
                                        </p:tav>
                                      </p:tavLst>
                                    </p:anim>
                                    <p:anim calcmode="lin" valueType="num">
                                      <p:cBhvr additive="base">
                                        <p:cTn id="10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5"/>
                                        </p:tgtEl>
                                        <p:attrNameLst>
                                          <p:attrName>style.visibility</p:attrName>
                                        </p:attrNameLst>
                                      </p:cBhvr>
                                      <p:to>
                                        <p:strVal val="visible"/>
                                      </p:to>
                                    </p:set>
                                    <p:animEffect transition="in" filter="wipe(left)">
                                      <p:cBhvr>
                                        <p:cTn id="114" dur="500"/>
                                        <p:tgtEl>
                                          <p:spTgt spid="75"/>
                                        </p:tgtEl>
                                      </p:cBhvr>
                                    </p:animEffect>
                                  </p:childTnLst>
                                </p:cTn>
                              </p:par>
                            </p:childTnLst>
                          </p:cTn>
                        </p:par>
                        <p:par>
                          <p:cTn id="115" fill="hold">
                            <p:stCondLst>
                              <p:cond delay="500"/>
                            </p:stCondLst>
                            <p:childTnLst>
                              <p:par>
                                <p:cTn id="116" presetID="22" presetClass="entr" presetSubtype="4" fill="hold" nodeType="afterEffect">
                                  <p:stCondLst>
                                    <p:cond delay="0"/>
                                  </p:stCondLst>
                                  <p:childTnLst>
                                    <p:set>
                                      <p:cBhvr>
                                        <p:cTn id="117" dur="1" fill="hold">
                                          <p:stCondLst>
                                            <p:cond delay="0"/>
                                          </p:stCondLst>
                                        </p:cTn>
                                        <p:tgtEl>
                                          <p:spTgt spid="76"/>
                                        </p:tgtEl>
                                        <p:attrNameLst>
                                          <p:attrName>style.visibility</p:attrName>
                                        </p:attrNameLst>
                                      </p:cBhvr>
                                      <p:to>
                                        <p:strVal val="visible"/>
                                      </p:to>
                                    </p:set>
                                    <p:animEffect transition="in" filter="wipe(down)">
                                      <p:cBhvr>
                                        <p:cTn id="118" dur="500"/>
                                        <p:tgtEl>
                                          <p:spTgt spid="7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73"/>
                                        </p:tgtEl>
                                        <p:attrNameLst>
                                          <p:attrName>style.visibility</p:attrName>
                                        </p:attrNameLst>
                                      </p:cBhvr>
                                      <p:to>
                                        <p:strVal val="visible"/>
                                      </p:to>
                                    </p:set>
                                    <p:animEffect transition="in" filter="wipe(down)">
                                      <p:cBhvr>
                                        <p:cTn id="127" dur="500"/>
                                        <p:tgtEl>
                                          <p:spTgt spid="73"/>
                                        </p:tgtEl>
                                      </p:cBhvr>
                                    </p:animEffect>
                                  </p:childTnLst>
                                </p:cTn>
                              </p:par>
                            </p:childTnLst>
                          </p:cTn>
                        </p:par>
                        <p:par>
                          <p:cTn id="128" fill="hold">
                            <p:stCondLst>
                              <p:cond delay="1000"/>
                            </p:stCondLst>
                            <p:childTnLst>
                              <p:par>
                                <p:cTn id="129" presetID="22" presetClass="entr" presetSubtype="4" fill="hold" nodeType="after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wipe(down)">
                                      <p:cBhvr>
                                        <p:cTn id="131" dur="500"/>
                                        <p:tgtEl>
                                          <p:spTgt spid="7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childTnLst>
                          </p:cTn>
                        </p:par>
                        <p:par>
                          <p:cTn id="137" fill="hold">
                            <p:stCondLst>
                              <p:cond delay="500"/>
                            </p:stCondLst>
                            <p:childTnLst>
                              <p:par>
                                <p:cTn id="138" presetID="22" presetClass="entr" presetSubtype="4" fill="hold" grpId="0" nodeType="after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wipe(down)">
                                      <p:cBhvr>
                                        <p:cTn id="140" dur="500"/>
                                        <p:tgtEl>
                                          <p:spTgt spid="72"/>
                                        </p:tgtEl>
                                      </p:cBhvr>
                                    </p:animEffect>
                                  </p:childTnLst>
                                </p:cTn>
                              </p:par>
                            </p:childTnLst>
                          </p:cTn>
                        </p:par>
                        <p:par>
                          <p:cTn id="141" fill="hold">
                            <p:stCondLst>
                              <p:cond delay="1000"/>
                            </p:stCondLst>
                            <p:childTnLst>
                              <p:par>
                                <p:cTn id="142" presetID="22" presetClass="entr" presetSubtype="4" fill="hold" nodeType="afterEffect">
                                  <p:stCondLst>
                                    <p:cond delay="0"/>
                                  </p:stCondLst>
                                  <p:childTnLst>
                                    <p:set>
                                      <p:cBhvr>
                                        <p:cTn id="143" dur="1" fill="hold">
                                          <p:stCondLst>
                                            <p:cond delay="0"/>
                                          </p:stCondLst>
                                        </p:cTn>
                                        <p:tgtEl>
                                          <p:spTgt spid="80"/>
                                        </p:tgtEl>
                                        <p:attrNameLst>
                                          <p:attrName>style.visibility</p:attrName>
                                        </p:attrNameLst>
                                      </p:cBhvr>
                                      <p:to>
                                        <p:strVal val="visible"/>
                                      </p:to>
                                    </p:set>
                                    <p:animEffect transition="in" filter="wipe(down)">
                                      <p:cBhvr>
                                        <p:cTn id="144" dur="500"/>
                                        <p:tgtEl>
                                          <p:spTgt spid="8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84"/>
                                        </p:tgtEl>
                                        <p:attrNameLst>
                                          <p:attrName>style.visibility</p:attrName>
                                        </p:attrNameLst>
                                      </p:cBhvr>
                                      <p:to>
                                        <p:strVal val="visible"/>
                                      </p:to>
                                    </p:set>
                                    <p:animEffect transition="in" filter="wipe(left)">
                                      <p:cBhvr>
                                        <p:cTn id="149" dur="500"/>
                                        <p:tgtEl>
                                          <p:spTgt spid="8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85"/>
                                        </p:tgtEl>
                                        <p:attrNameLst>
                                          <p:attrName>style.visibility</p:attrName>
                                        </p:attrNameLst>
                                      </p:cBhvr>
                                      <p:to>
                                        <p:strVal val="visible"/>
                                      </p:to>
                                    </p:set>
                                    <p:animEffect transition="in" filter="wipe(left)">
                                      <p:cBhvr>
                                        <p:cTn id="154" dur="500"/>
                                        <p:tgtEl>
                                          <p:spTgt spid="85"/>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86"/>
                                        </p:tgtEl>
                                        <p:attrNameLst>
                                          <p:attrName>style.visibility</p:attrName>
                                        </p:attrNameLst>
                                      </p:cBhvr>
                                      <p:to>
                                        <p:strVal val="visible"/>
                                      </p:to>
                                    </p:set>
                                    <p:animEffect transition="in" filter="wipe(down)">
                                      <p:cBhvr>
                                        <p:cTn id="159" dur="500"/>
                                        <p:tgtEl>
                                          <p:spTgt spid="86"/>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ipe(left)">
                                      <p:cBhvr>
                                        <p:cTn id="164" dur="500"/>
                                        <p:tgtEl>
                                          <p:spTgt spid="8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wipe(left)">
                                      <p:cBhvr>
                                        <p:cTn id="169" dur="500"/>
                                        <p:tgtEl>
                                          <p:spTgt spid="8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89"/>
                                        </p:tgtEl>
                                        <p:attrNameLst>
                                          <p:attrName>style.visibility</p:attrName>
                                        </p:attrNameLst>
                                      </p:cBhvr>
                                      <p:to>
                                        <p:strVal val="visible"/>
                                      </p:to>
                                    </p:set>
                                    <p:animEffect transition="in" filter="wipe(left)">
                                      <p:cBhvr>
                                        <p:cTn id="174" dur="500"/>
                                        <p:tgtEl>
                                          <p:spTgt spid="8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90"/>
                                        </p:tgtEl>
                                        <p:attrNameLst>
                                          <p:attrName>style.visibility</p:attrName>
                                        </p:attrNameLst>
                                      </p:cBhvr>
                                      <p:to>
                                        <p:strVal val="visible"/>
                                      </p:to>
                                    </p:set>
                                    <p:animEffect transition="in" filter="wipe(left)">
                                      <p:cBhvr>
                                        <p:cTn id="179" dur="500"/>
                                        <p:tgtEl>
                                          <p:spTgt spid="90"/>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91"/>
                                        </p:tgtEl>
                                        <p:attrNameLst>
                                          <p:attrName>style.visibility</p:attrName>
                                        </p:attrNameLst>
                                      </p:cBhvr>
                                      <p:to>
                                        <p:strVal val="visible"/>
                                      </p:to>
                                    </p:set>
                                    <p:animEffect transition="in" filter="wipe(left)">
                                      <p:cBhvr>
                                        <p:cTn id="184" dur="500"/>
                                        <p:tgtEl>
                                          <p:spTgt spid="91"/>
                                        </p:tgtEl>
                                      </p:cBhvr>
                                    </p:animEffect>
                                  </p:childTnLst>
                                </p:cTn>
                              </p:par>
                            </p:childTnLst>
                          </p:cTn>
                        </p:par>
                      </p:childTnLst>
                    </p:cTn>
                  </p:par>
                  <p:par>
                    <p:cTn id="185" fill="hold">
                      <p:stCondLst>
                        <p:cond delay="indefinite"/>
                      </p:stCondLst>
                      <p:childTnLst>
                        <p:par>
                          <p:cTn id="186" fill="hold">
                            <p:stCondLst>
                              <p:cond delay="0"/>
                            </p:stCondLst>
                            <p:childTnLst>
                              <p:par>
                                <p:cTn id="187" presetID="23" presetClass="entr" presetSubtype="16" fill="hold" nodeType="clickEffect">
                                  <p:stCondLst>
                                    <p:cond delay="0"/>
                                  </p:stCondLst>
                                  <p:childTnLst>
                                    <p:set>
                                      <p:cBhvr>
                                        <p:cTn id="188" dur="1" fill="hold">
                                          <p:stCondLst>
                                            <p:cond delay="0"/>
                                          </p:stCondLst>
                                        </p:cTn>
                                        <p:tgtEl>
                                          <p:spTgt spid="56"/>
                                        </p:tgtEl>
                                        <p:attrNameLst>
                                          <p:attrName>style.visibility</p:attrName>
                                        </p:attrNameLst>
                                      </p:cBhvr>
                                      <p:to>
                                        <p:strVal val="visible"/>
                                      </p:to>
                                    </p:set>
                                    <p:anim calcmode="lin" valueType="num">
                                      <p:cBhvr>
                                        <p:cTn id="189" dur="500" fill="hold"/>
                                        <p:tgtEl>
                                          <p:spTgt spid="56"/>
                                        </p:tgtEl>
                                        <p:attrNameLst>
                                          <p:attrName>ppt_w</p:attrName>
                                        </p:attrNameLst>
                                      </p:cBhvr>
                                      <p:tavLst>
                                        <p:tav tm="0">
                                          <p:val>
                                            <p:fltVal val="0"/>
                                          </p:val>
                                        </p:tav>
                                        <p:tav tm="100000">
                                          <p:val>
                                            <p:strVal val="#ppt_w"/>
                                          </p:val>
                                        </p:tav>
                                      </p:tavLst>
                                    </p:anim>
                                    <p:anim calcmode="lin" valueType="num">
                                      <p:cBhvr>
                                        <p:cTn id="190"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92"/>
                                        </p:tgtEl>
                                        <p:attrNameLst>
                                          <p:attrName>style.visibility</p:attrName>
                                        </p:attrNameLst>
                                      </p:cBhvr>
                                      <p:to>
                                        <p:strVal val="visible"/>
                                      </p:to>
                                    </p:set>
                                    <p:animEffect transition="in" filter="wipe(left)">
                                      <p:cBhvr>
                                        <p:cTn id="195" dur="500"/>
                                        <p:tgtEl>
                                          <p:spTgt spid="92"/>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65"/>
                                        </p:tgtEl>
                                        <p:attrNameLst>
                                          <p:attrName>style.visibility</p:attrName>
                                        </p:attrNameLst>
                                      </p:cBhvr>
                                      <p:to>
                                        <p:strVal val="visible"/>
                                      </p:to>
                                    </p:set>
                                    <p:animEffect transition="in" filter="wipe(left)">
                                      <p:cBhvr>
                                        <p:cTn id="200" dur="500"/>
                                        <p:tgtEl>
                                          <p:spTgt spid="65"/>
                                        </p:tgtEl>
                                      </p:cBhvr>
                                    </p:animEffect>
                                  </p:childTnLst>
                                </p:cTn>
                              </p:par>
                            </p:childTnLst>
                          </p:cTn>
                        </p:par>
                      </p:childTnLst>
                    </p:cTn>
                  </p:par>
                  <p:par>
                    <p:cTn id="201" fill="hold">
                      <p:stCondLst>
                        <p:cond delay="indefinite"/>
                      </p:stCondLst>
                      <p:childTnLst>
                        <p:par>
                          <p:cTn id="202" fill="hold">
                            <p:stCondLst>
                              <p:cond delay="0"/>
                            </p:stCondLst>
                            <p:childTnLst>
                              <p:par>
                                <p:cTn id="203" presetID="3" presetClass="entr" presetSubtype="10" fill="hold" grpId="0" nodeType="clickEffect">
                                  <p:stCondLst>
                                    <p:cond delay="0"/>
                                  </p:stCondLst>
                                  <p:iterate type="wd">
                                    <p:tmPct val="100000"/>
                                  </p:iterate>
                                  <p:childTnLst>
                                    <p:set>
                                      <p:cBhvr>
                                        <p:cTn id="204" dur="1" fill="hold">
                                          <p:stCondLst>
                                            <p:cond delay="0"/>
                                          </p:stCondLst>
                                        </p:cTn>
                                        <p:tgtEl>
                                          <p:spTgt spid="66"/>
                                        </p:tgtEl>
                                        <p:attrNameLst>
                                          <p:attrName>style.visibility</p:attrName>
                                        </p:attrNameLst>
                                      </p:cBhvr>
                                      <p:to>
                                        <p:strVal val="visible"/>
                                      </p:to>
                                    </p:set>
                                    <p:animEffect transition="in" filter="blinds(horizontal)">
                                      <p:cBhvr>
                                        <p:cTn id="205" dur="3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utoUpdateAnimBg="0"/>
      <p:bldP spid="45" grpId="0" autoUpdateAnimBg="0"/>
      <p:bldP spid="46" grpId="0" autoUpdateAnimBg="0"/>
      <p:bldP spid="47" grpId="0" autoUpdateAnimBg="0"/>
      <p:bldP spid="48" grpId="0" autoUpdateAnimBg="0"/>
      <p:bldP spid="49" grpId="0" autoUpdateAnimBg="0"/>
      <p:bldP spid="60" grpId="0" animBg="1"/>
      <p:bldP spid="69" grpId="0" animBg="1"/>
      <p:bldP spid="70" grpId="0" animBg="1"/>
      <p:bldP spid="71" grpId="0" animBg="1"/>
      <p:bldP spid="72" grpId="0" animBg="1"/>
      <p:bldP spid="73" grpId="0" animBg="1"/>
      <p:bldP spid="74" grpId="0" animBg="1"/>
      <p:bldP spid="75" grpId="0" animBg="1"/>
      <p:bldP spid="81" grpId="0" autoUpdateAnimBg="0"/>
      <p:bldP spid="86" grpId="0" animBg="1"/>
      <p:bldP spid="87" grpId="0"/>
      <p:bldP spid="89" grpId="0" autoUpdateAnimBg="0"/>
      <p:bldP spid="91" grpId="0" autoUpdateAnimBg="0"/>
      <p:bldP spid="65" grpId="0"/>
      <p:bldP spid="66" grpId="0" autoUpdateAnimBg="0"/>
    </p:bldLst>
  </p:timing>
</p:sld>
</file>

<file path=ppt/theme/theme1.xml><?xml version="1.0" encoding="utf-8"?>
<a:theme xmlns:a="http://schemas.openxmlformats.org/drawingml/2006/main" name="3_默认设计模板">
  <a:themeElements>
    <a:clrScheme name="3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17509</TotalTime>
  <Words>1955</Words>
  <Application>Microsoft Office PowerPoint</Application>
  <PresentationFormat>全屏显示(4:3)</PresentationFormat>
  <Paragraphs>269</Paragraphs>
  <Slides>26</Slides>
  <Notes>4</Notes>
  <HiddenSlides>0</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40" baseType="lpstr">
      <vt:lpstr>ˎ̥</vt:lpstr>
      <vt:lpstr>仿宋_GB2312</vt:lpstr>
      <vt:lpstr>黑体</vt:lpstr>
      <vt:lpstr>华文仿宋</vt:lpstr>
      <vt:lpstr>华文行楷</vt:lpstr>
      <vt:lpstr>楷体_GB2312</vt:lpstr>
      <vt:lpstr>宋体</vt:lpstr>
      <vt:lpstr>Arial</vt:lpstr>
      <vt:lpstr>Arial</vt:lpstr>
      <vt:lpstr>Symbol</vt:lpstr>
      <vt:lpstr>Times New Roman</vt:lpstr>
      <vt:lpstr>3_默认设计模板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Relativity</dc:title>
  <dc:creator>Zhongfeng Xu</dc:creator>
  <cp:lastModifiedBy>jiangcw</cp:lastModifiedBy>
  <cp:revision>1097</cp:revision>
  <dcterms:created xsi:type="dcterms:W3CDTF">2002-06-18T00:43:24Z</dcterms:created>
  <dcterms:modified xsi:type="dcterms:W3CDTF">2023-05-24T15:08:21Z</dcterms:modified>
</cp:coreProperties>
</file>