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7534E-70DD-44E6-9846-CEBDC35D4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BC639-F6AA-42A2-B209-A4FDCBD8A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4E61D-DFF6-4737-8B46-86AD9957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6655B-A0A0-491D-98F0-FE96CB2E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53AB5-CB38-4D72-B52C-8395A404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3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C080D-688D-4BD1-B2CA-71DA758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A109D-DDB7-4528-B252-BFFBAC198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81655-BDEA-4B9B-BDEC-0EA29FF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C30E0-CC7F-4A18-99D2-B820CAAB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35BD-EC21-44FE-A29A-59B862E4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0E617F-791C-4E8A-A67A-40E8065B5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BE364-E209-4D68-BA1B-9050EFE8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1D202-ACA8-4AC4-ABA9-850242C6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2A50C-FF19-4B8C-B3BF-11F806F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2DFAC-FB07-4EF0-A9C4-64126536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2189-4BF3-42CE-9D41-CDB60FBB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CB268-5F23-44E9-B653-0886673A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D4D1-D479-47F8-A425-A12339D4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17A9B-9724-47C1-AB00-8BD64466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D999-A1B7-4997-81F1-E2AB81FB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87100-E740-4FF4-83AE-EF4E5FB4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609D5-9F24-4036-BC9B-31EEF7FD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A1026-A880-4C75-B23D-D1B02A46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4588D-6E77-42A5-911D-8AE915A7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8B6A8-EDD6-4725-8F98-E4C60A9E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727D-97BE-426E-8B32-218866F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F0667-C168-4DE0-AA84-9B9737F8C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FC4E2-B471-43F2-865E-59C5FB14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A9B41-3424-427F-A570-455D9E4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6192A-BA8F-4B57-923E-3025F32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08812-E5AA-4421-909A-F88669A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28F9-8D2B-41DB-812D-74705C6D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21B9A-23C2-4AA4-BCB1-10783F5F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6B600-85E5-4F26-A4F9-69766E44B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CE6E3-27C1-4101-99A1-CF0E1EABA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3D13B8-B4E1-48BB-B6DD-BE956F527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37C727-B229-4767-99EC-7BCCA2A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25725-AC92-4D06-AC6B-8FD7A3B4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B60F0-CF05-425E-AFAA-228D2CC1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F1E4-85FA-48D0-AA8E-82356479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22570D-CD8E-4CE4-8E3A-42139815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89E2E-619B-45AF-9DBC-B1464CE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10155-4673-4B84-9EB9-CFA35586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596D5-EE77-4527-80BF-20BC3784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ECA1BF-3298-44AB-89CA-990091D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BBAAA-5C40-4987-B709-F35FA2E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2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3BAC-942D-413E-AFCD-E8F3E5BF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980BA-CFA9-4E4E-9ECC-5C8576AF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6376E-41EB-4C76-B50B-EC049C1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A2BD3-CAD6-4579-AF85-6F35E6F4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99098-44E9-4803-9308-40AD1DE6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1F9FF-8629-4D64-B870-F11A8DD7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0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52B7-4353-41BD-BF07-0A160161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E95A41-82BE-4742-97B0-75909C255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07C0C-B0E6-44C7-895C-DB1BC52C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3A946-41EF-42A8-83A3-BFB61D4F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BD0BD-1E56-4FFE-B7BA-E14B8812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94BDE-9DB6-40CE-A753-BA00E933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C0853E-A69E-4518-AE48-89B13CE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2C406-6B3B-47E4-9446-E614A894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508DB-F992-4730-84B4-31F421EB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B0D1-D993-4F03-8480-B7F651E57EE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50C5-590E-4277-8537-0FA0675B4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37707-96C4-47AD-A995-A3C027840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085A-5318-4813-9907-CB46D3A7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1A9091-2172-436A-84E1-91A7FBCF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5" y="1696594"/>
            <a:ext cx="7295238" cy="3504762"/>
          </a:xfrm>
          <a:prstGeom prst="rect">
            <a:avLst/>
          </a:prstGeom>
        </p:spPr>
      </p:pic>
      <p:sp>
        <p:nvSpPr>
          <p:cNvPr id="7" name="太阳形 6">
            <a:extLst>
              <a:ext uri="{FF2B5EF4-FFF2-40B4-BE49-F238E27FC236}">
                <a16:creationId xmlns:a16="http://schemas.microsoft.com/office/drawing/2014/main" id="{6A53F3D2-BAD3-4529-A171-F6F44B4A855E}"/>
              </a:ext>
            </a:extLst>
          </p:cNvPr>
          <p:cNvSpPr/>
          <p:nvPr/>
        </p:nvSpPr>
        <p:spPr>
          <a:xfrm>
            <a:off x="908480" y="5743851"/>
            <a:ext cx="177553" cy="204187"/>
          </a:xfrm>
          <a:prstGeom prst="su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注: 双弯曲线形 20">
            <a:extLst>
              <a:ext uri="{FF2B5EF4-FFF2-40B4-BE49-F238E27FC236}">
                <a16:creationId xmlns:a16="http://schemas.microsoft.com/office/drawing/2014/main" id="{163DEF87-5B23-4A72-B070-C7A27A8063C7}"/>
              </a:ext>
            </a:extLst>
          </p:cNvPr>
          <p:cNvSpPr/>
          <p:nvPr/>
        </p:nvSpPr>
        <p:spPr>
          <a:xfrm>
            <a:off x="3080551" y="2681058"/>
            <a:ext cx="939916" cy="275208"/>
          </a:xfrm>
          <a:prstGeom prst="borderCallout3">
            <a:avLst>
              <a:gd name="adj1" fmla="val 97574"/>
              <a:gd name="adj2" fmla="val 51914"/>
              <a:gd name="adj3" fmla="val 177798"/>
              <a:gd name="adj4" fmla="val 72138"/>
              <a:gd name="adj5" fmla="val 334503"/>
              <a:gd name="adj6" fmla="val 80640"/>
              <a:gd name="adj7" fmla="val 398659"/>
              <a:gd name="adj8" fmla="val 93937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Swan Island Reserve(100)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标注: 双弯曲线形 22">
            <a:extLst>
              <a:ext uri="{FF2B5EF4-FFF2-40B4-BE49-F238E27FC236}">
                <a16:creationId xmlns:a16="http://schemas.microsoft.com/office/drawing/2014/main" id="{63542FB3-7903-44F3-BF99-BB86BFF8D155}"/>
              </a:ext>
            </a:extLst>
          </p:cNvPr>
          <p:cNvSpPr/>
          <p:nvPr/>
        </p:nvSpPr>
        <p:spPr>
          <a:xfrm>
            <a:off x="4522272" y="4283855"/>
            <a:ext cx="1088415" cy="305480"/>
          </a:xfrm>
          <a:prstGeom prst="borderCallout3">
            <a:avLst>
              <a:gd name="adj1" fmla="val -10728"/>
              <a:gd name="adj2" fmla="val 22968"/>
              <a:gd name="adj3" fmla="val -143377"/>
              <a:gd name="adj4" fmla="val 37827"/>
              <a:gd name="adj5" fmla="val -168723"/>
              <a:gd name="adj6" fmla="val 1580"/>
              <a:gd name="adj7" fmla="val -172309"/>
              <a:gd name="adj8" fmla="val 2319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Hewang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Temple Reserve(20)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4" name="标注: 双弯曲线形 23">
            <a:extLst>
              <a:ext uri="{FF2B5EF4-FFF2-40B4-BE49-F238E27FC236}">
                <a16:creationId xmlns:a16="http://schemas.microsoft.com/office/drawing/2014/main" id="{2FA90FAC-CCE4-4403-B9C4-EDEB4AFC7651}"/>
              </a:ext>
            </a:extLst>
          </p:cNvPr>
          <p:cNvSpPr/>
          <p:nvPr/>
        </p:nvSpPr>
        <p:spPr>
          <a:xfrm>
            <a:off x="6741110" y="3688730"/>
            <a:ext cx="1035730" cy="315099"/>
          </a:xfrm>
          <a:prstGeom prst="borderCallout3">
            <a:avLst>
              <a:gd name="adj1" fmla="val -321"/>
              <a:gd name="adj2" fmla="val 48899"/>
              <a:gd name="adj3" fmla="val -176295"/>
              <a:gd name="adj4" fmla="val -10214"/>
              <a:gd name="adj5" fmla="val -147332"/>
              <a:gd name="adj6" fmla="val 1477"/>
              <a:gd name="adj7" fmla="val -179238"/>
              <a:gd name="adj8" fmla="val -8576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Anhui </a:t>
            </a:r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Tongling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Reserve(10)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5" name="标注: 双弯曲线形 24">
            <a:extLst>
              <a:ext uri="{FF2B5EF4-FFF2-40B4-BE49-F238E27FC236}">
                <a16:creationId xmlns:a16="http://schemas.microsoft.com/office/drawing/2014/main" id="{A1414CCC-15CE-44D1-B831-18AC0420E3EF}"/>
              </a:ext>
            </a:extLst>
          </p:cNvPr>
          <p:cNvSpPr/>
          <p:nvPr/>
        </p:nvSpPr>
        <p:spPr>
          <a:xfrm>
            <a:off x="5464204" y="2405378"/>
            <a:ext cx="1019080" cy="281668"/>
          </a:xfrm>
          <a:prstGeom prst="borderCallout3">
            <a:avLst>
              <a:gd name="adj1" fmla="val 97574"/>
              <a:gd name="adj2" fmla="val 51914"/>
              <a:gd name="adj3" fmla="val 307650"/>
              <a:gd name="adj4" fmla="val 78236"/>
              <a:gd name="adj5" fmla="val 377565"/>
              <a:gd name="adj6" fmla="val 76214"/>
              <a:gd name="adj7" fmla="val 379611"/>
              <a:gd name="adj8" fmla="val 75939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Anqing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Xijiang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Reserve(20)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标注: 双弯曲线形 25">
            <a:extLst>
              <a:ext uri="{FF2B5EF4-FFF2-40B4-BE49-F238E27FC236}">
                <a16:creationId xmlns:a16="http://schemas.microsoft.com/office/drawing/2014/main" id="{BA8AE758-C79E-4546-AE1B-D8AD525F2529}"/>
              </a:ext>
            </a:extLst>
          </p:cNvPr>
          <p:cNvSpPr/>
          <p:nvPr/>
        </p:nvSpPr>
        <p:spPr>
          <a:xfrm>
            <a:off x="4240405" y="2743026"/>
            <a:ext cx="1245995" cy="326227"/>
          </a:xfrm>
          <a:prstGeom prst="borderCallout3">
            <a:avLst>
              <a:gd name="adj1" fmla="val 97574"/>
              <a:gd name="adj2" fmla="val 51914"/>
              <a:gd name="adj3" fmla="val 145744"/>
              <a:gd name="adj4" fmla="val 54106"/>
              <a:gd name="adj5" fmla="val 152618"/>
              <a:gd name="adj6" fmla="val 55542"/>
              <a:gd name="adj7" fmla="val 166458"/>
              <a:gd name="adj8" fmla="val 55473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Wuhan Baiji Dolphin Museum (6)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BEDAEF-7E6A-4D76-9CF3-C9F3FB7A4A38}"/>
              </a:ext>
            </a:extLst>
          </p:cNvPr>
          <p:cNvSpPr/>
          <p:nvPr/>
        </p:nvSpPr>
        <p:spPr>
          <a:xfrm>
            <a:off x="3080551" y="2681058"/>
            <a:ext cx="939916" cy="275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6AB58C-1D80-4AC3-A3BD-2BBBA09929BA}"/>
              </a:ext>
            </a:extLst>
          </p:cNvPr>
          <p:cNvSpPr/>
          <p:nvPr/>
        </p:nvSpPr>
        <p:spPr>
          <a:xfrm>
            <a:off x="4240404" y="2742287"/>
            <a:ext cx="1245995" cy="326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DF25D9-593B-4C20-BDA8-18386D66998C}"/>
              </a:ext>
            </a:extLst>
          </p:cNvPr>
          <p:cNvSpPr/>
          <p:nvPr/>
        </p:nvSpPr>
        <p:spPr>
          <a:xfrm>
            <a:off x="6741110" y="3688730"/>
            <a:ext cx="1035730" cy="315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919F46-73DA-498D-A6D9-BF5CA891630C}"/>
              </a:ext>
            </a:extLst>
          </p:cNvPr>
          <p:cNvSpPr/>
          <p:nvPr/>
        </p:nvSpPr>
        <p:spPr>
          <a:xfrm>
            <a:off x="4521395" y="4285743"/>
            <a:ext cx="1088414" cy="3035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BDB1B6-3B9D-4B97-8223-B5499F1AD62E}"/>
              </a:ext>
            </a:extLst>
          </p:cNvPr>
          <p:cNvSpPr/>
          <p:nvPr/>
        </p:nvSpPr>
        <p:spPr>
          <a:xfrm>
            <a:off x="5464204" y="2406117"/>
            <a:ext cx="1019080" cy="2816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30794A1-1B30-4B84-B973-1D1302E3CF5E}"/>
              </a:ext>
            </a:extLst>
          </p:cNvPr>
          <p:cNvSpPr/>
          <p:nvPr/>
        </p:nvSpPr>
        <p:spPr>
          <a:xfrm rot="1129570">
            <a:off x="3949515" y="3821781"/>
            <a:ext cx="141904" cy="10948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41CB23-B5CE-450B-9EEA-ED7996C68DB5}"/>
              </a:ext>
            </a:extLst>
          </p:cNvPr>
          <p:cNvSpPr/>
          <p:nvPr/>
        </p:nvSpPr>
        <p:spPr>
          <a:xfrm rot="1129570">
            <a:off x="4392217" y="3775336"/>
            <a:ext cx="124658" cy="1600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BC837C9-6627-431E-8FBD-3E5C3EC6E555}"/>
              </a:ext>
            </a:extLst>
          </p:cNvPr>
          <p:cNvSpPr/>
          <p:nvPr/>
        </p:nvSpPr>
        <p:spPr>
          <a:xfrm rot="1129570">
            <a:off x="4771064" y="3331836"/>
            <a:ext cx="101470" cy="1456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C35005-6BB0-4CCA-A3EA-279539A8752C}"/>
              </a:ext>
            </a:extLst>
          </p:cNvPr>
          <p:cNvSpPr/>
          <p:nvPr/>
        </p:nvSpPr>
        <p:spPr>
          <a:xfrm rot="1129570">
            <a:off x="6169113" y="3383608"/>
            <a:ext cx="129601" cy="13073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6D5F7B6-E093-41CD-AAF0-FEB7F3794B64}"/>
              </a:ext>
            </a:extLst>
          </p:cNvPr>
          <p:cNvSpPr/>
          <p:nvPr/>
        </p:nvSpPr>
        <p:spPr>
          <a:xfrm rot="1129570">
            <a:off x="6549273" y="3125039"/>
            <a:ext cx="123060" cy="1040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1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65E5A6-A384-4B69-B746-675D38F69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47" y="1970741"/>
            <a:ext cx="4942589" cy="23745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2BAD7FA-6640-4880-A7CF-5A3EE661B560}"/>
              </a:ext>
            </a:extLst>
          </p:cNvPr>
          <p:cNvSpPr/>
          <p:nvPr/>
        </p:nvSpPr>
        <p:spPr>
          <a:xfrm>
            <a:off x="4432315" y="2631265"/>
            <a:ext cx="956748" cy="26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Honghu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Lake Reserve (6)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9BDD61-F2E1-4D98-817F-8CF4D439A49B}"/>
              </a:ext>
            </a:extLst>
          </p:cNvPr>
          <p:cNvSpPr/>
          <p:nvPr/>
        </p:nvSpPr>
        <p:spPr>
          <a:xfrm>
            <a:off x="8265012" y="3790950"/>
            <a:ext cx="1037487" cy="282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Anhui </a:t>
            </a:r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Tongling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Reserve(10)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0A4CFD-85D2-4025-920A-02E850F25194}"/>
              </a:ext>
            </a:extLst>
          </p:cNvPr>
          <p:cNvSpPr/>
          <p:nvPr/>
        </p:nvSpPr>
        <p:spPr>
          <a:xfrm>
            <a:off x="3640394" y="4706613"/>
            <a:ext cx="1071821" cy="299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Hewang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Temple Reserve(20)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9B0F14-E12B-4E22-A2D0-7C23BF8EB719}"/>
              </a:ext>
            </a:extLst>
          </p:cNvPr>
          <p:cNvSpPr/>
          <p:nvPr/>
        </p:nvSpPr>
        <p:spPr>
          <a:xfrm>
            <a:off x="7061593" y="1490560"/>
            <a:ext cx="1042463" cy="3210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Anqing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zh-CN" sz="900" b="1" dirty="0" err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Xijiang</a:t>
            </a:r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Reserve(20)</a:t>
            </a:r>
            <a:endParaRPr lang="zh-CN" altLang="en-US" sz="900" dirty="0"/>
          </a:p>
        </p:txBody>
      </p:sp>
      <p:sp>
        <p:nvSpPr>
          <p:cNvPr id="22" name="云形 21">
            <a:extLst>
              <a:ext uri="{FF2B5EF4-FFF2-40B4-BE49-F238E27FC236}">
                <a16:creationId xmlns:a16="http://schemas.microsoft.com/office/drawing/2014/main" id="{1728F2E2-4A39-4F47-B887-408936ADF4FE}"/>
              </a:ext>
            </a:extLst>
          </p:cNvPr>
          <p:cNvSpPr/>
          <p:nvPr/>
        </p:nvSpPr>
        <p:spPr>
          <a:xfrm>
            <a:off x="4402915" y="3376213"/>
            <a:ext cx="119025" cy="137160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53AA2E-429D-4C76-A836-3C7C74595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2" t="1783" r="5246" b="12624"/>
          <a:stretch/>
        </p:blipFill>
        <p:spPr>
          <a:xfrm>
            <a:off x="8166269" y="4324200"/>
            <a:ext cx="1333418" cy="988126"/>
          </a:xfrm>
          <a:prstGeom prst="rect">
            <a:avLst/>
          </a:prstGeom>
        </p:spPr>
      </p:pic>
      <p:sp>
        <p:nvSpPr>
          <p:cNvPr id="26" name="云形 25">
            <a:extLst>
              <a:ext uri="{FF2B5EF4-FFF2-40B4-BE49-F238E27FC236}">
                <a16:creationId xmlns:a16="http://schemas.microsoft.com/office/drawing/2014/main" id="{692D3244-FB5E-4D78-B542-AD8BFE303290}"/>
              </a:ext>
            </a:extLst>
          </p:cNvPr>
          <p:cNvSpPr/>
          <p:nvPr/>
        </p:nvSpPr>
        <p:spPr>
          <a:xfrm>
            <a:off x="4602041" y="3263946"/>
            <a:ext cx="71706" cy="83820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>
            <a:extLst>
              <a:ext uri="{FF2B5EF4-FFF2-40B4-BE49-F238E27FC236}">
                <a16:creationId xmlns:a16="http://schemas.microsoft.com/office/drawing/2014/main" id="{30E145BC-8DF5-4033-9510-8243D5381035}"/>
              </a:ext>
            </a:extLst>
          </p:cNvPr>
          <p:cNvSpPr/>
          <p:nvPr/>
        </p:nvSpPr>
        <p:spPr>
          <a:xfrm>
            <a:off x="4682072" y="3382431"/>
            <a:ext cx="106680" cy="83820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D554F828-2329-44C9-9990-C8C8A407842D}"/>
              </a:ext>
            </a:extLst>
          </p:cNvPr>
          <p:cNvSpPr/>
          <p:nvPr/>
        </p:nvSpPr>
        <p:spPr>
          <a:xfrm>
            <a:off x="5961938" y="3028089"/>
            <a:ext cx="106680" cy="83820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2B2BFB6F-FD05-4A0C-895D-36DC069DB19E}"/>
              </a:ext>
            </a:extLst>
          </p:cNvPr>
          <p:cNvSpPr/>
          <p:nvPr/>
        </p:nvSpPr>
        <p:spPr>
          <a:xfrm>
            <a:off x="6140324" y="2929029"/>
            <a:ext cx="106680" cy="83820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F29E7BD-6403-420E-91C6-4BC39D086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88"/>
          <a:stretch/>
        </p:blipFill>
        <p:spPr>
          <a:xfrm>
            <a:off x="8304581" y="1157807"/>
            <a:ext cx="1293734" cy="92963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0B7D42C-0563-43A8-993E-A833F1C9D1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3"/>
          <a:stretch/>
        </p:blipFill>
        <p:spPr>
          <a:xfrm>
            <a:off x="1845368" y="1157140"/>
            <a:ext cx="1422044" cy="9951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81F2E79-9EEA-449D-B4AA-FF09B29733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6" b="5093"/>
          <a:stretch/>
        </p:blipFill>
        <p:spPr>
          <a:xfrm>
            <a:off x="2141183" y="4231119"/>
            <a:ext cx="1216084" cy="1059180"/>
          </a:xfrm>
          <a:prstGeom prst="rect">
            <a:avLst/>
          </a:prstGeom>
        </p:spPr>
      </p:pic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12A0A7F-5F81-457C-AB14-097D0EE3157F}"/>
              </a:ext>
            </a:extLst>
          </p:cNvPr>
          <p:cNvCxnSpPr>
            <a:cxnSpLocks/>
          </p:cNvCxnSpPr>
          <p:nvPr/>
        </p:nvCxnSpPr>
        <p:spPr>
          <a:xfrm rot="5400000">
            <a:off x="8736365" y="4100423"/>
            <a:ext cx="263880" cy="210774"/>
          </a:xfrm>
          <a:prstGeom prst="curvedConnector3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6A0C74B-9B64-4047-A266-6BDB6F273D15}"/>
              </a:ext>
            </a:extLst>
          </p:cNvPr>
          <p:cNvSpPr/>
          <p:nvPr/>
        </p:nvSpPr>
        <p:spPr>
          <a:xfrm>
            <a:off x="3605183" y="1485023"/>
            <a:ext cx="939916" cy="275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Swan Island Reserve(100)</a:t>
            </a:r>
            <a:endParaRPr lang="zh-CN" altLang="en-US" sz="900" b="1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1C69D2-63FA-4117-A6F1-A89737B3263B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5962269" y="1871709"/>
            <a:ext cx="2249233" cy="119829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0F1A145-4B66-4651-A906-4842B4CD329B}"/>
              </a:ext>
            </a:extLst>
          </p:cNvPr>
          <p:cNvCxnSpPr>
            <a:cxnSpLocks/>
          </p:cNvCxnSpPr>
          <p:nvPr/>
        </p:nvCxnSpPr>
        <p:spPr>
          <a:xfrm flipH="1">
            <a:off x="3303620" y="1622626"/>
            <a:ext cx="246158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16432CD-29A3-4BFB-8016-4BDEB3CF68CA}"/>
              </a:ext>
            </a:extLst>
          </p:cNvPr>
          <p:cNvCxnSpPr>
            <a:cxnSpLocks/>
          </p:cNvCxnSpPr>
          <p:nvPr/>
        </p:nvCxnSpPr>
        <p:spPr>
          <a:xfrm>
            <a:off x="8104057" y="1634012"/>
            <a:ext cx="23698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2489C03-3673-4E1C-9C86-1D614ACAED28}"/>
              </a:ext>
            </a:extLst>
          </p:cNvPr>
          <p:cNvCxnSpPr>
            <a:cxnSpLocks/>
          </p:cNvCxnSpPr>
          <p:nvPr/>
        </p:nvCxnSpPr>
        <p:spPr>
          <a:xfrm flipH="1">
            <a:off x="3315746" y="4833972"/>
            <a:ext cx="221907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FD00328-B165-47A6-81BC-5AE387CFF388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246915" y="2970939"/>
            <a:ext cx="2057666" cy="13141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9DEA933-39FC-415B-85C5-78711F5EE081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3505680" y="1895811"/>
            <a:ext cx="956748" cy="148824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B42DAE7-90FF-4D62-99A8-5E4CC90DD28F}"/>
              </a:ext>
            </a:extLst>
          </p:cNvPr>
          <p:cNvCxnSpPr>
            <a:cxnSpLocks/>
          </p:cNvCxnSpPr>
          <p:nvPr/>
        </p:nvCxnSpPr>
        <p:spPr>
          <a:xfrm>
            <a:off x="4745623" y="2970939"/>
            <a:ext cx="0" cy="37682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CE011E9-9212-4CB8-AAFF-EBFEAB090448}"/>
              </a:ext>
            </a:extLst>
          </p:cNvPr>
          <p:cNvCxnSpPr>
            <a:cxnSpLocks/>
            <a:stCxn id="26" idx="1"/>
            <a:endCxn id="13" idx="0"/>
          </p:cNvCxnSpPr>
          <p:nvPr/>
        </p:nvCxnSpPr>
        <p:spPr>
          <a:xfrm flipH="1">
            <a:off x="4176305" y="3347677"/>
            <a:ext cx="461589" cy="135893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箭头: 左弧形 87">
            <a:extLst>
              <a:ext uri="{FF2B5EF4-FFF2-40B4-BE49-F238E27FC236}">
                <a16:creationId xmlns:a16="http://schemas.microsoft.com/office/drawing/2014/main" id="{04E315D3-01B0-40B0-8886-96BF6FA70883}"/>
              </a:ext>
            </a:extLst>
          </p:cNvPr>
          <p:cNvSpPr/>
          <p:nvPr/>
        </p:nvSpPr>
        <p:spPr>
          <a:xfrm>
            <a:off x="2428269" y="2391626"/>
            <a:ext cx="239377" cy="1564579"/>
          </a:xfrm>
          <a:prstGeom prst="curvedRightArrow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箭头: 右弧形 88">
            <a:extLst>
              <a:ext uri="{FF2B5EF4-FFF2-40B4-BE49-F238E27FC236}">
                <a16:creationId xmlns:a16="http://schemas.microsoft.com/office/drawing/2014/main" id="{FD7EFACB-D168-45B6-B58F-7219B1BA8BA2}"/>
              </a:ext>
            </a:extLst>
          </p:cNvPr>
          <p:cNvSpPr/>
          <p:nvPr/>
        </p:nvSpPr>
        <p:spPr>
          <a:xfrm>
            <a:off x="8886689" y="2306920"/>
            <a:ext cx="174006" cy="1086199"/>
          </a:xfrm>
          <a:prstGeom prst="curvedLeftArrow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608003D-FE31-4BFB-9122-9102674D9D37}"/>
              </a:ext>
            </a:extLst>
          </p:cNvPr>
          <p:cNvSpPr/>
          <p:nvPr/>
        </p:nvSpPr>
        <p:spPr>
          <a:xfrm>
            <a:off x="4923033" y="4793325"/>
            <a:ext cx="3085587" cy="91998"/>
          </a:xfrm>
          <a:prstGeom prst="rightArrow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左 96">
            <a:extLst>
              <a:ext uri="{FF2B5EF4-FFF2-40B4-BE49-F238E27FC236}">
                <a16:creationId xmlns:a16="http://schemas.microsoft.com/office/drawing/2014/main" id="{BB9EEDD7-C3A6-40FB-A07D-1804F2502F40}"/>
              </a:ext>
            </a:extLst>
          </p:cNvPr>
          <p:cNvSpPr/>
          <p:nvPr/>
        </p:nvSpPr>
        <p:spPr>
          <a:xfrm>
            <a:off x="4745623" y="1567367"/>
            <a:ext cx="1989760" cy="133289"/>
          </a:xfrm>
          <a:prstGeom prst="leftArrow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669D6A-AF02-4471-A1FD-00278336B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81" y="1676619"/>
            <a:ext cx="7295238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B941A6-DDC5-4445-995A-99149FAF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83"/>
          <a:stretch/>
        </p:blipFill>
        <p:spPr>
          <a:xfrm>
            <a:off x="7731467" y="3286554"/>
            <a:ext cx="3052787" cy="1290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3D3C3-BEF4-4E21-A9ED-88D31E4A7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6" b="33104"/>
          <a:stretch/>
        </p:blipFill>
        <p:spPr>
          <a:xfrm>
            <a:off x="6840878" y="895349"/>
            <a:ext cx="1963880" cy="942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21C7D-736D-494A-B238-2966A4808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9"/>
          <a:stretch/>
        </p:blipFill>
        <p:spPr>
          <a:xfrm>
            <a:off x="1651892" y="3204209"/>
            <a:ext cx="3026788" cy="1354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FBAF41-A365-4228-9406-25867B99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t="34930" b="35065"/>
          <a:stretch/>
        </p:blipFill>
        <p:spPr>
          <a:xfrm>
            <a:off x="4678680" y="3264030"/>
            <a:ext cx="3052787" cy="13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E653DD-E495-4D13-8720-7D83ABE8D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06" y="2470440"/>
            <a:ext cx="5485714" cy="376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C361C4-E475-4599-ADD1-EF1CC32A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23962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1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A93B84-382E-444C-A104-D46BA4293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13363" r="10874" b="17132"/>
          <a:stretch/>
        </p:blipFill>
        <p:spPr>
          <a:xfrm>
            <a:off x="1278384" y="1660124"/>
            <a:ext cx="9587884" cy="33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63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Comic Sans MS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86183</dc:creator>
  <cp:lastModifiedBy>86183</cp:lastModifiedBy>
  <cp:revision>28</cp:revision>
  <dcterms:created xsi:type="dcterms:W3CDTF">2022-01-13T09:52:57Z</dcterms:created>
  <dcterms:modified xsi:type="dcterms:W3CDTF">2022-01-17T04:10:07Z</dcterms:modified>
</cp:coreProperties>
</file>