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75" r:id="rId2"/>
    <p:sldId id="276" r:id="rId3"/>
    <p:sldId id="310" r:id="rId4"/>
    <p:sldId id="316" r:id="rId5"/>
    <p:sldId id="311" r:id="rId6"/>
    <p:sldId id="312" r:id="rId7"/>
    <p:sldId id="313" r:id="rId8"/>
    <p:sldId id="314" r:id="rId9"/>
    <p:sldId id="315" r:id="rId10"/>
  </p:sldIdLst>
  <p:sldSz cx="35661600" cy="20059650"/>
  <p:notesSz cx="6858000" cy="9144000"/>
  <p:defaultTextStyle>
    <a:defPPr>
      <a:defRPr lang="zh-CN"/>
    </a:defPPr>
    <a:lvl1pPr marL="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1pPr>
    <a:lvl2pPr marL="59418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2pPr>
    <a:lvl3pPr marL="1188368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3pPr>
    <a:lvl4pPr marL="1782552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4pPr>
    <a:lvl5pPr marL="2376736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5pPr>
    <a:lvl6pPr marL="297092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6pPr>
    <a:lvl7pPr marL="356510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7pPr>
    <a:lvl8pPr marL="4159287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8pPr>
    <a:lvl9pPr marL="4753471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2" autoAdjust="0"/>
    <p:restoredTop sz="94660"/>
  </p:normalViewPr>
  <p:slideViewPr>
    <p:cSldViewPr snapToGrid="0">
      <p:cViewPr varScale="1">
        <p:scale>
          <a:sx n="34" d="100"/>
          <a:sy n="34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jiaxu\Documents\WeChat%20Files\wxid_6h8qfrawwx8b22\FileStorage\File\2021-10\&#21333;&#23646;&#24615;&#23478;&#26093;&#20013;&#2599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Sheet4!$C$3:$C$4</c:f>
              <c:strCache>
                <c:ptCount val="2"/>
                <c:pt idx="0">
                  <c:v>成功率</c:v>
                </c:pt>
                <c:pt idx="1">
                  <c:v>(我们的)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短胡子</c:v>
                </c:pt>
                <c:pt idx="1">
                  <c:v>柳叶眉</c:v>
                </c:pt>
                <c:pt idx="2">
                  <c:v>迷人的</c:v>
                </c:pt>
                <c:pt idx="3">
                  <c:v>眼袋</c:v>
                </c:pt>
                <c:pt idx="4">
                  <c:v>野性</c:v>
                </c:pt>
                <c:pt idx="5">
                  <c:v>刘海</c:v>
                </c:pt>
                <c:pt idx="6">
                  <c:v>大嘴</c:v>
                </c:pt>
                <c:pt idx="7">
                  <c:v>大鼻子</c:v>
                </c:pt>
                <c:pt idx="8">
                  <c:v>黑发</c:v>
                </c:pt>
                <c:pt idx="9">
                  <c:v>金发</c:v>
                </c:pt>
                <c:pt idx="10">
                  <c:v>模糊</c:v>
                </c:pt>
                <c:pt idx="11">
                  <c:v>棕发</c:v>
                </c:pt>
                <c:pt idx="12">
                  <c:v>浓眉</c:v>
                </c:pt>
                <c:pt idx="13">
                  <c:v>胖</c:v>
                </c:pt>
                <c:pt idx="14">
                  <c:v>双下巴</c:v>
                </c:pt>
                <c:pt idx="15">
                  <c:v>眼镜</c:v>
                </c:pt>
                <c:pt idx="16">
                  <c:v>山羊胡</c:v>
                </c:pt>
                <c:pt idx="17">
                  <c:v>灰发</c:v>
                </c:pt>
                <c:pt idx="18">
                  <c:v>浓妆</c:v>
                </c:pt>
                <c:pt idx="19">
                  <c:v>高颧骨</c:v>
                </c:pt>
                <c:pt idx="20">
                  <c:v>男性</c:v>
                </c:pt>
                <c:pt idx="21">
                  <c:v>嘴微张</c:v>
                </c:pt>
                <c:pt idx="22">
                  <c:v>八字胡</c:v>
                </c:pt>
                <c:pt idx="23">
                  <c:v>皱眉</c:v>
                </c:pt>
                <c:pt idx="24">
                  <c:v>没胡子</c:v>
                </c:pt>
                <c:pt idx="25">
                  <c:v>圆脸</c:v>
                </c:pt>
                <c:pt idx="26">
                  <c:v>白皮肤</c:v>
                </c:pt>
                <c:pt idx="27">
                  <c:v>尖鼻子</c:v>
                </c:pt>
                <c:pt idx="28">
                  <c:v>秃顶</c:v>
                </c:pt>
                <c:pt idx="29">
                  <c:v>脸红</c:v>
                </c:pt>
                <c:pt idx="30">
                  <c:v>鬓角</c:v>
                </c:pt>
                <c:pt idx="31">
                  <c:v>笑</c:v>
                </c:pt>
                <c:pt idx="32">
                  <c:v>直发</c:v>
                </c:pt>
                <c:pt idx="33">
                  <c:v>卷发</c:v>
                </c:pt>
                <c:pt idx="34">
                  <c:v>戴耳环</c:v>
                </c:pt>
                <c:pt idx="35">
                  <c:v>戴帽子</c:v>
                </c:pt>
                <c:pt idx="36">
                  <c:v>涂口红</c:v>
                </c:pt>
                <c:pt idx="37">
                  <c:v>戴项链</c:v>
                </c:pt>
                <c:pt idx="38">
                  <c:v>戴领带</c:v>
                </c:pt>
                <c:pt idx="39">
                  <c:v>年轻</c:v>
                </c:pt>
              </c:strCache>
            </c:strRef>
          </c:cat>
          <c:val>
            <c:numRef>
              <c:f>Sheet4!$C$5:$C$44</c:f>
              <c:numCache>
                <c:formatCode>General</c:formatCode>
                <c:ptCount val="40"/>
                <c:pt idx="0">
                  <c:v>0.90700000000000003</c:v>
                </c:pt>
                <c:pt idx="1">
                  <c:v>0.997</c:v>
                </c:pt>
                <c:pt idx="2">
                  <c:v>1</c:v>
                </c:pt>
                <c:pt idx="3">
                  <c:v>0.98699999999999999</c:v>
                </c:pt>
                <c:pt idx="4">
                  <c:v>0.1</c:v>
                </c:pt>
                <c:pt idx="5">
                  <c:v>1</c:v>
                </c:pt>
                <c:pt idx="6">
                  <c:v>0.997</c:v>
                </c:pt>
                <c:pt idx="7">
                  <c:v>0.95799999999999996</c:v>
                </c:pt>
                <c:pt idx="8">
                  <c:v>0.997</c:v>
                </c:pt>
                <c:pt idx="9">
                  <c:v>0.98399999999999999</c:v>
                </c:pt>
                <c:pt idx="10">
                  <c:v>0.56599999999999995</c:v>
                </c:pt>
                <c:pt idx="11">
                  <c:v>0.99399999999999999</c:v>
                </c:pt>
                <c:pt idx="12">
                  <c:v>0.998</c:v>
                </c:pt>
                <c:pt idx="13">
                  <c:v>0.61299999999999999</c:v>
                </c:pt>
                <c:pt idx="14">
                  <c:v>0.31900000000000001</c:v>
                </c:pt>
                <c:pt idx="15">
                  <c:v>0.97099999999999997</c:v>
                </c:pt>
                <c:pt idx="16">
                  <c:v>0.71799999999999997</c:v>
                </c:pt>
                <c:pt idx="17">
                  <c:v>0.63700000000000001</c:v>
                </c:pt>
                <c:pt idx="18">
                  <c:v>0.996</c:v>
                </c:pt>
                <c:pt idx="19">
                  <c:v>1</c:v>
                </c:pt>
                <c:pt idx="20">
                  <c:v>0.999</c:v>
                </c:pt>
                <c:pt idx="21">
                  <c:v>0.999</c:v>
                </c:pt>
                <c:pt idx="22">
                  <c:v>0.42699999999999999</c:v>
                </c:pt>
                <c:pt idx="23">
                  <c:v>0.98399999999999999</c:v>
                </c:pt>
                <c:pt idx="24">
                  <c:v>0.98399999999999999</c:v>
                </c:pt>
                <c:pt idx="25">
                  <c:v>0.95499999999999996</c:v>
                </c:pt>
                <c:pt idx="26">
                  <c:v>0.873</c:v>
                </c:pt>
                <c:pt idx="27">
                  <c:v>0.995</c:v>
                </c:pt>
                <c:pt idx="28">
                  <c:v>0.68</c:v>
                </c:pt>
                <c:pt idx="29">
                  <c:v>0.5</c:v>
                </c:pt>
                <c:pt idx="30">
                  <c:v>0.69399999999999995</c:v>
                </c:pt>
                <c:pt idx="31">
                  <c:v>1</c:v>
                </c:pt>
                <c:pt idx="32">
                  <c:v>0.92100000000000004</c:v>
                </c:pt>
                <c:pt idx="33">
                  <c:v>0.98399999999999999</c:v>
                </c:pt>
                <c:pt idx="34">
                  <c:v>0.98299999999999998</c:v>
                </c:pt>
                <c:pt idx="35">
                  <c:v>0.83</c:v>
                </c:pt>
                <c:pt idx="36">
                  <c:v>1</c:v>
                </c:pt>
                <c:pt idx="37">
                  <c:v>0.66600000000000004</c:v>
                </c:pt>
                <c:pt idx="38">
                  <c:v>0.44600000000000001</c:v>
                </c:pt>
                <c:pt idx="39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B-4EEC-A26B-6CE3854B4AC9}"/>
            </c:ext>
          </c:extLst>
        </c:ser>
        <c:ser>
          <c:idx val="1"/>
          <c:order val="1"/>
          <c:tx>
            <c:strRef>
              <c:f>Sheet4!$D$3:$D$4</c:f>
              <c:strCache>
                <c:ptCount val="2"/>
                <c:pt idx="0">
                  <c:v>成功率</c:v>
                </c:pt>
                <c:pt idx="1">
                  <c:v>(EnjoyEditing)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短胡子</c:v>
                </c:pt>
                <c:pt idx="1">
                  <c:v>柳叶眉</c:v>
                </c:pt>
                <c:pt idx="2">
                  <c:v>迷人的</c:v>
                </c:pt>
                <c:pt idx="3">
                  <c:v>眼袋</c:v>
                </c:pt>
                <c:pt idx="4">
                  <c:v>野性</c:v>
                </c:pt>
                <c:pt idx="5">
                  <c:v>刘海</c:v>
                </c:pt>
                <c:pt idx="6">
                  <c:v>大嘴</c:v>
                </c:pt>
                <c:pt idx="7">
                  <c:v>大鼻子</c:v>
                </c:pt>
                <c:pt idx="8">
                  <c:v>黑发</c:v>
                </c:pt>
                <c:pt idx="9">
                  <c:v>金发</c:v>
                </c:pt>
                <c:pt idx="10">
                  <c:v>模糊</c:v>
                </c:pt>
                <c:pt idx="11">
                  <c:v>棕发</c:v>
                </c:pt>
                <c:pt idx="12">
                  <c:v>浓眉</c:v>
                </c:pt>
                <c:pt idx="13">
                  <c:v>胖</c:v>
                </c:pt>
                <c:pt idx="14">
                  <c:v>双下巴</c:v>
                </c:pt>
                <c:pt idx="15">
                  <c:v>眼镜</c:v>
                </c:pt>
                <c:pt idx="16">
                  <c:v>山羊胡</c:v>
                </c:pt>
                <c:pt idx="17">
                  <c:v>灰发</c:v>
                </c:pt>
                <c:pt idx="18">
                  <c:v>浓妆</c:v>
                </c:pt>
                <c:pt idx="19">
                  <c:v>高颧骨</c:v>
                </c:pt>
                <c:pt idx="20">
                  <c:v>男性</c:v>
                </c:pt>
                <c:pt idx="21">
                  <c:v>嘴微张</c:v>
                </c:pt>
                <c:pt idx="22">
                  <c:v>八字胡</c:v>
                </c:pt>
                <c:pt idx="23">
                  <c:v>皱眉</c:v>
                </c:pt>
                <c:pt idx="24">
                  <c:v>没胡子</c:v>
                </c:pt>
                <c:pt idx="25">
                  <c:v>圆脸</c:v>
                </c:pt>
                <c:pt idx="26">
                  <c:v>白皮肤</c:v>
                </c:pt>
                <c:pt idx="27">
                  <c:v>尖鼻子</c:v>
                </c:pt>
                <c:pt idx="28">
                  <c:v>秃顶</c:v>
                </c:pt>
                <c:pt idx="29">
                  <c:v>脸红</c:v>
                </c:pt>
                <c:pt idx="30">
                  <c:v>鬓角</c:v>
                </c:pt>
                <c:pt idx="31">
                  <c:v>笑</c:v>
                </c:pt>
                <c:pt idx="32">
                  <c:v>直发</c:v>
                </c:pt>
                <c:pt idx="33">
                  <c:v>卷发</c:v>
                </c:pt>
                <c:pt idx="34">
                  <c:v>戴耳环</c:v>
                </c:pt>
                <c:pt idx="35">
                  <c:v>戴帽子</c:v>
                </c:pt>
                <c:pt idx="36">
                  <c:v>涂口红</c:v>
                </c:pt>
                <c:pt idx="37">
                  <c:v>戴项链</c:v>
                </c:pt>
                <c:pt idx="38">
                  <c:v>戴领带</c:v>
                </c:pt>
                <c:pt idx="39">
                  <c:v>年轻</c:v>
                </c:pt>
              </c:strCache>
            </c:strRef>
          </c:cat>
          <c:val>
            <c:numRef>
              <c:f>Sheet4!$D$5:$D$44</c:f>
              <c:numCache>
                <c:formatCode>General</c:formatCode>
                <c:ptCount val="40"/>
                <c:pt idx="0">
                  <c:v>9.5000000000000001E-2</c:v>
                </c:pt>
                <c:pt idx="1">
                  <c:v>0.51900000000000002</c:v>
                </c:pt>
                <c:pt idx="2">
                  <c:v>0.65200000000000002</c:v>
                </c:pt>
                <c:pt idx="3">
                  <c:v>0.59399999999999997</c:v>
                </c:pt>
                <c:pt idx="4">
                  <c:v>8.0000000000000002E-3</c:v>
                </c:pt>
                <c:pt idx="5">
                  <c:v>0.16200000000000001</c:v>
                </c:pt>
                <c:pt idx="6">
                  <c:v>0.72399999999999998</c:v>
                </c:pt>
                <c:pt idx="7">
                  <c:v>0.41899999999999998</c:v>
                </c:pt>
                <c:pt idx="8">
                  <c:v>0.57699999999999996</c:v>
                </c:pt>
                <c:pt idx="9">
                  <c:v>0.124</c:v>
                </c:pt>
                <c:pt idx="10">
                  <c:v>0</c:v>
                </c:pt>
                <c:pt idx="11">
                  <c:v>0.39300000000000002</c:v>
                </c:pt>
                <c:pt idx="12">
                  <c:v>0.33300000000000002</c:v>
                </c:pt>
                <c:pt idx="13">
                  <c:v>0.11600000000000001</c:v>
                </c:pt>
                <c:pt idx="14">
                  <c:v>0.124</c:v>
                </c:pt>
                <c:pt idx="15">
                  <c:v>6.6000000000000003E-2</c:v>
                </c:pt>
                <c:pt idx="16">
                  <c:v>0.121</c:v>
                </c:pt>
                <c:pt idx="17">
                  <c:v>1.4E-2</c:v>
                </c:pt>
                <c:pt idx="18">
                  <c:v>0.58299999999999996</c:v>
                </c:pt>
                <c:pt idx="19">
                  <c:v>0.66800000000000004</c:v>
                </c:pt>
                <c:pt idx="20">
                  <c:v>0.40899999999999997</c:v>
                </c:pt>
                <c:pt idx="21">
                  <c:v>0.41899999999999998</c:v>
                </c:pt>
                <c:pt idx="22">
                  <c:v>0.106</c:v>
                </c:pt>
                <c:pt idx="23">
                  <c:v>0.28499999999999998</c:v>
                </c:pt>
                <c:pt idx="24">
                  <c:v>0.28599999999999998</c:v>
                </c:pt>
                <c:pt idx="25">
                  <c:v>0.17899999999999999</c:v>
                </c:pt>
                <c:pt idx="26">
                  <c:v>0.08</c:v>
                </c:pt>
                <c:pt idx="27">
                  <c:v>0.22600000000000001</c:v>
                </c:pt>
                <c:pt idx="28">
                  <c:v>0.158</c:v>
                </c:pt>
                <c:pt idx="29">
                  <c:v>2.1000000000000001E-2</c:v>
                </c:pt>
                <c:pt idx="30">
                  <c:v>0.14599999999999999</c:v>
                </c:pt>
                <c:pt idx="31">
                  <c:v>0.57299999999999995</c:v>
                </c:pt>
                <c:pt idx="32">
                  <c:v>0.157</c:v>
                </c:pt>
                <c:pt idx="33">
                  <c:v>0.254</c:v>
                </c:pt>
                <c:pt idx="34">
                  <c:v>0.105</c:v>
                </c:pt>
                <c:pt idx="35">
                  <c:v>4.2000000000000003E-2</c:v>
                </c:pt>
                <c:pt idx="36">
                  <c:v>0.63600000000000001</c:v>
                </c:pt>
                <c:pt idx="37">
                  <c:v>8.0000000000000002E-3</c:v>
                </c:pt>
                <c:pt idx="38">
                  <c:v>1.6E-2</c:v>
                </c:pt>
                <c:pt idx="39">
                  <c:v>0.36699999999999999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B-4EEC-A26B-6CE3854B4AC9}"/>
            </c:ext>
          </c:extLst>
        </c:ser>
        <c:ser>
          <c:idx val="2"/>
          <c:order val="2"/>
          <c:tx>
            <c:strRef>
              <c:f>Sheet4!$E$3:$E$4</c:f>
              <c:strCache>
                <c:ptCount val="2"/>
                <c:pt idx="0">
                  <c:v>保留率</c:v>
                </c:pt>
                <c:pt idx="1">
                  <c:v>(我们的)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短胡子</c:v>
                </c:pt>
                <c:pt idx="1">
                  <c:v>柳叶眉</c:v>
                </c:pt>
                <c:pt idx="2">
                  <c:v>迷人的</c:v>
                </c:pt>
                <c:pt idx="3">
                  <c:v>眼袋</c:v>
                </c:pt>
                <c:pt idx="4">
                  <c:v>野性</c:v>
                </c:pt>
                <c:pt idx="5">
                  <c:v>刘海</c:v>
                </c:pt>
                <c:pt idx="6">
                  <c:v>大嘴</c:v>
                </c:pt>
                <c:pt idx="7">
                  <c:v>大鼻子</c:v>
                </c:pt>
                <c:pt idx="8">
                  <c:v>黑发</c:v>
                </c:pt>
                <c:pt idx="9">
                  <c:v>金发</c:v>
                </c:pt>
                <c:pt idx="10">
                  <c:v>模糊</c:v>
                </c:pt>
                <c:pt idx="11">
                  <c:v>棕发</c:v>
                </c:pt>
                <c:pt idx="12">
                  <c:v>浓眉</c:v>
                </c:pt>
                <c:pt idx="13">
                  <c:v>胖</c:v>
                </c:pt>
                <c:pt idx="14">
                  <c:v>双下巴</c:v>
                </c:pt>
                <c:pt idx="15">
                  <c:v>眼镜</c:v>
                </c:pt>
                <c:pt idx="16">
                  <c:v>山羊胡</c:v>
                </c:pt>
                <c:pt idx="17">
                  <c:v>灰发</c:v>
                </c:pt>
                <c:pt idx="18">
                  <c:v>浓妆</c:v>
                </c:pt>
                <c:pt idx="19">
                  <c:v>高颧骨</c:v>
                </c:pt>
                <c:pt idx="20">
                  <c:v>男性</c:v>
                </c:pt>
                <c:pt idx="21">
                  <c:v>嘴微张</c:v>
                </c:pt>
                <c:pt idx="22">
                  <c:v>八字胡</c:v>
                </c:pt>
                <c:pt idx="23">
                  <c:v>皱眉</c:v>
                </c:pt>
                <c:pt idx="24">
                  <c:v>没胡子</c:v>
                </c:pt>
                <c:pt idx="25">
                  <c:v>圆脸</c:v>
                </c:pt>
                <c:pt idx="26">
                  <c:v>白皮肤</c:v>
                </c:pt>
                <c:pt idx="27">
                  <c:v>尖鼻子</c:v>
                </c:pt>
                <c:pt idx="28">
                  <c:v>秃顶</c:v>
                </c:pt>
                <c:pt idx="29">
                  <c:v>脸红</c:v>
                </c:pt>
                <c:pt idx="30">
                  <c:v>鬓角</c:v>
                </c:pt>
                <c:pt idx="31">
                  <c:v>笑</c:v>
                </c:pt>
                <c:pt idx="32">
                  <c:v>直发</c:v>
                </c:pt>
                <c:pt idx="33">
                  <c:v>卷发</c:v>
                </c:pt>
                <c:pt idx="34">
                  <c:v>戴耳环</c:v>
                </c:pt>
                <c:pt idx="35">
                  <c:v>戴帽子</c:v>
                </c:pt>
                <c:pt idx="36">
                  <c:v>涂口红</c:v>
                </c:pt>
                <c:pt idx="37">
                  <c:v>戴项链</c:v>
                </c:pt>
                <c:pt idx="38">
                  <c:v>戴领带</c:v>
                </c:pt>
                <c:pt idx="39">
                  <c:v>年轻</c:v>
                </c:pt>
              </c:strCache>
            </c:strRef>
          </c:cat>
          <c:val>
            <c:numRef>
              <c:f>Sheet4!$E$5:$E$44</c:f>
              <c:numCache>
                <c:formatCode>General</c:formatCode>
                <c:ptCount val="40"/>
                <c:pt idx="0">
                  <c:v>0.76877756339581005</c:v>
                </c:pt>
                <c:pt idx="1">
                  <c:v>0.83311053766769005</c:v>
                </c:pt>
                <c:pt idx="2">
                  <c:v>0.81907464599609303</c:v>
                </c:pt>
                <c:pt idx="3">
                  <c:v>0.79118054978390895</c:v>
                </c:pt>
                <c:pt idx="4">
                  <c:v>0.83282058715820295</c:v>
                </c:pt>
                <c:pt idx="5">
                  <c:v>0.86389587402343704</c:v>
                </c:pt>
                <c:pt idx="6">
                  <c:v>0.84573942775592403</c:v>
                </c:pt>
                <c:pt idx="7">
                  <c:v>0.79714475245465799</c:v>
                </c:pt>
                <c:pt idx="8">
                  <c:v>0.83326517638854003</c:v>
                </c:pt>
                <c:pt idx="9">
                  <c:v>0.85905022349783999</c:v>
                </c:pt>
                <c:pt idx="10">
                  <c:v>0.85933768875607297</c:v>
                </c:pt>
                <c:pt idx="11">
                  <c:v>0.84808546100823601</c:v>
                </c:pt>
                <c:pt idx="12">
                  <c:v>0.82708709655639401</c:v>
                </c:pt>
                <c:pt idx="13">
                  <c:v>0.81131155689233203</c:v>
                </c:pt>
                <c:pt idx="14">
                  <c:v>0.75950459925732206</c:v>
                </c:pt>
                <c:pt idx="15">
                  <c:v>0.82328229092913197</c:v>
                </c:pt>
                <c:pt idx="16">
                  <c:v>0.78787146438131095</c:v>
                </c:pt>
                <c:pt idx="17">
                  <c:v>0.80791431468921704</c:v>
                </c:pt>
                <c:pt idx="18">
                  <c:v>0.79721167384381197</c:v>
                </c:pt>
                <c:pt idx="19">
                  <c:v>0.80384259033203098</c:v>
                </c:pt>
                <c:pt idx="20">
                  <c:v>0.76340347916275597</c:v>
                </c:pt>
                <c:pt idx="21">
                  <c:v>0.86301364841403905</c:v>
                </c:pt>
                <c:pt idx="22">
                  <c:v>0.74659210848305702</c:v>
                </c:pt>
                <c:pt idx="23">
                  <c:v>0.83890626488662301</c:v>
                </c:pt>
                <c:pt idx="24">
                  <c:v>0.73936909001048001</c:v>
                </c:pt>
                <c:pt idx="25">
                  <c:v>0.813985998343422</c:v>
                </c:pt>
                <c:pt idx="26">
                  <c:v>0.84080618981779698</c:v>
                </c:pt>
                <c:pt idx="27">
                  <c:v>0.86086652746152603</c:v>
                </c:pt>
                <c:pt idx="28">
                  <c:v>0.83454024370978797</c:v>
                </c:pt>
                <c:pt idx="29">
                  <c:v>0.78974371337890603</c:v>
                </c:pt>
                <c:pt idx="30">
                  <c:v>0.80093146332402698</c:v>
                </c:pt>
                <c:pt idx="31">
                  <c:v>0.80953479003906204</c:v>
                </c:pt>
                <c:pt idx="32">
                  <c:v>0.83768750583180596</c:v>
                </c:pt>
                <c:pt idx="33">
                  <c:v>0.85537502629970097</c:v>
                </c:pt>
                <c:pt idx="34">
                  <c:v>0.817144197947132</c:v>
                </c:pt>
                <c:pt idx="35">
                  <c:v>0.885233316076807</c:v>
                </c:pt>
                <c:pt idx="36">
                  <c:v>0.772101135253906</c:v>
                </c:pt>
                <c:pt idx="37">
                  <c:v>0.829945607228322</c:v>
                </c:pt>
                <c:pt idx="38">
                  <c:v>0.79297518195592698</c:v>
                </c:pt>
                <c:pt idx="39">
                  <c:v>0.77477548395843798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B-4EEC-A26B-6CE3854B4AC9}"/>
            </c:ext>
          </c:extLst>
        </c:ser>
        <c:ser>
          <c:idx val="3"/>
          <c:order val="3"/>
          <c:tx>
            <c:strRef>
              <c:f>Sheet4!$F$3:$F$4</c:f>
              <c:strCache>
                <c:ptCount val="2"/>
                <c:pt idx="0">
                  <c:v>保留率</c:v>
                </c:pt>
                <c:pt idx="1">
                  <c:v>(EnjoyEditing)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Sheet4!$B$5:$B$44</c:f>
              <c:strCache>
                <c:ptCount val="40"/>
                <c:pt idx="0">
                  <c:v>短胡子</c:v>
                </c:pt>
                <c:pt idx="1">
                  <c:v>柳叶眉</c:v>
                </c:pt>
                <c:pt idx="2">
                  <c:v>迷人的</c:v>
                </c:pt>
                <c:pt idx="3">
                  <c:v>眼袋</c:v>
                </c:pt>
                <c:pt idx="4">
                  <c:v>野性</c:v>
                </c:pt>
                <c:pt idx="5">
                  <c:v>刘海</c:v>
                </c:pt>
                <c:pt idx="6">
                  <c:v>大嘴</c:v>
                </c:pt>
                <c:pt idx="7">
                  <c:v>大鼻子</c:v>
                </c:pt>
                <c:pt idx="8">
                  <c:v>黑发</c:v>
                </c:pt>
                <c:pt idx="9">
                  <c:v>金发</c:v>
                </c:pt>
                <c:pt idx="10">
                  <c:v>模糊</c:v>
                </c:pt>
                <c:pt idx="11">
                  <c:v>棕发</c:v>
                </c:pt>
                <c:pt idx="12">
                  <c:v>浓眉</c:v>
                </c:pt>
                <c:pt idx="13">
                  <c:v>胖</c:v>
                </c:pt>
                <c:pt idx="14">
                  <c:v>双下巴</c:v>
                </c:pt>
                <c:pt idx="15">
                  <c:v>眼镜</c:v>
                </c:pt>
                <c:pt idx="16">
                  <c:v>山羊胡</c:v>
                </c:pt>
                <c:pt idx="17">
                  <c:v>灰发</c:v>
                </c:pt>
                <c:pt idx="18">
                  <c:v>浓妆</c:v>
                </c:pt>
                <c:pt idx="19">
                  <c:v>高颧骨</c:v>
                </c:pt>
                <c:pt idx="20">
                  <c:v>男性</c:v>
                </c:pt>
                <c:pt idx="21">
                  <c:v>嘴微张</c:v>
                </c:pt>
                <c:pt idx="22">
                  <c:v>八字胡</c:v>
                </c:pt>
                <c:pt idx="23">
                  <c:v>皱眉</c:v>
                </c:pt>
                <c:pt idx="24">
                  <c:v>没胡子</c:v>
                </c:pt>
                <c:pt idx="25">
                  <c:v>圆脸</c:v>
                </c:pt>
                <c:pt idx="26">
                  <c:v>白皮肤</c:v>
                </c:pt>
                <c:pt idx="27">
                  <c:v>尖鼻子</c:v>
                </c:pt>
                <c:pt idx="28">
                  <c:v>秃顶</c:v>
                </c:pt>
                <c:pt idx="29">
                  <c:v>脸红</c:v>
                </c:pt>
                <c:pt idx="30">
                  <c:v>鬓角</c:v>
                </c:pt>
                <c:pt idx="31">
                  <c:v>笑</c:v>
                </c:pt>
                <c:pt idx="32">
                  <c:v>直发</c:v>
                </c:pt>
                <c:pt idx="33">
                  <c:v>卷发</c:v>
                </c:pt>
                <c:pt idx="34">
                  <c:v>戴耳环</c:v>
                </c:pt>
                <c:pt idx="35">
                  <c:v>戴帽子</c:v>
                </c:pt>
                <c:pt idx="36">
                  <c:v>涂口红</c:v>
                </c:pt>
                <c:pt idx="37">
                  <c:v>戴项链</c:v>
                </c:pt>
                <c:pt idx="38">
                  <c:v>戴领带</c:v>
                </c:pt>
                <c:pt idx="39">
                  <c:v>年轻</c:v>
                </c:pt>
              </c:strCache>
            </c:strRef>
          </c:cat>
          <c:val>
            <c:numRef>
              <c:f>Sheet4!$F$5:$F$44</c:f>
              <c:numCache>
                <c:formatCode>General</c:formatCode>
                <c:ptCount val="40"/>
                <c:pt idx="0">
                  <c:v>0.66946099853515595</c:v>
                </c:pt>
                <c:pt idx="1">
                  <c:v>0.79034994415314697</c:v>
                </c:pt>
                <c:pt idx="2">
                  <c:v>0.68370248037811698</c:v>
                </c:pt>
                <c:pt idx="3">
                  <c:v>0.788689880371093</c:v>
                </c:pt>
                <c:pt idx="4">
                  <c:v>0.75687578719701498</c:v>
                </c:pt>
                <c:pt idx="5">
                  <c:v>0.76497290039062504</c:v>
                </c:pt>
                <c:pt idx="6">
                  <c:v>0.74779132080078103</c:v>
                </c:pt>
                <c:pt idx="7">
                  <c:v>0.69815228271484298</c:v>
                </c:pt>
                <c:pt idx="8">
                  <c:v>0.83689398193359299</c:v>
                </c:pt>
                <c:pt idx="9">
                  <c:v>0.55899829101562504</c:v>
                </c:pt>
                <c:pt idx="10">
                  <c:v>0.76187316894531198</c:v>
                </c:pt>
                <c:pt idx="11">
                  <c:v>0.64497039794921796</c:v>
                </c:pt>
                <c:pt idx="12">
                  <c:v>0.82650927734375002</c:v>
                </c:pt>
                <c:pt idx="13">
                  <c:v>0.82087091064453099</c:v>
                </c:pt>
                <c:pt idx="14">
                  <c:v>0.787129693447015</c:v>
                </c:pt>
                <c:pt idx="15">
                  <c:v>0.82853485107421798</c:v>
                </c:pt>
                <c:pt idx="16">
                  <c:v>0.74953801864232705</c:v>
                </c:pt>
                <c:pt idx="17">
                  <c:v>0.81081854248046803</c:v>
                </c:pt>
                <c:pt idx="18">
                  <c:v>0.64228411564999999</c:v>
                </c:pt>
                <c:pt idx="19">
                  <c:v>0.84035485839843704</c:v>
                </c:pt>
                <c:pt idx="20">
                  <c:v>0.77422985839843705</c:v>
                </c:pt>
                <c:pt idx="21">
                  <c:v>0.81058648681640599</c:v>
                </c:pt>
                <c:pt idx="22">
                  <c:v>0.58756628417968704</c:v>
                </c:pt>
                <c:pt idx="23">
                  <c:v>0.73689398193359301</c:v>
                </c:pt>
                <c:pt idx="24">
                  <c:v>0.637205688476562</c:v>
                </c:pt>
                <c:pt idx="25">
                  <c:v>0.71694653320312496</c:v>
                </c:pt>
                <c:pt idx="26">
                  <c:v>0.74174053329076495</c:v>
                </c:pt>
                <c:pt idx="27">
                  <c:v>0.761895446777343</c:v>
                </c:pt>
                <c:pt idx="28">
                  <c:v>0.64274346297826501</c:v>
                </c:pt>
                <c:pt idx="29">
                  <c:v>0.79725652450170204</c:v>
                </c:pt>
                <c:pt idx="30">
                  <c:v>0.811179138183593</c:v>
                </c:pt>
                <c:pt idx="31">
                  <c:v>0.70748321533203096</c:v>
                </c:pt>
                <c:pt idx="32">
                  <c:v>0.63994543457031206</c:v>
                </c:pt>
                <c:pt idx="33">
                  <c:v>0.79151563117101098</c:v>
                </c:pt>
                <c:pt idx="34">
                  <c:v>0.61486871337890603</c:v>
                </c:pt>
                <c:pt idx="35">
                  <c:v>0.78920727539062496</c:v>
                </c:pt>
                <c:pt idx="36">
                  <c:v>0.691596305068929</c:v>
                </c:pt>
                <c:pt idx="37">
                  <c:v>0.82881982421875</c:v>
                </c:pt>
                <c:pt idx="38">
                  <c:v>0.60633355086888996</c:v>
                </c:pt>
                <c:pt idx="39">
                  <c:v>0.74489624023437495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9B-4EEC-A26B-6CE3854B4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305487"/>
        <c:axId val="2130305071"/>
      </c:barChart>
      <c:catAx>
        <c:axId val="213030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0305071"/>
        <c:crosses val="autoZero"/>
        <c:auto val="1"/>
        <c:lblAlgn val="ctr"/>
        <c:lblOffset val="100"/>
        <c:noMultiLvlLbl val="0"/>
      </c:catAx>
      <c:valAx>
        <c:axId val="21303050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030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282912"/>
            <a:ext cx="26746200" cy="6983730"/>
          </a:xfrm>
        </p:spPr>
        <p:txBody>
          <a:bodyPr anchor="b"/>
          <a:lstStyle>
            <a:lvl1pPr algn="ctr"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535961"/>
            <a:ext cx="26746200" cy="4843104"/>
          </a:xfrm>
        </p:spPr>
        <p:txBody>
          <a:bodyPr/>
          <a:lstStyle>
            <a:lvl1pPr marL="0" indent="0" algn="ctr">
              <a:buNone/>
              <a:defRPr sz="7020"/>
            </a:lvl1pPr>
            <a:lvl2pPr marL="1337310" indent="0" algn="ctr">
              <a:buNone/>
              <a:defRPr sz="5850"/>
            </a:lvl2pPr>
            <a:lvl3pPr marL="2674620" indent="0" algn="ctr">
              <a:buNone/>
              <a:defRPr sz="5265"/>
            </a:lvl3pPr>
            <a:lvl4pPr marL="4011930" indent="0" algn="ctr">
              <a:buNone/>
              <a:defRPr sz="4680"/>
            </a:lvl4pPr>
            <a:lvl5pPr marL="5349240" indent="0" algn="ctr">
              <a:buNone/>
              <a:defRPr sz="4680"/>
            </a:lvl5pPr>
            <a:lvl6pPr marL="6686550" indent="0" algn="ctr">
              <a:buNone/>
              <a:defRPr sz="4680"/>
            </a:lvl6pPr>
            <a:lvl7pPr marL="8023860" indent="0" algn="ctr">
              <a:buNone/>
              <a:defRPr sz="4680"/>
            </a:lvl7pPr>
            <a:lvl8pPr marL="9361170" indent="0" algn="ctr">
              <a:buNone/>
              <a:defRPr sz="4680"/>
            </a:lvl8pPr>
            <a:lvl9pPr marL="10698480" indent="0" algn="ctr">
              <a:buNone/>
              <a:defRPr sz="4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67991"/>
            <a:ext cx="7689533" cy="16999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67991"/>
            <a:ext cx="22622828" cy="16999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5000985"/>
            <a:ext cx="30758130" cy="8344256"/>
          </a:xfrm>
        </p:spPr>
        <p:txBody>
          <a:bodyPr anchor="b"/>
          <a:lstStyle>
            <a:lvl1pPr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3424181"/>
            <a:ext cx="30758130" cy="4388047"/>
          </a:xfrm>
        </p:spPr>
        <p:txBody>
          <a:bodyPr/>
          <a:lstStyle>
            <a:lvl1pPr marL="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1pPr>
            <a:lvl2pPr marL="133731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2pPr>
            <a:lvl3pPr marL="2674620" indent="0">
              <a:buNone/>
              <a:defRPr sz="5265">
                <a:solidFill>
                  <a:schemeClr val="tx1">
                    <a:tint val="75000"/>
                  </a:schemeClr>
                </a:solidFill>
              </a:defRPr>
            </a:lvl3pPr>
            <a:lvl4pPr marL="401193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53492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668655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802386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936117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069848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67992"/>
            <a:ext cx="30758130" cy="38772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917402"/>
            <a:ext cx="15086527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327344"/>
            <a:ext cx="15086527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917402"/>
            <a:ext cx="15160825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327344"/>
            <a:ext cx="15160825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888220"/>
            <a:ext cx="18053685" cy="14255353"/>
          </a:xfrm>
        </p:spPr>
        <p:txBody>
          <a:bodyPr/>
          <a:lstStyle>
            <a:lvl1pPr>
              <a:defRPr sz="9360"/>
            </a:lvl1pPr>
            <a:lvl2pPr>
              <a:defRPr sz="8190"/>
            </a:lvl2pPr>
            <a:lvl3pPr>
              <a:defRPr sz="7020"/>
            </a:lvl3pPr>
            <a:lvl4pPr>
              <a:defRPr sz="5850"/>
            </a:lvl4pPr>
            <a:lvl5pPr>
              <a:defRPr sz="5850"/>
            </a:lvl5pPr>
            <a:lvl6pPr>
              <a:defRPr sz="5850"/>
            </a:lvl6pPr>
            <a:lvl7pPr>
              <a:defRPr sz="5850"/>
            </a:lvl7pPr>
            <a:lvl8pPr>
              <a:defRPr sz="5850"/>
            </a:lvl8pPr>
            <a:lvl9pPr>
              <a:defRPr sz="58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888220"/>
            <a:ext cx="18053685" cy="14255353"/>
          </a:xfrm>
        </p:spPr>
        <p:txBody>
          <a:bodyPr anchor="t"/>
          <a:lstStyle>
            <a:lvl1pPr marL="0" indent="0">
              <a:buNone/>
              <a:defRPr sz="9360"/>
            </a:lvl1pPr>
            <a:lvl2pPr marL="1337310" indent="0">
              <a:buNone/>
              <a:defRPr sz="8190"/>
            </a:lvl2pPr>
            <a:lvl3pPr marL="2674620" indent="0">
              <a:buNone/>
              <a:defRPr sz="7020"/>
            </a:lvl3pPr>
            <a:lvl4pPr marL="4011930" indent="0">
              <a:buNone/>
              <a:defRPr sz="5850"/>
            </a:lvl4pPr>
            <a:lvl5pPr marL="5349240" indent="0">
              <a:buNone/>
              <a:defRPr sz="5850"/>
            </a:lvl5pPr>
            <a:lvl6pPr marL="6686550" indent="0">
              <a:buNone/>
              <a:defRPr sz="5850"/>
            </a:lvl6pPr>
            <a:lvl7pPr marL="8023860" indent="0">
              <a:buNone/>
              <a:defRPr sz="5850"/>
            </a:lvl7pPr>
            <a:lvl8pPr marL="9361170" indent="0">
              <a:buNone/>
              <a:defRPr sz="5850"/>
            </a:lvl8pPr>
            <a:lvl9pPr marL="10698480" indent="0">
              <a:buNone/>
              <a:defRPr sz="5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67992"/>
            <a:ext cx="30758130" cy="387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339953"/>
            <a:ext cx="30758130" cy="1272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8592325"/>
            <a:ext cx="1203579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674620" rtl="0" eaLnBrk="1" latinLnBrk="0" hangingPunct="1">
        <a:lnSpc>
          <a:spcPct val="90000"/>
        </a:lnSpc>
        <a:spcBef>
          <a:spcPct val="0"/>
        </a:spcBef>
        <a:buNone/>
        <a:defRPr sz="12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655" indent="-668655" algn="l" defTabSz="2674620" rtl="0" eaLnBrk="1" latinLnBrk="0" hangingPunct="1">
        <a:lnSpc>
          <a:spcPct val="90000"/>
        </a:lnSpc>
        <a:spcBef>
          <a:spcPts val="2925"/>
        </a:spcBef>
        <a:buFont typeface="Arial" panose="020B0604020202020204" pitchFamily="34" charset="0"/>
        <a:buChar char="•"/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34327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68058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601789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735520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69251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1002982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136713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93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655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6117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848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jp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jpeg"/><Relationship Id="rId19" Type="http://schemas.openxmlformats.org/officeDocument/2006/relationships/image" Target="../media/image23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tiff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19" Type="http://schemas.openxmlformats.org/officeDocument/2006/relationships/image" Target="../media/image48.tiff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tiff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19" Type="http://schemas.openxmlformats.org/officeDocument/2006/relationships/image" Target="../media/image48.tiff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26" Type="http://schemas.openxmlformats.org/officeDocument/2006/relationships/image" Target="../media/image87.jpg"/><Relationship Id="rId39" Type="http://schemas.openxmlformats.org/officeDocument/2006/relationships/image" Target="../media/image100.jpg"/><Relationship Id="rId21" Type="http://schemas.openxmlformats.org/officeDocument/2006/relationships/image" Target="../media/image82.jpg"/><Relationship Id="rId34" Type="http://schemas.openxmlformats.org/officeDocument/2006/relationships/image" Target="../media/image95.jpg"/><Relationship Id="rId42" Type="http://schemas.openxmlformats.org/officeDocument/2006/relationships/image" Target="../media/image103.jp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6" Type="http://schemas.openxmlformats.org/officeDocument/2006/relationships/image" Target="../media/image77.jpg"/><Relationship Id="rId20" Type="http://schemas.openxmlformats.org/officeDocument/2006/relationships/image" Target="../media/image81.jpg"/><Relationship Id="rId29" Type="http://schemas.openxmlformats.org/officeDocument/2006/relationships/image" Target="../media/image90.jpg"/><Relationship Id="rId41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11" Type="http://schemas.openxmlformats.org/officeDocument/2006/relationships/image" Target="../media/image72.jpg"/><Relationship Id="rId24" Type="http://schemas.openxmlformats.org/officeDocument/2006/relationships/image" Target="../media/image85.jpg"/><Relationship Id="rId32" Type="http://schemas.openxmlformats.org/officeDocument/2006/relationships/image" Target="../media/image93.jpg"/><Relationship Id="rId37" Type="http://schemas.openxmlformats.org/officeDocument/2006/relationships/image" Target="../media/image98.jpg"/><Relationship Id="rId40" Type="http://schemas.openxmlformats.org/officeDocument/2006/relationships/image" Target="../media/image101.jpg"/><Relationship Id="rId5" Type="http://schemas.openxmlformats.org/officeDocument/2006/relationships/image" Target="../media/image66.jpg"/><Relationship Id="rId15" Type="http://schemas.openxmlformats.org/officeDocument/2006/relationships/image" Target="../media/image76.jpg"/><Relationship Id="rId23" Type="http://schemas.openxmlformats.org/officeDocument/2006/relationships/image" Target="../media/image84.jpg"/><Relationship Id="rId28" Type="http://schemas.openxmlformats.org/officeDocument/2006/relationships/image" Target="../media/image89.jpg"/><Relationship Id="rId36" Type="http://schemas.openxmlformats.org/officeDocument/2006/relationships/image" Target="../media/image97.jpg"/><Relationship Id="rId10" Type="http://schemas.openxmlformats.org/officeDocument/2006/relationships/image" Target="../media/image71.jpg"/><Relationship Id="rId19" Type="http://schemas.openxmlformats.org/officeDocument/2006/relationships/image" Target="../media/image80.jpg"/><Relationship Id="rId31" Type="http://schemas.openxmlformats.org/officeDocument/2006/relationships/image" Target="../media/image92.jpg"/><Relationship Id="rId4" Type="http://schemas.openxmlformats.org/officeDocument/2006/relationships/image" Target="../media/image65.jpg"/><Relationship Id="rId9" Type="http://schemas.openxmlformats.org/officeDocument/2006/relationships/image" Target="../media/image70.jpg"/><Relationship Id="rId14" Type="http://schemas.openxmlformats.org/officeDocument/2006/relationships/image" Target="../media/image75.jpg"/><Relationship Id="rId22" Type="http://schemas.openxmlformats.org/officeDocument/2006/relationships/image" Target="../media/image83.jpg"/><Relationship Id="rId27" Type="http://schemas.openxmlformats.org/officeDocument/2006/relationships/image" Target="../media/image88.jpg"/><Relationship Id="rId30" Type="http://schemas.openxmlformats.org/officeDocument/2006/relationships/image" Target="../media/image91.jpg"/><Relationship Id="rId35" Type="http://schemas.openxmlformats.org/officeDocument/2006/relationships/image" Target="../media/image96.jpg"/><Relationship Id="rId8" Type="http://schemas.openxmlformats.org/officeDocument/2006/relationships/image" Target="../media/image69.jpg"/><Relationship Id="rId3" Type="http://schemas.openxmlformats.org/officeDocument/2006/relationships/image" Target="../media/image64.jpg"/><Relationship Id="rId12" Type="http://schemas.openxmlformats.org/officeDocument/2006/relationships/image" Target="../media/image73.jpg"/><Relationship Id="rId17" Type="http://schemas.openxmlformats.org/officeDocument/2006/relationships/image" Target="../media/image78.jpg"/><Relationship Id="rId25" Type="http://schemas.openxmlformats.org/officeDocument/2006/relationships/image" Target="../media/image86.jpg"/><Relationship Id="rId33" Type="http://schemas.openxmlformats.org/officeDocument/2006/relationships/image" Target="../media/image94.jpg"/><Relationship Id="rId38" Type="http://schemas.openxmlformats.org/officeDocument/2006/relationships/image" Target="../media/image99.jp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26" Type="http://schemas.openxmlformats.org/officeDocument/2006/relationships/image" Target="../media/image87.jpg"/><Relationship Id="rId39" Type="http://schemas.openxmlformats.org/officeDocument/2006/relationships/image" Target="../media/image100.jpg"/><Relationship Id="rId21" Type="http://schemas.openxmlformats.org/officeDocument/2006/relationships/image" Target="../media/image82.jpg"/><Relationship Id="rId34" Type="http://schemas.openxmlformats.org/officeDocument/2006/relationships/image" Target="../media/image95.jpg"/><Relationship Id="rId42" Type="http://schemas.openxmlformats.org/officeDocument/2006/relationships/image" Target="../media/image103.jp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6" Type="http://schemas.openxmlformats.org/officeDocument/2006/relationships/image" Target="../media/image77.jpg"/><Relationship Id="rId20" Type="http://schemas.openxmlformats.org/officeDocument/2006/relationships/image" Target="../media/image81.jpg"/><Relationship Id="rId29" Type="http://schemas.openxmlformats.org/officeDocument/2006/relationships/image" Target="../media/image90.jpg"/><Relationship Id="rId41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11" Type="http://schemas.openxmlformats.org/officeDocument/2006/relationships/image" Target="../media/image72.jpg"/><Relationship Id="rId24" Type="http://schemas.openxmlformats.org/officeDocument/2006/relationships/image" Target="../media/image85.jpg"/><Relationship Id="rId32" Type="http://schemas.openxmlformats.org/officeDocument/2006/relationships/image" Target="../media/image93.jpg"/><Relationship Id="rId37" Type="http://schemas.openxmlformats.org/officeDocument/2006/relationships/image" Target="../media/image98.jpg"/><Relationship Id="rId40" Type="http://schemas.openxmlformats.org/officeDocument/2006/relationships/image" Target="../media/image101.jpg"/><Relationship Id="rId5" Type="http://schemas.openxmlformats.org/officeDocument/2006/relationships/image" Target="../media/image66.jpg"/><Relationship Id="rId15" Type="http://schemas.openxmlformats.org/officeDocument/2006/relationships/image" Target="../media/image76.jpg"/><Relationship Id="rId23" Type="http://schemas.openxmlformats.org/officeDocument/2006/relationships/image" Target="../media/image84.jpg"/><Relationship Id="rId28" Type="http://schemas.openxmlformats.org/officeDocument/2006/relationships/image" Target="../media/image89.jpg"/><Relationship Id="rId36" Type="http://schemas.openxmlformats.org/officeDocument/2006/relationships/image" Target="../media/image97.jpg"/><Relationship Id="rId10" Type="http://schemas.openxmlformats.org/officeDocument/2006/relationships/image" Target="../media/image71.jpg"/><Relationship Id="rId19" Type="http://schemas.openxmlformats.org/officeDocument/2006/relationships/image" Target="../media/image80.jpg"/><Relationship Id="rId31" Type="http://schemas.openxmlformats.org/officeDocument/2006/relationships/image" Target="../media/image92.jpg"/><Relationship Id="rId4" Type="http://schemas.openxmlformats.org/officeDocument/2006/relationships/image" Target="../media/image65.jpg"/><Relationship Id="rId9" Type="http://schemas.openxmlformats.org/officeDocument/2006/relationships/image" Target="../media/image70.jpg"/><Relationship Id="rId14" Type="http://schemas.openxmlformats.org/officeDocument/2006/relationships/image" Target="../media/image75.jpg"/><Relationship Id="rId22" Type="http://schemas.openxmlformats.org/officeDocument/2006/relationships/image" Target="../media/image83.jpg"/><Relationship Id="rId27" Type="http://schemas.openxmlformats.org/officeDocument/2006/relationships/image" Target="../media/image88.jpg"/><Relationship Id="rId30" Type="http://schemas.openxmlformats.org/officeDocument/2006/relationships/image" Target="../media/image91.jpg"/><Relationship Id="rId35" Type="http://schemas.openxmlformats.org/officeDocument/2006/relationships/image" Target="../media/image96.jpg"/><Relationship Id="rId8" Type="http://schemas.openxmlformats.org/officeDocument/2006/relationships/image" Target="../media/image69.jpg"/><Relationship Id="rId3" Type="http://schemas.openxmlformats.org/officeDocument/2006/relationships/image" Target="../media/image64.jpg"/><Relationship Id="rId12" Type="http://schemas.openxmlformats.org/officeDocument/2006/relationships/image" Target="../media/image73.jpg"/><Relationship Id="rId17" Type="http://schemas.openxmlformats.org/officeDocument/2006/relationships/image" Target="../media/image78.jpg"/><Relationship Id="rId25" Type="http://schemas.openxmlformats.org/officeDocument/2006/relationships/image" Target="../media/image86.jpg"/><Relationship Id="rId33" Type="http://schemas.openxmlformats.org/officeDocument/2006/relationships/image" Target="../media/image94.jpg"/><Relationship Id="rId38" Type="http://schemas.openxmlformats.org/officeDocument/2006/relationships/image" Target="../media/image9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4477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3289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6448" y="8941066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- fog</a:t>
            </a:r>
            <a:endParaRPr lang="zh-CN" altLang="en-US" sz="4097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4397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4937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9862618"/>
            <a:ext cx="17261957" cy="158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2688762"/>
            <a:ext cx="17262001" cy="158032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12243758"/>
            <a:ext cx="17262001" cy="15803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5128260"/>
            <a:ext cx="17262001" cy="158032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135002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35030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135030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135030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83247" y="8968888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+ fog</a:t>
            </a:r>
            <a:endParaRPr lang="zh-CN" altLang="en-US" sz="4097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465845" y="4596809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465845" y="7068101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465845" y="9419217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65845" y="11765400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65845" y="14228026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7514301"/>
            <a:ext cx="17267664" cy="1550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山上的风景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2871490"/>
            <a:ext cx="2778342" cy="2778342"/>
          </a:xfrm>
          <a:prstGeom prst="rect">
            <a:avLst/>
          </a:prstGeom>
        </p:spPr>
      </p:pic>
      <p:pic>
        <p:nvPicPr>
          <p:cNvPr id="27" name="图片 26" descr="山上的风景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6023405"/>
            <a:ext cx="2778342" cy="2778342"/>
          </a:xfrm>
          <a:prstGeom prst="rect">
            <a:avLst/>
          </a:prstGeom>
        </p:spPr>
      </p:pic>
      <p:pic>
        <p:nvPicPr>
          <p:cNvPr id="29" name="图片 28" descr="山上的风景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68" y="14995622"/>
            <a:ext cx="2778342" cy="2778342"/>
          </a:xfrm>
          <a:prstGeom prst="rect">
            <a:avLst/>
          </a:prstGeom>
        </p:spPr>
      </p:pic>
      <p:pic>
        <p:nvPicPr>
          <p:cNvPr id="31" name="图片 30" descr="山上的风景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363" y="14995622"/>
            <a:ext cx="2778342" cy="2778342"/>
          </a:xfrm>
          <a:prstGeom prst="rect">
            <a:avLst/>
          </a:prstGeom>
        </p:spPr>
      </p:pic>
      <p:pic>
        <p:nvPicPr>
          <p:cNvPr id="37" name="图片 36" descr="山上的风景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6023405"/>
            <a:ext cx="2778342" cy="2778342"/>
          </a:xfrm>
          <a:prstGeom prst="rect">
            <a:avLst/>
          </a:prstGeom>
        </p:spPr>
      </p:pic>
      <p:pic>
        <p:nvPicPr>
          <p:cNvPr id="39" name="图片 38" descr="山上的风景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2871490"/>
            <a:ext cx="2778342" cy="2778342"/>
          </a:xfrm>
          <a:prstGeom prst="rect">
            <a:avLst/>
          </a:prstGeom>
        </p:spPr>
      </p:pic>
      <p:pic>
        <p:nvPicPr>
          <p:cNvPr id="41" name="图片 40" descr="山上覆盖着雪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2871490"/>
            <a:ext cx="2778342" cy="2778342"/>
          </a:xfrm>
          <a:prstGeom prst="rect">
            <a:avLst/>
          </a:prstGeom>
        </p:spPr>
      </p:pic>
      <p:pic>
        <p:nvPicPr>
          <p:cNvPr id="43" name="图片 42" descr="山上有雪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6023405"/>
            <a:ext cx="2778342" cy="2778342"/>
          </a:xfrm>
          <a:prstGeom prst="rect">
            <a:avLst/>
          </a:prstGeom>
        </p:spPr>
      </p:pic>
      <p:pic>
        <p:nvPicPr>
          <p:cNvPr id="45" name="图片 44" descr="山上的风景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388" y="14995622"/>
            <a:ext cx="2778342" cy="2778342"/>
          </a:xfrm>
          <a:prstGeom prst="rect">
            <a:avLst/>
          </a:prstGeom>
        </p:spPr>
      </p:pic>
      <p:pic>
        <p:nvPicPr>
          <p:cNvPr id="47" name="图片 46" descr="草地上的风景&#10;&#10;描述已自动生成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2871490"/>
            <a:ext cx="2778342" cy="2778342"/>
          </a:xfrm>
          <a:prstGeom prst="rect">
            <a:avLst/>
          </a:prstGeom>
        </p:spPr>
      </p:pic>
      <p:pic>
        <p:nvPicPr>
          <p:cNvPr id="49" name="图片 48" descr="山上的风景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6023405"/>
            <a:ext cx="2778342" cy="2778342"/>
          </a:xfrm>
          <a:prstGeom prst="rect">
            <a:avLst/>
          </a:prstGeom>
        </p:spPr>
      </p:pic>
      <p:pic>
        <p:nvPicPr>
          <p:cNvPr id="51" name="图片 50" descr="山坡上的树林&#10;&#10;描述已自动生成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583" y="14995622"/>
            <a:ext cx="2778342" cy="2778342"/>
          </a:xfrm>
          <a:prstGeom prst="rect">
            <a:avLst/>
          </a:prstGeom>
        </p:spPr>
      </p:pic>
      <p:pic>
        <p:nvPicPr>
          <p:cNvPr id="55" name="图片 54" descr="山上的风景&#10;&#10;描述已自动生成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2852430"/>
            <a:ext cx="2778342" cy="2778342"/>
          </a:xfrm>
          <a:prstGeom prst="rect">
            <a:avLst/>
          </a:prstGeom>
        </p:spPr>
      </p:pic>
      <p:pic>
        <p:nvPicPr>
          <p:cNvPr id="57" name="图片 56" descr="森林里的风景&#10;&#10;描述已自动生成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4995622"/>
            <a:ext cx="2778342" cy="2778342"/>
          </a:xfrm>
          <a:prstGeom prst="rect">
            <a:avLst/>
          </a:prstGeom>
        </p:spPr>
      </p:pic>
      <p:pic>
        <p:nvPicPr>
          <p:cNvPr id="59" name="图片 58" descr="森林里的风景&#10;&#10;描述已自动生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6023405"/>
            <a:ext cx="2778342" cy="27783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 rot="16200000">
            <a:off x="7055576" y="4016641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16200000">
            <a:off x="7030779" y="70812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CycleGAN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7009071" y="1604878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0094" y="21931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970348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Fog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98237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962571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97459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9243877" y="5833697"/>
            <a:ext cx="14762785" cy="0"/>
          </a:xfrm>
          <a:prstGeom prst="line">
            <a:avLst/>
          </a:prstGeom>
          <a:ln w="762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009379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7035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8237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96257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97459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(e)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 descr="树林中的风景&#10;&#10;描述已自动生成">
            <a:extLst>
              <a:ext uri="{FF2B5EF4-FFF2-40B4-BE49-F238E27FC236}">
                <a16:creationId xmlns:a16="http://schemas.microsoft.com/office/drawing/2014/main" id="{D591F37A-B4FD-994B-8217-152E0EDF0D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1987530"/>
            <a:ext cx="2778342" cy="27783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0E447D-AFA2-C34C-994E-E3E1703908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8991814"/>
            <a:ext cx="2778342" cy="277834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294AD87-7D57-C042-8803-DD1C247752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87" y="8991322"/>
            <a:ext cx="2789200" cy="27783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7CDDFA2-226E-F240-9CC4-4B830F09A9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8991322"/>
            <a:ext cx="2778342" cy="277834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1C94187-EA0E-0342-AC3A-2A3C17F62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37" y="8991322"/>
            <a:ext cx="2778342" cy="2778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0CC29F4-93D4-0D48-84EB-D55BAF74BD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8976093"/>
            <a:ext cx="2778342" cy="277834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9C14602-AB33-1B4A-B44D-9857043EA25B}"/>
              </a:ext>
            </a:extLst>
          </p:cNvPr>
          <p:cNvSpPr txBox="1"/>
          <p:nvPr/>
        </p:nvSpPr>
        <p:spPr>
          <a:xfrm rot="16200000">
            <a:off x="7030771" y="10019520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RelGAN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 descr="山上的风景&#10;&#10;描述已自动生成">
            <a:extLst>
              <a:ext uri="{FF2B5EF4-FFF2-40B4-BE49-F238E27FC236}">
                <a16:creationId xmlns:a16="http://schemas.microsoft.com/office/drawing/2014/main" id="{707C3692-CBD5-1C46-AABF-767F9D2FB7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00" y="11987530"/>
            <a:ext cx="2778342" cy="2778342"/>
          </a:xfrm>
          <a:prstGeom prst="rect">
            <a:avLst/>
          </a:prstGeom>
        </p:spPr>
      </p:pic>
      <p:pic>
        <p:nvPicPr>
          <p:cNvPr id="7" name="图片 6" descr="山上的雪山&#10;&#10;描述已自动生成">
            <a:extLst>
              <a:ext uri="{FF2B5EF4-FFF2-40B4-BE49-F238E27FC236}">
                <a16:creationId xmlns:a16="http://schemas.microsoft.com/office/drawing/2014/main" id="{0F0F49B3-14FF-1F4B-B707-1C8D038C72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11987530"/>
            <a:ext cx="2778342" cy="2778342"/>
          </a:xfrm>
          <a:prstGeom prst="rect">
            <a:avLst/>
          </a:prstGeom>
        </p:spPr>
      </p:pic>
      <p:pic>
        <p:nvPicPr>
          <p:cNvPr id="11" name="图片 10" descr="山上的风景&#10;&#10;描述已自动生成">
            <a:extLst>
              <a:ext uri="{FF2B5EF4-FFF2-40B4-BE49-F238E27FC236}">
                <a16:creationId xmlns:a16="http://schemas.microsoft.com/office/drawing/2014/main" id="{E7F41763-82EA-5F41-947C-41778B2B98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11987530"/>
            <a:ext cx="2778342" cy="2778342"/>
          </a:xfrm>
          <a:prstGeom prst="rect">
            <a:avLst/>
          </a:prstGeom>
        </p:spPr>
      </p:pic>
      <p:pic>
        <p:nvPicPr>
          <p:cNvPr id="13" name="图片 12" descr="草地上的城堡&#10;&#10;描述已自动生成">
            <a:extLst>
              <a:ext uri="{FF2B5EF4-FFF2-40B4-BE49-F238E27FC236}">
                <a16:creationId xmlns:a16="http://schemas.microsoft.com/office/drawing/2014/main" id="{0BC068B1-0015-AA41-A4F5-ACC40561C5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11987530"/>
            <a:ext cx="2778342" cy="277834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FDA1364-F27B-7548-9345-4465858E18CB}"/>
              </a:ext>
            </a:extLst>
          </p:cNvPr>
          <p:cNvSpPr txBox="1"/>
          <p:nvPr/>
        </p:nvSpPr>
        <p:spPr>
          <a:xfrm rot="16200000">
            <a:off x="7076902" y="13096608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DRIT++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4749240" y="14969245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9061319" y="14968660"/>
            <a:ext cx="3230513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20074106" y="14715179"/>
            <a:ext cx="3403522" cy="121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</a:t>
            </a:r>
          </a:p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1" y="7749897"/>
            <a:ext cx="3236760" cy="32367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11238965"/>
            <a:ext cx="3230513" cy="32305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7757256"/>
            <a:ext cx="3230513" cy="32305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8042520" y="5495137"/>
            <a:ext cx="133789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7294372" y="8874102"/>
            <a:ext cx="2834187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7405590" y="12549382"/>
            <a:ext cx="261175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319" y="4281793"/>
            <a:ext cx="3236760" cy="323676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487" y="4281793"/>
            <a:ext cx="3236760" cy="323676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986" y="4281793"/>
            <a:ext cx="3236760" cy="323676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23389902" y="14664366"/>
            <a:ext cx="3804632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 + Lip Stick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26250988" y="14461114"/>
            <a:ext cx="5019372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Lip Stick, + Big Nose,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Pale Skin</a:t>
            </a: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487" y="7757253"/>
            <a:ext cx="3236760" cy="323676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601" y="7757253"/>
            <a:ext cx="3236760" cy="323676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4620" y="7757253"/>
            <a:ext cx="3236760" cy="323676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7487" y="11235837"/>
            <a:ext cx="3236760" cy="323676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3735" y="11232711"/>
            <a:ext cx="3236760" cy="323676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2293" y="11249083"/>
            <a:ext cx="3236760" cy="323676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42293" y="4281409"/>
            <a:ext cx="3236760" cy="32367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484F695-68BF-5C41-8F42-52273569C254}"/>
              </a:ext>
            </a:extLst>
          </p:cNvPr>
          <p:cNvSpPr txBox="1"/>
          <p:nvPr/>
        </p:nvSpPr>
        <p:spPr>
          <a:xfrm>
            <a:off x="12865751" y="14968660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Bangs</a:t>
            </a:r>
          </a:p>
        </p:txBody>
      </p:sp>
      <p:pic>
        <p:nvPicPr>
          <p:cNvPr id="8" name="图片 7" descr="微笑的女人&#10;&#10;描述已自动生成">
            <a:extLst>
              <a:ext uri="{FF2B5EF4-FFF2-40B4-BE49-F238E27FC236}">
                <a16:creationId xmlns:a16="http://schemas.microsoft.com/office/drawing/2014/main" id="{1943F6E5-DB03-4244-97B9-1B1F9AA97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48056" y="4268547"/>
            <a:ext cx="3236760" cy="32367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1DB7C96-CA79-AB4E-9838-531EBA5BCB4E}"/>
              </a:ext>
            </a:extLst>
          </p:cNvPr>
          <p:cNvSpPr txBox="1"/>
          <p:nvPr/>
        </p:nvSpPr>
        <p:spPr>
          <a:xfrm>
            <a:off x="16344306" y="14968660"/>
            <a:ext cx="3234917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15" name="图片 14" descr="女人在微笑&#10;&#10;描述已自动生成">
            <a:extLst>
              <a:ext uri="{FF2B5EF4-FFF2-40B4-BE49-F238E27FC236}">
                <a16:creationId xmlns:a16="http://schemas.microsoft.com/office/drawing/2014/main" id="{2A449459-622C-CA4C-B266-81A24B668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49240" y="7749897"/>
            <a:ext cx="3236760" cy="3236760"/>
          </a:xfrm>
          <a:prstGeom prst="rect">
            <a:avLst/>
          </a:prstGeom>
        </p:spPr>
      </p:pic>
      <p:pic>
        <p:nvPicPr>
          <p:cNvPr id="18" name="图片 17" descr="微笑的女孩&#10;&#10;描述已自动生成">
            <a:extLst>
              <a:ext uri="{FF2B5EF4-FFF2-40B4-BE49-F238E27FC236}">
                <a16:creationId xmlns:a16="http://schemas.microsoft.com/office/drawing/2014/main" id="{72B6DBA1-3B3E-3B4A-A373-CF2A5F5A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0750" y="4268547"/>
            <a:ext cx="3236760" cy="3236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44F12-E32F-9B4F-AD46-0A3F06FD6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8217" y="7749897"/>
            <a:ext cx="3236760" cy="3236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BC0B7-E8DF-3A47-83AD-26D71A677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5751" y="11238962"/>
            <a:ext cx="3236760" cy="323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DACA0-8540-5C4A-8C1A-AB312166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44307" y="11231246"/>
            <a:ext cx="3236760" cy="323676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E66205-5983-E344-A1C1-77F2B3DB5F50}"/>
              </a:ext>
            </a:extLst>
          </p:cNvPr>
          <p:cNvCxnSpPr>
            <a:cxnSpLocks/>
          </p:cNvCxnSpPr>
          <p:nvPr/>
        </p:nvCxnSpPr>
        <p:spPr>
          <a:xfrm>
            <a:off x="8328711" y="4268546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7">
            <a:extLst>
              <a:ext uri="{FF2B5EF4-FFF2-40B4-BE49-F238E27FC236}">
                <a16:creationId xmlns:a16="http://schemas.microsoft.com/office/drawing/2014/main" id="{2DBBB6B7-D937-C243-B53A-15439A03B1C6}"/>
              </a:ext>
            </a:extLst>
          </p:cNvPr>
          <p:cNvCxnSpPr>
            <a:cxnSpLocks/>
          </p:cNvCxnSpPr>
          <p:nvPr/>
        </p:nvCxnSpPr>
        <p:spPr>
          <a:xfrm>
            <a:off x="12578446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7">
            <a:extLst>
              <a:ext uri="{FF2B5EF4-FFF2-40B4-BE49-F238E27FC236}">
                <a16:creationId xmlns:a16="http://schemas.microsoft.com/office/drawing/2014/main" id="{EF3909C5-0319-7243-A939-46175AA19DF0}"/>
              </a:ext>
            </a:extLst>
          </p:cNvPr>
          <p:cNvCxnSpPr>
            <a:cxnSpLocks/>
          </p:cNvCxnSpPr>
          <p:nvPr/>
        </p:nvCxnSpPr>
        <p:spPr>
          <a:xfrm>
            <a:off x="19844548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4749240" y="14969245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9061319" y="14968660"/>
            <a:ext cx="3230513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20074106" y="14715179"/>
            <a:ext cx="3403522" cy="121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笑容</a:t>
            </a:r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</a:p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胖</a:t>
            </a:r>
            <a:endParaRPr lang="en-US" altLang="zh-CN" sz="363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1" y="7749897"/>
            <a:ext cx="3236760" cy="32367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11238965"/>
            <a:ext cx="3230513" cy="32305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7757256"/>
            <a:ext cx="3230513" cy="32305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8042520" y="5495137"/>
            <a:ext cx="133789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7294372" y="8874102"/>
            <a:ext cx="2834187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7405590" y="12549382"/>
            <a:ext cx="261175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319" y="4281793"/>
            <a:ext cx="3236760" cy="323676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487" y="4281793"/>
            <a:ext cx="3236760" cy="323676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986" y="4281793"/>
            <a:ext cx="3236760" cy="323676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23389902" y="14664366"/>
            <a:ext cx="3804632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笑容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胖</a:t>
            </a:r>
            <a:endParaRPr lang="en-US" altLang="zh-CN" sz="264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黑头发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-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棕头发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 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口红</a:t>
            </a:r>
            <a:endParaRPr lang="en-US" altLang="zh-CN" sz="264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26250988" y="14461114"/>
            <a:ext cx="5019372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笑容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胖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黑头发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-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棕头发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口红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大鼻子</a:t>
            </a:r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白皮肤</a:t>
            </a:r>
            <a:endParaRPr lang="en-US" altLang="zh-CN" sz="264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487" y="7757253"/>
            <a:ext cx="3236760" cy="323676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601" y="7757253"/>
            <a:ext cx="3236760" cy="323676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4620" y="7757253"/>
            <a:ext cx="3236760" cy="323676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7487" y="11235837"/>
            <a:ext cx="3236760" cy="323676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3735" y="11232711"/>
            <a:ext cx="3236760" cy="323676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2293" y="11249083"/>
            <a:ext cx="3236760" cy="323676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42293" y="4281409"/>
            <a:ext cx="3236760" cy="32367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484F695-68BF-5C41-8F42-52273569C254}"/>
              </a:ext>
            </a:extLst>
          </p:cNvPr>
          <p:cNvSpPr txBox="1"/>
          <p:nvPr/>
        </p:nvSpPr>
        <p:spPr>
          <a:xfrm>
            <a:off x="12865751" y="14968660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刘海</a:t>
            </a:r>
            <a:endParaRPr lang="en-US" altLang="zh-CN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8" name="图片 7" descr="微笑的女人&#10;&#10;描述已自动生成">
            <a:extLst>
              <a:ext uri="{FF2B5EF4-FFF2-40B4-BE49-F238E27FC236}">
                <a16:creationId xmlns:a16="http://schemas.microsoft.com/office/drawing/2014/main" id="{1943F6E5-DB03-4244-97B9-1B1F9AA97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48056" y="4268547"/>
            <a:ext cx="3236760" cy="32367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1DB7C96-CA79-AB4E-9838-531EBA5BCB4E}"/>
              </a:ext>
            </a:extLst>
          </p:cNvPr>
          <p:cNvSpPr txBox="1"/>
          <p:nvPr/>
        </p:nvSpPr>
        <p:spPr>
          <a:xfrm>
            <a:off x="16344306" y="14968660"/>
            <a:ext cx="3234917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</a:t>
            </a:r>
            <a:r>
              <a:rPr lang="zh-CN" altLang="en-US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胖</a:t>
            </a:r>
            <a:endParaRPr lang="en-US" altLang="zh-CN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5" name="图片 14" descr="女人在微笑&#10;&#10;描述已自动生成">
            <a:extLst>
              <a:ext uri="{FF2B5EF4-FFF2-40B4-BE49-F238E27FC236}">
                <a16:creationId xmlns:a16="http://schemas.microsoft.com/office/drawing/2014/main" id="{2A449459-622C-CA4C-B266-81A24B668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49240" y="7749897"/>
            <a:ext cx="3236760" cy="3236760"/>
          </a:xfrm>
          <a:prstGeom prst="rect">
            <a:avLst/>
          </a:prstGeom>
        </p:spPr>
      </p:pic>
      <p:pic>
        <p:nvPicPr>
          <p:cNvPr id="18" name="图片 17" descr="微笑的女孩&#10;&#10;描述已自动生成">
            <a:extLst>
              <a:ext uri="{FF2B5EF4-FFF2-40B4-BE49-F238E27FC236}">
                <a16:creationId xmlns:a16="http://schemas.microsoft.com/office/drawing/2014/main" id="{72B6DBA1-3B3E-3B4A-A373-CF2A5F5A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0750" y="4268547"/>
            <a:ext cx="3236760" cy="3236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44F12-E32F-9B4F-AD46-0A3F06FD6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8217" y="7749897"/>
            <a:ext cx="3236760" cy="3236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BC0B7-E8DF-3A47-83AD-26D71A677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5751" y="11238962"/>
            <a:ext cx="3236760" cy="323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DACA0-8540-5C4A-8C1A-AB312166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44307" y="11231246"/>
            <a:ext cx="3236760" cy="323676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E66205-5983-E344-A1C1-77F2B3DB5F50}"/>
              </a:ext>
            </a:extLst>
          </p:cNvPr>
          <p:cNvCxnSpPr>
            <a:cxnSpLocks/>
          </p:cNvCxnSpPr>
          <p:nvPr/>
        </p:nvCxnSpPr>
        <p:spPr>
          <a:xfrm>
            <a:off x="8328711" y="4268546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7">
            <a:extLst>
              <a:ext uri="{FF2B5EF4-FFF2-40B4-BE49-F238E27FC236}">
                <a16:creationId xmlns:a16="http://schemas.microsoft.com/office/drawing/2014/main" id="{2DBBB6B7-D937-C243-B53A-15439A03B1C6}"/>
              </a:ext>
            </a:extLst>
          </p:cNvPr>
          <p:cNvCxnSpPr>
            <a:cxnSpLocks/>
          </p:cNvCxnSpPr>
          <p:nvPr/>
        </p:nvCxnSpPr>
        <p:spPr>
          <a:xfrm>
            <a:off x="12578446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7">
            <a:extLst>
              <a:ext uri="{FF2B5EF4-FFF2-40B4-BE49-F238E27FC236}">
                <a16:creationId xmlns:a16="http://schemas.microsoft.com/office/drawing/2014/main" id="{EF3909C5-0319-7243-A939-46175AA19DF0}"/>
              </a:ext>
            </a:extLst>
          </p:cNvPr>
          <p:cNvCxnSpPr>
            <a:cxnSpLocks/>
          </p:cNvCxnSpPr>
          <p:nvPr/>
        </p:nvCxnSpPr>
        <p:spPr>
          <a:xfrm>
            <a:off x="19844548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8BFED88-C4C7-40BA-A4A0-304DA6F8696F}"/>
              </a:ext>
            </a:extLst>
          </p:cNvPr>
          <p:cNvSpPr txBox="1"/>
          <p:nvPr/>
        </p:nvSpPr>
        <p:spPr>
          <a:xfrm>
            <a:off x="12739783" y="3401584"/>
            <a:ext cx="3230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4C4A79-F060-4669-B1C7-F1C54833CB55}"/>
              </a:ext>
            </a:extLst>
          </p:cNvPr>
          <p:cNvSpPr txBox="1"/>
          <p:nvPr/>
        </p:nvSpPr>
        <p:spPr>
          <a:xfrm>
            <a:off x="16208440" y="3401584"/>
            <a:ext cx="3230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1DC50FA-6FE5-4181-B2F7-63C262D7C83C}"/>
              </a:ext>
            </a:extLst>
          </p:cNvPr>
          <p:cNvSpPr txBox="1"/>
          <p:nvPr/>
        </p:nvSpPr>
        <p:spPr>
          <a:xfrm>
            <a:off x="20069113" y="3401584"/>
            <a:ext cx="3230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80C5DD-F048-4C37-B48D-68C0A8986AF6}"/>
              </a:ext>
            </a:extLst>
          </p:cNvPr>
          <p:cNvSpPr txBox="1"/>
          <p:nvPr/>
        </p:nvSpPr>
        <p:spPr>
          <a:xfrm>
            <a:off x="23553220" y="3401584"/>
            <a:ext cx="3230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3E2A03-2E6C-437F-AD25-E6B254E4D99F}"/>
              </a:ext>
            </a:extLst>
          </p:cNvPr>
          <p:cNvSpPr txBox="1"/>
          <p:nvPr/>
        </p:nvSpPr>
        <p:spPr>
          <a:xfrm>
            <a:off x="27021877" y="3401584"/>
            <a:ext cx="32305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(e)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5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4A66595-680A-4C8A-9282-9DA87449B35F}"/>
              </a:ext>
            </a:extLst>
          </p:cNvPr>
          <p:cNvSpPr txBox="1"/>
          <p:nvPr/>
        </p:nvSpPr>
        <p:spPr>
          <a:xfrm>
            <a:off x="6808516" y="15183910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A9B39-77ED-454C-8E2B-9DE1F2D538F7}"/>
              </a:ext>
            </a:extLst>
          </p:cNvPr>
          <p:cNvSpPr txBox="1"/>
          <p:nvPr/>
        </p:nvSpPr>
        <p:spPr>
          <a:xfrm>
            <a:off x="10880331" y="15183910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03AA85-3CFA-4639-A1B9-BFE2FE1466F0}"/>
              </a:ext>
            </a:extLst>
          </p:cNvPr>
          <p:cNvSpPr txBox="1"/>
          <p:nvPr/>
        </p:nvSpPr>
        <p:spPr>
          <a:xfrm>
            <a:off x="15604600" y="15183990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1D6CD8-B122-4718-BD4F-26DCD5B81B0B}"/>
              </a:ext>
            </a:extLst>
          </p:cNvPr>
          <p:cNvSpPr txBox="1"/>
          <p:nvPr/>
        </p:nvSpPr>
        <p:spPr>
          <a:xfrm>
            <a:off x="21131318" y="15183910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Makeup</a:t>
            </a:r>
            <a:endParaRPr lang="zh-CN" altLang="en-US" sz="5286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4A7A6A-7EB5-4F9E-A493-77A720C7C195}"/>
              </a:ext>
            </a:extLst>
          </p:cNvPr>
          <p:cNvSpPr txBox="1"/>
          <p:nvPr/>
        </p:nvSpPr>
        <p:spPr>
          <a:xfrm>
            <a:off x="24730398" y="15164183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FE6F1E-F68B-4D8F-8DC7-B5B434C5F5EC}"/>
              </a:ext>
            </a:extLst>
          </p:cNvPr>
          <p:cNvSpPr txBox="1"/>
          <p:nvPr/>
        </p:nvSpPr>
        <p:spPr>
          <a:xfrm>
            <a:off x="30027669" y="15100334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FF94F4-DE49-4D20-B428-DFC81958DAEA}"/>
              </a:ext>
            </a:extLst>
          </p:cNvPr>
          <p:cNvSpPr txBox="1"/>
          <p:nvPr/>
        </p:nvSpPr>
        <p:spPr>
          <a:xfrm>
            <a:off x="2160399" y="15089522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1044241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1044241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1044241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1044241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1044241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1044241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10442415"/>
            <a:ext cx="4326362" cy="4326362"/>
          </a:xfrm>
          <a:prstGeom prst="rect">
            <a:avLst/>
          </a:prstGeom>
        </p:spPr>
      </p:pic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4658169D-81AA-4CBF-9A2F-11CB79D9F553}"/>
              </a:ext>
            </a:extLst>
          </p:cNvPr>
          <p:cNvSpPr/>
          <p:nvPr/>
        </p:nvSpPr>
        <p:spPr>
          <a:xfrm rot="16200000">
            <a:off x="17797541" y="-55153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ACE442-58D1-403E-A0E3-0FC2F81EBD8D}"/>
              </a:ext>
            </a:extLst>
          </p:cNvPr>
          <p:cNvCxnSpPr>
            <a:cxnSpLocks/>
          </p:cNvCxnSpPr>
          <p:nvPr/>
        </p:nvCxnSpPr>
        <p:spPr>
          <a:xfrm>
            <a:off x="32498494" y="1510033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00051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00051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00131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00051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Beard</a:t>
            </a:r>
            <a:endParaRPr lang="zh-CN" altLang="en-US" sz="5286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780324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716475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705663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7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986930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986930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986930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986930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986930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986930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9869305"/>
            <a:ext cx="4326362" cy="432636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37562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37562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37562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胡子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837562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837562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6B75B1B-80D2-4392-9CC4-42C0597D75BF}"/>
              </a:ext>
            </a:extLst>
          </p:cNvPr>
          <p:cNvSpPr txBox="1"/>
          <p:nvPr/>
        </p:nvSpPr>
        <p:spPr>
          <a:xfrm>
            <a:off x="6948217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1A57-4E2D-440D-ABA9-9E73CE37A8D0}"/>
              </a:ext>
            </a:extLst>
          </p:cNvPr>
          <p:cNvSpPr txBox="1"/>
          <p:nvPr/>
        </p:nvSpPr>
        <p:spPr>
          <a:xfrm>
            <a:off x="11020032" y="14665241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C931ABA-5835-414B-B822-D70EF40D1193}"/>
              </a:ext>
            </a:extLst>
          </p:cNvPr>
          <p:cNvSpPr txBox="1"/>
          <p:nvPr/>
        </p:nvSpPr>
        <p:spPr>
          <a:xfrm>
            <a:off x="15744301" y="14665241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72601F7-EEBB-4441-B21D-0D7623741A5B}"/>
              </a:ext>
            </a:extLst>
          </p:cNvPr>
          <p:cNvSpPr txBox="1"/>
          <p:nvPr/>
        </p:nvSpPr>
        <p:spPr>
          <a:xfrm>
            <a:off x="21085150" y="14665241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化妆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809215-6599-48FD-854C-1C201B64677E}"/>
              </a:ext>
            </a:extLst>
          </p:cNvPr>
          <p:cNvSpPr txBox="1"/>
          <p:nvPr/>
        </p:nvSpPr>
        <p:spPr>
          <a:xfrm>
            <a:off x="24870099" y="14665241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3785F9-961C-41BD-92EB-871437829823}"/>
              </a:ext>
            </a:extLst>
          </p:cNvPr>
          <p:cNvSpPr txBox="1"/>
          <p:nvPr/>
        </p:nvSpPr>
        <p:spPr>
          <a:xfrm>
            <a:off x="30167370" y="14665241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175A81-3083-4719-80FF-15CAEDFEC405}"/>
              </a:ext>
            </a:extLst>
          </p:cNvPr>
          <p:cNvSpPr txBox="1"/>
          <p:nvPr/>
        </p:nvSpPr>
        <p:spPr>
          <a:xfrm>
            <a:off x="2300100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C3DE01D8-5C45-4A03-B742-ECE1E0AE3CDC}"/>
              </a:ext>
            </a:extLst>
          </p:cNvPr>
          <p:cNvSpPr/>
          <p:nvPr/>
        </p:nvSpPr>
        <p:spPr>
          <a:xfrm rot="16200000">
            <a:off x="17937242" y="-110771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>
              <a:ea typeface="宋体" panose="0201060003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383BA44-971C-4749-B514-2AFE34F028D6}"/>
              </a:ext>
            </a:extLst>
          </p:cNvPr>
          <p:cNvCxnSpPr>
            <a:cxnSpLocks/>
          </p:cNvCxnSpPr>
          <p:nvPr/>
        </p:nvCxnSpPr>
        <p:spPr>
          <a:xfrm>
            <a:off x="32638195" y="1454415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8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男人微笑的头像&#10;&#10;描述已自动生成">
            <a:extLst>
              <a:ext uri="{FF2B5EF4-FFF2-40B4-BE49-F238E27FC236}">
                <a16:creationId xmlns:a16="http://schemas.microsoft.com/office/drawing/2014/main" id="{2062C8C1-426E-45F3-B682-945519F7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4534934"/>
            <a:ext cx="2373449" cy="2373449"/>
          </a:xfrm>
          <a:prstGeom prst="rect">
            <a:avLst/>
          </a:prstGeom>
        </p:spPr>
      </p:pic>
      <p:pic>
        <p:nvPicPr>
          <p:cNvPr id="5" name="图片 4" descr="人微笑的头像&#10;&#10;描述已自动生成">
            <a:extLst>
              <a:ext uri="{FF2B5EF4-FFF2-40B4-BE49-F238E27FC236}">
                <a16:creationId xmlns:a16="http://schemas.microsoft.com/office/drawing/2014/main" id="{7A43DDA1-696C-4A75-841F-A9689941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4534934"/>
            <a:ext cx="2373449" cy="2373449"/>
          </a:xfrm>
          <a:prstGeom prst="rect">
            <a:avLst/>
          </a:prstGeom>
        </p:spPr>
      </p:pic>
      <p:pic>
        <p:nvPicPr>
          <p:cNvPr id="6" name="图片 5" descr="男人微笑的头像&#10;&#10;描述已自动生成">
            <a:extLst>
              <a:ext uri="{FF2B5EF4-FFF2-40B4-BE49-F238E27FC236}">
                <a16:creationId xmlns:a16="http://schemas.microsoft.com/office/drawing/2014/main" id="{1BDC494E-ACA2-44D2-A5C5-794A87ED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4534934"/>
            <a:ext cx="2373449" cy="2373449"/>
          </a:xfrm>
          <a:prstGeom prst="rect">
            <a:avLst/>
          </a:prstGeom>
        </p:spPr>
      </p:pic>
      <p:pic>
        <p:nvPicPr>
          <p:cNvPr id="7" name="图片 6" descr="小孩在微笑&#10;&#10;描述已自动生成">
            <a:extLst>
              <a:ext uri="{FF2B5EF4-FFF2-40B4-BE49-F238E27FC236}">
                <a16:creationId xmlns:a16="http://schemas.microsoft.com/office/drawing/2014/main" id="{34442745-D179-4B3B-B992-9038BF77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4534934"/>
            <a:ext cx="2373449" cy="2373449"/>
          </a:xfrm>
          <a:prstGeom prst="rect">
            <a:avLst/>
          </a:prstGeom>
        </p:spPr>
      </p:pic>
      <p:pic>
        <p:nvPicPr>
          <p:cNvPr id="8" name="图片 7" descr="人微笑的头像&#10;&#10;描述已自动生成">
            <a:extLst>
              <a:ext uri="{FF2B5EF4-FFF2-40B4-BE49-F238E27FC236}">
                <a16:creationId xmlns:a16="http://schemas.microsoft.com/office/drawing/2014/main" id="{C13D81DB-F58F-484F-9AB2-332F3DFBF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4534934"/>
            <a:ext cx="2373449" cy="2373449"/>
          </a:xfrm>
          <a:prstGeom prst="rect">
            <a:avLst/>
          </a:prstGeom>
        </p:spPr>
      </p:pic>
      <p:pic>
        <p:nvPicPr>
          <p:cNvPr id="9" name="图片 8" descr="人微笑的头像&#10;&#10;描述已自动生成">
            <a:extLst>
              <a:ext uri="{FF2B5EF4-FFF2-40B4-BE49-F238E27FC236}">
                <a16:creationId xmlns:a16="http://schemas.microsoft.com/office/drawing/2014/main" id="{1F752BD0-E5B8-4BF9-B2EE-667D755AA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4534934"/>
            <a:ext cx="2373449" cy="2373449"/>
          </a:xfrm>
          <a:prstGeom prst="rect">
            <a:avLst/>
          </a:prstGeom>
        </p:spPr>
      </p:pic>
      <p:pic>
        <p:nvPicPr>
          <p:cNvPr id="10" name="图片 9" descr="微笑的人&#10;&#10;描述已自动生成">
            <a:extLst>
              <a:ext uri="{FF2B5EF4-FFF2-40B4-BE49-F238E27FC236}">
                <a16:creationId xmlns:a16="http://schemas.microsoft.com/office/drawing/2014/main" id="{C2F40A2F-18D3-4741-B786-6894D4BBA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4534934"/>
            <a:ext cx="2373449" cy="2373449"/>
          </a:xfrm>
          <a:prstGeom prst="rect">
            <a:avLst/>
          </a:prstGeom>
        </p:spPr>
      </p:pic>
      <p:pic>
        <p:nvPicPr>
          <p:cNvPr id="11" name="图片 10" descr="人露出牙齿微笑&#10;&#10;描述已自动生成">
            <a:extLst>
              <a:ext uri="{FF2B5EF4-FFF2-40B4-BE49-F238E27FC236}">
                <a16:creationId xmlns:a16="http://schemas.microsoft.com/office/drawing/2014/main" id="{A4E866DF-DC30-4ACD-9A66-FA7495C4C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4534934"/>
            <a:ext cx="2373449" cy="2373449"/>
          </a:xfrm>
          <a:prstGeom prst="rect">
            <a:avLst/>
          </a:prstGeom>
        </p:spPr>
      </p:pic>
      <p:pic>
        <p:nvPicPr>
          <p:cNvPr id="12" name="图片 11" descr="人微笑的头像&#10;&#10;描述已自动生成">
            <a:extLst>
              <a:ext uri="{FF2B5EF4-FFF2-40B4-BE49-F238E27FC236}">
                <a16:creationId xmlns:a16="http://schemas.microsoft.com/office/drawing/2014/main" id="{5C39A908-E7F4-4979-AC8C-C5A8F7095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7522575"/>
            <a:ext cx="2373449" cy="2373449"/>
          </a:xfrm>
          <a:prstGeom prst="rect">
            <a:avLst/>
          </a:prstGeom>
        </p:spPr>
      </p:pic>
      <p:pic>
        <p:nvPicPr>
          <p:cNvPr id="13" name="图片 12" descr="男人微笑的头像&#10;&#10;描述已自动生成">
            <a:extLst>
              <a:ext uri="{FF2B5EF4-FFF2-40B4-BE49-F238E27FC236}">
                <a16:creationId xmlns:a16="http://schemas.microsoft.com/office/drawing/2014/main" id="{A715A1B9-54FC-4519-AC80-9560574F6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7522575"/>
            <a:ext cx="2373449" cy="2373449"/>
          </a:xfrm>
          <a:prstGeom prst="rect">
            <a:avLst/>
          </a:prstGeom>
        </p:spPr>
      </p:pic>
      <p:pic>
        <p:nvPicPr>
          <p:cNvPr id="14" name="图片 13" descr="人微笑的头像&#10;&#10;描述已自动生成">
            <a:extLst>
              <a:ext uri="{FF2B5EF4-FFF2-40B4-BE49-F238E27FC236}">
                <a16:creationId xmlns:a16="http://schemas.microsoft.com/office/drawing/2014/main" id="{AD29FC05-F9FF-4DDA-8991-274E838D1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34" y="8454901"/>
            <a:ext cx="2844071" cy="2844071"/>
          </a:xfrm>
          <a:prstGeom prst="rect">
            <a:avLst/>
          </a:prstGeom>
        </p:spPr>
      </p:pic>
      <p:pic>
        <p:nvPicPr>
          <p:cNvPr id="15" name="图片 14" descr="男人微笑的头像&#10;&#10;描述已自动生成">
            <a:extLst>
              <a:ext uri="{FF2B5EF4-FFF2-40B4-BE49-F238E27FC236}">
                <a16:creationId xmlns:a16="http://schemas.microsoft.com/office/drawing/2014/main" id="{2A648657-AA6F-4D69-88AA-736C8C098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7522575"/>
            <a:ext cx="2373449" cy="2373449"/>
          </a:xfrm>
          <a:prstGeom prst="rect">
            <a:avLst/>
          </a:prstGeom>
        </p:spPr>
      </p:pic>
      <p:pic>
        <p:nvPicPr>
          <p:cNvPr id="16" name="图片 15" descr="男人露出牙齿微笑&#10;&#10;描述已自动生成">
            <a:extLst>
              <a:ext uri="{FF2B5EF4-FFF2-40B4-BE49-F238E27FC236}">
                <a16:creationId xmlns:a16="http://schemas.microsoft.com/office/drawing/2014/main" id="{3AB9FD28-8D5A-4D93-863D-63C8056B56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7522575"/>
            <a:ext cx="2373449" cy="2373449"/>
          </a:xfrm>
          <a:prstGeom prst="rect">
            <a:avLst/>
          </a:prstGeom>
        </p:spPr>
      </p:pic>
      <p:pic>
        <p:nvPicPr>
          <p:cNvPr id="17" name="图片 16" descr="男人戴着眼镜&#10;&#10;描述已自动生成">
            <a:extLst>
              <a:ext uri="{FF2B5EF4-FFF2-40B4-BE49-F238E27FC236}">
                <a16:creationId xmlns:a16="http://schemas.microsoft.com/office/drawing/2014/main" id="{8133BD82-0E72-4E12-A815-10431AE95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7522575"/>
            <a:ext cx="2373449" cy="2373449"/>
          </a:xfrm>
          <a:prstGeom prst="rect">
            <a:avLst/>
          </a:prstGeom>
        </p:spPr>
      </p:pic>
      <p:pic>
        <p:nvPicPr>
          <p:cNvPr id="18" name="图片 17" descr="人露出牙齿微笑&#10;&#10;描述已自动生成">
            <a:extLst>
              <a:ext uri="{FF2B5EF4-FFF2-40B4-BE49-F238E27FC236}">
                <a16:creationId xmlns:a16="http://schemas.microsoft.com/office/drawing/2014/main" id="{EA38750A-14DC-40BF-ABC2-1E181D7DB0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7522575"/>
            <a:ext cx="2373449" cy="2373449"/>
          </a:xfrm>
          <a:prstGeom prst="rect">
            <a:avLst/>
          </a:prstGeom>
        </p:spPr>
      </p:pic>
      <p:pic>
        <p:nvPicPr>
          <p:cNvPr id="19" name="图片 18" descr="男人露出牙齿微笑&#10;&#10;描述已自动生成">
            <a:extLst>
              <a:ext uri="{FF2B5EF4-FFF2-40B4-BE49-F238E27FC236}">
                <a16:creationId xmlns:a16="http://schemas.microsoft.com/office/drawing/2014/main" id="{AA56838D-8E25-434B-8523-16C4EBD2C4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7522575"/>
            <a:ext cx="2373449" cy="2373449"/>
          </a:xfrm>
          <a:prstGeom prst="rect">
            <a:avLst/>
          </a:prstGeom>
        </p:spPr>
      </p:pic>
      <p:pic>
        <p:nvPicPr>
          <p:cNvPr id="20" name="图片 19" descr="人微笑的头像&#10;&#10;描述已自动生成">
            <a:extLst>
              <a:ext uri="{FF2B5EF4-FFF2-40B4-BE49-F238E27FC236}">
                <a16:creationId xmlns:a16="http://schemas.microsoft.com/office/drawing/2014/main" id="{E7B77A41-1CDC-4604-B3AB-049D843644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7522575"/>
            <a:ext cx="2373449" cy="2373449"/>
          </a:xfrm>
          <a:prstGeom prst="rect">
            <a:avLst/>
          </a:prstGeom>
        </p:spPr>
      </p:pic>
      <p:pic>
        <p:nvPicPr>
          <p:cNvPr id="21" name="图片 20" descr="人微笑的头像&#10;&#10;描述已自动生成">
            <a:extLst>
              <a:ext uri="{FF2B5EF4-FFF2-40B4-BE49-F238E27FC236}">
                <a16:creationId xmlns:a16="http://schemas.microsoft.com/office/drawing/2014/main" id="{2E16426E-F325-4F46-8536-AEF9638E84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7522575"/>
            <a:ext cx="2373449" cy="2373449"/>
          </a:xfrm>
          <a:prstGeom prst="rect">
            <a:avLst/>
          </a:prstGeom>
        </p:spPr>
      </p:pic>
      <p:pic>
        <p:nvPicPr>
          <p:cNvPr id="22" name="图片 21" descr="男人微笑的头像&#10;&#10;描述已自动生成">
            <a:extLst>
              <a:ext uri="{FF2B5EF4-FFF2-40B4-BE49-F238E27FC236}">
                <a16:creationId xmlns:a16="http://schemas.microsoft.com/office/drawing/2014/main" id="{0A058A58-B10F-49DA-9D86-BA41A2DD3E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0471643"/>
            <a:ext cx="2373449" cy="2373449"/>
          </a:xfrm>
          <a:prstGeom prst="rect">
            <a:avLst/>
          </a:prstGeom>
        </p:spPr>
      </p:pic>
      <p:pic>
        <p:nvPicPr>
          <p:cNvPr id="23" name="图片 22" descr="人露出牙齿微笑&#10;&#10;描述已自动生成">
            <a:extLst>
              <a:ext uri="{FF2B5EF4-FFF2-40B4-BE49-F238E27FC236}">
                <a16:creationId xmlns:a16="http://schemas.microsoft.com/office/drawing/2014/main" id="{AA1A6A06-DC96-435A-AA41-F667B2424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0471643"/>
            <a:ext cx="2373449" cy="23734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2A53ED1-1317-4175-8404-00EAFE2A8020}"/>
              </a:ext>
            </a:extLst>
          </p:cNvPr>
          <p:cNvSpPr txBox="1"/>
          <p:nvPr/>
        </p:nvSpPr>
        <p:spPr>
          <a:xfrm>
            <a:off x="6000053" y="6839072"/>
            <a:ext cx="312551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o'clock shadow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男人微笑的头像&#10;&#10;描述已自动生成">
            <a:extLst>
              <a:ext uri="{FF2B5EF4-FFF2-40B4-BE49-F238E27FC236}">
                <a16:creationId xmlns:a16="http://schemas.microsoft.com/office/drawing/2014/main" id="{8C80A51C-A1C8-4C1F-8263-307370C2A9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4534934"/>
            <a:ext cx="2373449" cy="2373449"/>
          </a:xfrm>
          <a:prstGeom prst="rect">
            <a:avLst/>
          </a:prstGeom>
        </p:spPr>
      </p:pic>
      <p:pic>
        <p:nvPicPr>
          <p:cNvPr id="26" name="图片 25" descr="人微笑的头像&#10;&#10;描述已自动生成">
            <a:extLst>
              <a:ext uri="{FF2B5EF4-FFF2-40B4-BE49-F238E27FC236}">
                <a16:creationId xmlns:a16="http://schemas.microsoft.com/office/drawing/2014/main" id="{C85079A1-3EA6-441E-B30E-81DD35D2726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4534934"/>
            <a:ext cx="2373449" cy="2373449"/>
          </a:xfrm>
          <a:prstGeom prst="rect">
            <a:avLst/>
          </a:prstGeom>
        </p:spPr>
      </p:pic>
      <p:pic>
        <p:nvPicPr>
          <p:cNvPr id="27" name="图片 26" descr="男人微笑的头像&#10;&#10;描述已自动生成">
            <a:extLst>
              <a:ext uri="{FF2B5EF4-FFF2-40B4-BE49-F238E27FC236}">
                <a16:creationId xmlns:a16="http://schemas.microsoft.com/office/drawing/2014/main" id="{0A98D6A8-33CF-4B5D-AEE7-A37C1D89D4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7522575"/>
            <a:ext cx="2373449" cy="2373449"/>
          </a:xfrm>
          <a:prstGeom prst="rect">
            <a:avLst/>
          </a:prstGeom>
        </p:spPr>
      </p:pic>
      <p:pic>
        <p:nvPicPr>
          <p:cNvPr id="28" name="图片 27" descr="男人微笑的头像&#10;&#10;描述已自动生成">
            <a:extLst>
              <a:ext uri="{FF2B5EF4-FFF2-40B4-BE49-F238E27FC236}">
                <a16:creationId xmlns:a16="http://schemas.microsoft.com/office/drawing/2014/main" id="{63EC2F9E-7C73-48BC-90CD-469B00B3F9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0471643"/>
            <a:ext cx="2373449" cy="2373449"/>
          </a:xfrm>
          <a:prstGeom prst="rect">
            <a:avLst/>
          </a:prstGeom>
        </p:spPr>
      </p:pic>
      <p:pic>
        <p:nvPicPr>
          <p:cNvPr id="29" name="图片 28" descr="人微笑的头像&#10;&#10;描述已自动生成">
            <a:extLst>
              <a:ext uri="{FF2B5EF4-FFF2-40B4-BE49-F238E27FC236}">
                <a16:creationId xmlns:a16="http://schemas.microsoft.com/office/drawing/2014/main" id="{E1F12B04-5302-4DBE-A658-AB830546B2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0471643"/>
            <a:ext cx="2373449" cy="2373449"/>
          </a:xfrm>
          <a:prstGeom prst="rect">
            <a:avLst/>
          </a:prstGeom>
        </p:spPr>
      </p:pic>
      <p:pic>
        <p:nvPicPr>
          <p:cNvPr id="30" name="图片 29" descr="人微笑的头像&#10;&#10;描述已自动生成">
            <a:extLst>
              <a:ext uri="{FF2B5EF4-FFF2-40B4-BE49-F238E27FC236}">
                <a16:creationId xmlns:a16="http://schemas.microsoft.com/office/drawing/2014/main" id="{BE4C05F5-B3EA-4A82-9AAB-E66D8B9230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0471643"/>
            <a:ext cx="2373449" cy="2373449"/>
          </a:xfrm>
          <a:prstGeom prst="rect">
            <a:avLst/>
          </a:prstGeom>
        </p:spPr>
      </p:pic>
      <p:pic>
        <p:nvPicPr>
          <p:cNvPr id="31" name="图片 30" descr="男人露出牙齿微笑&#10;&#10;描述已自动生成">
            <a:extLst>
              <a:ext uri="{FF2B5EF4-FFF2-40B4-BE49-F238E27FC236}">
                <a16:creationId xmlns:a16="http://schemas.microsoft.com/office/drawing/2014/main" id="{40CBBA4B-B06E-4C6E-81F3-29D70F7E9D6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0471643"/>
            <a:ext cx="2373449" cy="2373449"/>
          </a:xfrm>
          <a:prstGeom prst="rect">
            <a:avLst/>
          </a:prstGeom>
        </p:spPr>
      </p:pic>
      <p:pic>
        <p:nvPicPr>
          <p:cNvPr id="32" name="图片 31" descr="人微笑的头像&#10;&#10;描述已自动生成">
            <a:extLst>
              <a:ext uri="{FF2B5EF4-FFF2-40B4-BE49-F238E27FC236}">
                <a16:creationId xmlns:a16="http://schemas.microsoft.com/office/drawing/2014/main" id="{885FD048-18DB-4621-837B-0920EE2FE9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0471643"/>
            <a:ext cx="2373449" cy="2373449"/>
          </a:xfrm>
          <a:prstGeom prst="rect">
            <a:avLst/>
          </a:prstGeom>
        </p:spPr>
      </p:pic>
      <p:pic>
        <p:nvPicPr>
          <p:cNvPr id="33" name="图片 32" descr="人微笑的头像&#10;&#10;描述已自动生成">
            <a:extLst>
              <a:ext uri="{FF2B5EF4-FFF2-40B4-BE49-F238E27FC236}">
                <a16:creationId xmlns:a16="http://schemas.microsoft.com/office/drawing/2014/main" id="{37BAEFED-96BB-4DD2-8541-1ED8DABF44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0471643"/>
            <a:ext cx="2373449" cy="2373449"/>
          </a:xfrm>
          <a:prstGeom prst="rect">
            <a:avLst/>
          </a:prstGeom>
        </p:spPr>
      </p:pic>
      <p:pic>
        <p:nvPicPr>
          <p:cNvPr id="34" name="图片 33" descr="男人微笑的头像&#10;&#10;描述已自动生成">
            <a:extLst>
              <a:ext uri="{FF2B5EF4-FFF2-40B4-BE49-F238E27FC236}">
                <a16:creationId xmlns:a16="http://schemas.microsoft.com/office/drawing/2014/main" id="{5C4EFFD1-DC73-4FB1-A646-AEEDD73D10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0471643"/>
            <a:ext cx="2373449" cy="2373449"/>
          </a:xfrm>
          <a:prstGeom prst="rect">
            <a:avLst/>
          </a:prstGeom>
        </p:spPr>
      </p:pic>
      <p:pic>
        <p:nvPicPr>
          <p:cNvPr id="35" name="图片 34" descr="人微笑的头像&#10;&#10;描述已自动生成">
            <a:extLst>
              <a:ext uri="{FF2B5EF4-FFF2-40B4-BE49-F238E27FC236}">
                <a16:creationId xmlns:a16="http://schemas.microsoft.com/office/drawing/2014/main" id="{3B909E4A-B53A-4CF0-A7B0-0E3F210D40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0471643"/>
            <a:ext cx="2373449" cy="2373449"/>
          </a:xfrm>
          <a:prstGeom prst="rect">
            <a:avLst/>
          </a:prstGeom>
        </p:spPr>
      </p:pic>
      <p:pic>
        <p:nvPicPr>
          <p:cNvPr id="36" name="图片 35" descr="男人露出牙齿微笑&#10;&#10;描述已自动生成">
            <a:extLst>
              <a:ext uri="{FF2B5EF4-FFF2-40B4-BE49-F238E27FC236}">
                <a16:creationId xmlns:a16="http://schemas.microsoft.com/office/drawing/2014/main" id="{16F74168-7F93-4D40-B4F9-427C9F8E5C5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3387040"/>
            <a:ext cx="2373449" cy="2373449"/>
          </a:xfrm>
          <a:prstGeom prst="rect">
            <a:avLst/>
          </a:prstGeom>
        </p:spPr>
      </p:pic>
      <p:pic>
        <p:nvPicPr>
          <p:cNvPr id="37" name="图片 36" descr="人露出牙齿微笑&#10;&#10;描述已自动生成">
            <a:extLst>
              <a:ext uri="{FF2B5EF4-FFF2-40B4-BE49-F238E27FC236}">
                <a16:creationId xmlns:a16="http://schemas.microsoft.com/office/drawing/2014/main" id="{720B6881-E881-46EE-A45A-AB45C9460E9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3387040"/>
            <a:ext cx="2373449" cy="2373449"/>
          </a:xfrm>
          <a:prstGeom prst="rect">
            <a:avLst/>
          </a:prstGeom>
        </p:spPr>
      </p:pic>
      <p:pic>
        <p:nvPicPr>
          <p:cNvPr id="38" name="图片 37" descr="人露出牙齿微笑&#10;&#10;描述已自动生成">
            <a:extLst>
              <a:ext uri="{FF2B5EF4-FFF2-40B4-BE49-F238E27FC236}">
                <a16:creationId xmlns:a16="http://schemas.microsoft.com/office/drawing/2014/main" id="{4DEC7A65-FAAA-46A0-A250-A321F13017E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3387040"/>
            <a:ext cx="2373449" cy="2373449"/>
          </a:xfrm>
          <a:prstGeom prst="rect">
            <a:avLst/>
          </a:prstGeom>
        </p:spPr>
      </p:pic>
      <p:pic>
        <p:nvPicPr>
          <p:cNvPr id="39" name="图片 38" descr="微笑的女人&#10;&#10;描述已自动生成">
            <a:extLst>
              <a:ext uri="{FF2B5EF4-FFF2-40B4-BE49-F238E27FC236}">
                <a16:creationId xmlns:a16="http://schemas.microsoft.com/office/drawing/2014/main" id="{C95C9795-429A-42F3-9603-9171C97686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3387040"/>
            <a:ext cx="2373449" cy="2373449"/>
          </a:xfrm>
          <a:prstGeom prst="rect">
            <a:avLst/>
          </a:prstGeom>
        </p:spPr>
      </p:pic>
      <p:pic>
        <p:nvPicPr>
          <p:cNvPr id="40" name="图片 39" descr="男人微笑的头像&#10;&#10;描述已自动生成">
            <a:extLst>
              <a:ext uri="{FF2B5EF4-FFF2-40B4-BE49-F238E27FC236}">
                <a16:creationId xmlns:a16="http://schemas.microsoft.com/office/drawing/2014/main" id="{44BC6AF4-38E1-414D-878A-B3CC07FCDDD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3387040"/>
            <a:ext cx="2373449" cy="2373449"/>
          </a:xfrm>
          <a:prstGeom prst="rect">
            <a:avLst/>
          </a:prstGeom>
        </p:spPr>
      </p:pic>
      <p:pic>
        <p:nvPicPr>
          <p:cNvPr id="41" name="图片 40" descr="人戴着帽子&#10;&#10;描述已自动生成">
            <a:extLst>
              <a:ext uri="{FF2B5EF4-FFF2-40B4-BE49-F238E27FC236}">
                <a16:creationId xmlns:a16="http://schemas.microsoft.com/office/drawing/2014/main" id="{7D53B558-2CB2-4A8E-88A7-3426B6028C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3387040"/>
            <a:ext cx="2373449" cy="2373449"/>
          </a:xfrm>
          <a:prstGeom prst="rect">
            <a:avLst/>
          </a:prstGeom>
        </p:spPr>
      </p:pic>
      <p:pic>
        <p:nvPicPr>
          <p:cNvPr id="42" name="图片 41" descr="人微笑的头像&#10;&#10;描述已自动生成">
            <a:extLst>
              <a:ext uri="{FF2B5EF4-FFF2-40B4-BE49-F238E27FC236}">
                <a16:creationId xmlns:a16="http://schemas.microsoft.com/office/drawing/2014/main" id="{D2BE2769-A65B-498F-8366-0DF391CBE0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3387040"/>
            <a:ext cx="2373449" cy="2373449"/>
          </a:xfrm>
          <a:prstGeom prst="rect">
            <a:avLst/>
          </a:prstGeom>
        </p:spPr>
      </p:pic>
      <p:pic>
        <p:nvPicPr>
          <p:cNvPr id="43" name="图片 42" descr="人微笑的头像&#10;&#10;描述已自动生成">
            <a:extLst>
              <a:ext uri="{FF2B5EF4-FFF2-40B4-BE49-F238E27FC236}">
                <a16:creationId xmlns:a16="http://schemas.microsoft.com/office/drawing/2014/main" id="{671018E7-FA15-410F-A908-501D9B82FD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3387040"/>
            <a:ext cx="2373449" cy="2373449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4B0784CA-6F35-4E0F-B3A1-9F2FF7E495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3387040"/>
            <a:ext cx="2373449" cy="2373449"/>
          </a:xfrm>
          <a:prstGeom prst="rect">
            <a:avLst/>
          </a:prstGeom>
        </p:spPr>
      </p:pic>
      <p:pic>
        <p:nvPicPr>
          <p:cNvPr id="45" name="图片 44" descr="人微笑的头像&#10;&#10;描述已自动生成">
            <a:extLst>
              <a:ext uri="{FF2B5EF4-FFF2-40B4-BE49-F238E27FC236}">
                <a16:creationId xmlns:a16="http://schemas.microsoft.com/office/drawing/2014/main" id="{E0DCDBCF-12FA-4CDB-B827-E3DA1DB29E9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3387040"/>
            <a:ext cx="2373449" cy="237344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ED76AD6-5DEF-4A7E-83B8-057F068101BD}"/>
              </a:ext>
            </a:extLst>
          </p:cNvPr>
          <p:cNvSpPr txBox="1"/>
          <p:nvPr/>
        </p:nvSpPr>
        <p:spPr>
          <a:xfrm>
            <a:off x="8568816" y="6839073"/>
            <a:ext cx="333751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Arched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yebrows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E96B5F-35B0-4580-8AC9-EBE4421D3D5B}"/>
              </a:ext>
            </a:extLst>
          </p:cNvPr>
          <p:cNvSpPr txBox="1"/>
          <p:nvPr/>
        </p:nvSpPr>
        <p:spPr>
          <a:xfrm>
            <a:off x="11469917" y="6839078"/>
            <a:ext cx="252920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6C93D4-DDD1-4EB2-B8D4-B39A0E1F1409}"/>
              </a:ext>
            </a:extLst>
          </p:cNvPr>
          <p:cNvSpPr txBox="1"/>
          <p:nvPr/>
        </p:nvSpPr>
        <p:spPr>
          <a:xfrm>
            <a:off x="13923824" y="6839072"/>
            <a:ext cx="298711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Bags under eyes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520B6F-898F-4ECC-B21B-2DC58220FDCD}"/>
              </a:ext>
            </a:extLst>
          </p:cNvPr>
          <p:cNvSpPr txBox="1"/>
          <p:nvPr/>
        </p:nvSpPr>
        <p:spPr>
          <a:xfrm>
            <a:off x="17225912" y="6839076"/>
            <a:ext cx="132519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Bald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24A042-F0ED-4DE4-95DD-6D546D2C06EC}"/>
              </a:ext>
            </a:extLst>
          </p:cNvPr>
          <p:cNvSpPr txBox="1"/>
          <p:nvPr/>
        </p:nvSpPr>
        <p:spPr>
          <a:xfrm>
            <a:off x="19413272" y="6839078"/>
            <a:ext cx="2237622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7D94271-A67C-49CA-8EDD-E763AF7FABCA}"/>
              </a:ext>
            </a:extLst>
          </p:cNvPr>
          <p:cNvSpPr txBox="1"/>
          <p:nvPr/>
        </p:nvSpPr>
        <p:spPr>
          <a:xfrm>
            <a:off x="21893519" y="6839078"/>
            <a:ext cx="2684616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5CDEA7-5DC3-445E-A2F2-6AD77FFC4391}"/>
              </a:ext>
            </a:extLst>
          </p:cNvPr>
          <p:cNvSpPr txBox="1"/>
          <p:nvPr/>
        </p:nvSpPr>
        <p:spPr>
          <a:xfrm>
            <a:off x="24566170" y="6839078"/>
            <a:ext cx="280417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0F3059-E006-4A6E-A0F6-3826A0AF7CEA}"/>
              </a:ext>
            </a:extLst>
          </p:cNvPr>
          <p:cNvSpPr txBox="1"/>
          <p:nvPr/>
        </p:nvSpPr>
        <p:spPr>
          <a:xfrm>
            <a:off x="26664293" y="6839078"/>
            <a:ext cx="354436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Black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F4F9B-E7B4-4DEF-9A01-7E54A880CF89}"/>
              </a:ext>
            </a:extLst>
          </p:cNvPr>
          <p:cNvSpPr txBox="1"/>
          <p:nvPr/>
        </p:nvSpPr>
        <p:spPr>
          <a:xfrm>
            <a:off x="29253893" y="6839078"/>
            <a:ext cx="3565792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Blond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A2C120-BB7F-4B24-824B-81A44E741CFE}"/>
              </a:ext>
            </a:extLst>
          </p:cNvPr>
          <p:cNvSpPr txBox="1"/>
          <p:nvPr/>
        </p:nvSpPr>
        <p:spPr>
          <a:xfrm>
            <a:off x="6299372" y="9802747"/>
            <a:ext cx="272642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Blurry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9A8421-ACC5-4FC7-8A0C-1163DDFB0B22}"/>
              </a:ext>
            </a:extLst>
          </p:cNvPr>
          <p:cNvSpPr txBox="1"/>
          <p:nvPr/>
        </p:nvSpPr>
        <p:spPr>
          <a:xfrm>
            <a:off x="8370008" y="9802748"/>
            <a:ext cx="367545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Brown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06DAC-8EAE-4CCE-A809-55C566477C80}"/>
              </a:ext>
            </a:extLst>
          </p:cNvPr>
          <p:cNvSpPr txBox="1"/>
          <p:nvPr/>
        </p:nvSpPr>
        <p:spPr>
          <a:xfrm>
            <a:off x="10285800" y="9802748"/>
            <a:ext cx="500750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Bushy eyebrows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BD73CD-8B98-4C9A-A0BC-81AD8F01ABFD}"/>
              </a:ext>
            </a:extLst>
          </p:cNvPr>
          <p:cNvSpPr txBox="1"/>
          <p:nvPr/>
        </p:nvSpPr>
        <p:spPr>
          <a:xfrm>
            <a:off x="13881637" y="9802748"/>
            <a:ext cx="298711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Chubby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D7721F-4034-4F8C-A482-E6B0B0DE725C}"/>
              </a:ext>
            </a:extLst>
          </p:cNvPr>
          <p:cNvSpPr txBox="1"/>
          <p:nvPr/>
        </p:nvSpPr>
        <p:spPr>
          <a:xfrm>
            <a:off x="15944945" y="9802748"/>
            <a:ext cx="4008176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 chin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5CB700-2C7C-4DEC-B497-854C28881E20}"/>
              </a:ext>
            </a:extLst>
          </p:cNvPr>
          <p:cNvSpPr txBox="1"/>
          <p:nvPr/>
        </p:nvSpPr>
        <p:spPr>
          <a:xfrm>
            <a:off x="18454062" y="9802745"/>
            <a:ext cx="430145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Eyeglasses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BC2143-8823-4AA3-BBE0-5BDC33E3D7D0}"/>
              </a:ext>
            </a:extLst>
          </p:cNvPr>
          <p:cNvSpPr txBox="1"/>
          <p:nvPr/>
        </p:nvSpPr>
        <p:spPr>
          <a:xfrm>
            <a:off x="21538672" y="9802745"/>
            <a:ext cx="309261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Goatee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AED311-E5A2-4C12-8586-5A529AD20201}"/>
              </a:ext>
            </a:extLst>
          </p:cNvPr>
          <p:cNvSpPr txBox="1"/>
          <p:nvPr/>
        </p:nvSpPr>
        <p:spPr>
          <a:xfrm>
            <a:off x="23781961" y="9802745"/>
            <a:ext cx="382537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Gray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3D12810-F17C-41E7-85CB-51BC1CBE7C2A}"/>
              </a:ext>
            </a:extLst>
          </p:cNvPr>
          <p:cNvSpPr txBox="1"/>
          <p:nvPr/>
        </p:nvSpPr>
        <p:spPr>
          <a:xfrm>
            <a:off x="26915887" y="9802745"/>
            <a:ext cx="299417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Heavy makeup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0DBBB38-D988-4B98-B34E-07A488DFB62E}"/>
              </a:ext>
            </a:extLst>
          </p:cNvPr>
          <p:cNvSpPr txBox="1"/>
          <p:nvPr/>
        </p:nvSpPr>
        <p:spPr>
          <a:xfrm>
            <a:off x="29164099" y="9802745"/>
            <a:ext cx="401259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 cheekbones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54C3B7A-1594-4573-85E2-22004F2622B0}"/>
              </a:ext>
            </a:extLst>
          </p:cNvPr>
          <p:cNvSpPr txBox="1"/>
          <p:nvPr/>
        </p:nvSpPr>
        <p:spPr>
          <a:xfrm>
            <a:off x="6745690" y="12740515"/>
            <a:ext cx="176085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2D9877-B18B-41F3-BD44-2C7032D30492}"/>
              </a:ext>
            </a:extLst>
          </p:cNvPr>
          <p:cNvSpPr txBox="1"/>
          <p:nvPr/>
        </p:nvSpPr>
        <p:spPr>
          <a:xfrm>
            <a:off x="8431774" y="12740508"/>
            <a:ext cx="365210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Mouth slightly open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4DD7CC-BEEC-4E67-80C1-5F362DC7323E}"/>
              </a:ext>
            </a:extLst>
          </p:cNvPr>
          <p:cNvSpPr txBox="1"/>
          <p:nvPr/>
        </p:nvSpPr>
        <p:spPr>
          <a:xfrm>
            <a:off x="11721183" y="12740509"/>
            <a:ext cx="216159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Mustache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356F6C-6882-4FC4-B2D4-B917037934EC}"/>
              </a:ext>
            </a:extLst>
          </p:cNvPr>
          <p:cNvSpPr txBox="1"/>
          <p:nvPr/>
        </p:nvSpPr>
        <p:spPr>
          <a:xfrm>
            <a:off x="14110668" y="12740509"/>
            <a:ext cx="271619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Narrow eyes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09F6F76-2F96-4B69-A78C-E9912B0E5593}"/>
              </a:ext>
            </a:extLst>
          </p:cNvPr>
          <p:cNvSpPr txBox="1"/>
          <p:nvPr/>
        </p:nvSpPr>
        <p:spPr>
          <a:xfrm>
            <a:off x="29866348" y="12740509"/>
            <a:ext cx="245384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Rosy cheeks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B15077B-0D75-46D4-8793-9EB2969EE93E}"/>
              </a:ext>
            </a:extLst>
          </p:cNvPr>
          <p:cNvSpPr txBox="1"/>
          <p:nvPr/>
        </p:nvSpPr>
        <p:spPr>
          <a:xfrm>
            <a:off x="16886256" y="12740509"/>
            <a:ext cx="236929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 beard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889D1D4-3F1B-42A0-9B1B-2DA075634339}"/>
              </a:ext>
            </a:extLst>
          </p:cNvPr>
          <p:cNvSpPr txBox="1"/>
          <p:nvPr/>
        </p:nvSpPr>
        <p:spPr>
          <a:xfrm>
            <a:off x="19410180" y="12740515"/>
            <a:ext cx="228095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Oval face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2F5E2B-6B80-4202-B5EE-B123ADA8482A}"/>
              </a:ext>
            </a:extLst>
          </p:cNvPr>
          <p:cNvSpPr txBox="1"/>
          <p:nvPr/>
        </p:nvSpPr>
        <p:spPr>
          <a:xfrm>
            <a:off x="22259066" y="12740509"/>
            <a:ext cx="209244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Pale skin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328F00-9E75-4124-B957-DDD7B1E1F90A}"/>
              </a:ext>
            </a:extLst>
          </p:cNvPr>
          <p:cNvSpPr txBox="1"/>
          <p:nvPr/>
        </p:nvSpPr>
        <p:spPr>
          <a:xfrm>
            <a:off x="24619553" y="12740509"/>
            <a:ext cx="245384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Pointy nose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25070B-0B2E-4CC8-9C15-5F63C33A8299}"/>
              </a:ext>
            </a:extLst>
          </p:cNvPr>
          <p:cNvSpPr txBox="1"/>
          <p:nvPr/>
        </p:nvSpPr>
        <p:spPr>
          <a:xfrm>
            <a:off x="26790959" y="12740509"/>
            <a:ext cx="331981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Receding hairline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F9C163-007D-4B24-A33D-53302ACA5CAC}"/>
              </a:ext>
            </a:extLst>
          </p:cNvPr>
          <p:cNvSpPr txBox="1"/>
          <p:nvPr/>
        </p:nvSpPr>
        <p:spPr>
          <a:xfrm>
            <a:off x="29762855" y="15901803"/>
            <a:ext cx="232452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Young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2AA754-99C2-4A85-9B9B-8B78A8AF257A}"/>
              </a:ext>
            </a:extLst>
          </p:cNvPr>
          <p:cNvSpPr txBox="1"/>
          <p:nvPr/>
        </p:nvSpPr>
        <p:spPr>
          <a:xfrm>
            <a:off x="6425474" y="15901797"/>
            <a:ext cx="234624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Sideburns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95EE5B-B8E8-4BD9-B0A0-D1DC83BAFD47}"/>
              </a:ext>
            </a:extLst>
          </p:cNvPr>
          <p:cNvSpPr txBox="1"/>
          <p:nvPr/>
        </p:nvSpPr>
        <p:spPr>
          <a:xfrm>
            <a:off x="9078012" y="15901801"/>
            <a:ext cx="202038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Smiling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0C5CA1-7331-4C1B-A3A1-46EC3424534C}"/>
              </a:ext>
            </a:extLst>
          </p:cNvPr>
          <p:cNvSpPr txBox="1"/>
          <p:nvPr/>
        </p:nvSpPr>
        <p:spPr>
          <a:xfrm>
            <a:off x="11506177" y="15901797"/>
            <a:ext cx="265161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Straight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AD3BD51-2FDC-453B-9E23-FEC620694729}"/>
              </a:ext>
            </a:extLst>
          </p:cNvPr>
          <p:cNvSpPr txBox="1"/>
          <p:nvPr/>
        </p:nvSpPr>
        <p:spPr>
          <a:xfrm>
            <a:off x="14239271" y="15901797"/>
            <a:ext cx="221632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Wavy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7687416-5F8C-46DA-A91D-13F364478A02}"/>
              </a:ext>
            </a:extLst>
          </p:cNvPr>
          <p:cNvSpPr txBox="1"/>
          <p:nvPr/>
        </p:nvSpPr>
        <p:spPr>
          <a:xfrm>
            <a:off x="16282271" y="15901803"/>
            <a:ext cx="347612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earrings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0781FA-5211-4321-9929-C808747C47B0}"/>
              </a:ext>
            </a:extLst>
          </p:cNvPr>
          <p:cNvSpPr txBox="1"/>
          <p:nvPr/>
        </p:nvSpPr>
        <p:spPr>
          <a:xfrm>
            <a:off x="19263615" y="15901803"/>
            <a:ext cx="287850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hat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5B74FA-450C-488E-93DE-9D2F3EDC45A6}"/>
              </a:ext>
            </a:extLst>
          </p:cNvPr>
          <p:cNvSpPr txBox="1"/>
          <p:nvPr/>
        </p:nvSpPr>
        <p:spPr>
          <a:xfrm>
            <a:off x="21561419" y="15901803"/>
            <a:ext cx="349764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lipstick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8A99B1-BDAF-45DB-9806-0D9762D41DF4}"/>
              </a:ext>
            </a:extLst>
          </p:cNvPr>
          <p:cNvSpPr txBox="1"/>
          <p:nvPr/>
        </p:nvSpPr>
        <p:spPr>
          <a:xfrm>
            <a:off x="24519291" y="15678605"/>
            <a:ext cx="2673104" cy="9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necklace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D3F1F7-B6F1-489C-8907-2CFDACB99155}"/>
              </a:ext>
            </a:extLst>
          </p:cNvPr>
          <p:cNvSpPr txBox="1"/>
          <p:nvPr/>
        </p:nvSpPr>
        <p:spPr>
          <a:xfrm>
            <a:off x="26989837" y="15678606"/>
            <a:ext cx="277300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necktie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CB392B-2BC9-454B-A1FF-624CAFBF3045}"/>
              </a:ext>
            </a:extLst>
          </p:cNvPr>
          <p:cNvSpPr txBox="1"/>
          <p:nvPr/>
        </p:nvSpPr>
        <p:spPr>
          <a:xfrm>
            <a:off x="2845829" y="11298971"/>
            <a:ext cx="2806949" cy="660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zh-CN" altLang="en-US" sz="36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男人微笑的头像&#10;&#10;描述已自动生成">
            <a:extLst>
              <a:ext uri="{FF2B5EF4-FFF2-40B4-BE49-F238E27FC236}">
                <a16:creationId xmlns:a16="http://schemas.microsoft.com/office/drawing/2014/main" id="{2062C8C1-426E-45F3-B682-945519F7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4534934"/>
            <a:ext cx="2373449" cy="2373449"/>
          </a:xfrm>
          <a:prstGeom prst="rect">
            <a:avLst/>
          </a:prstGeom>
        </p:spPr>
      </p:pic>
      <p:pic>
        <p:nvPicPr>
          <p:cNvPr id="5" name="图片 4" descr="人微笑的头像&#10;&#10;描述已自动生成">
            <a:extLst>
              <a:ext uri="{FF2B5EF4-FFF2-40B4-BE49-F238E27FC236}">
                <a16:creationId xmlns:a16="http://schemas.microsoft.com/office/drawing/2014/main" id="{7A43DDA1-696C-4A75-841F-A9689941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4534934"/>
            <a:ext cx="2373449" cy="2373449"/>
          </a:xfrm>
          <a:prstGeom prst="rect">
            <a:avLst/>
          </a:prstGeom>
        </p:spPr>
      </p:pic>
      <p:pic>
        <p:nvPicPr>
          <p:cNvPr id="6" name="图片 5" descr="男人微笑的头像&#10;&#10;描述已自动生成">
            <a:extLst>
              <a:ext uri="{FF2B5EF4-FFF2-40B4-BE49-F238E27FC236}">
                <a16:creationId xmlns:a16="http://schemas.microsoft.com/office/drawing/2014/main" id="{1BDC494E-ACA2-44D2-A5C5-794A87ED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4534934"/>
            <a:ext cx="2373449" cy="2373449"/>
          </a:xfrm>
          <a:prstGeom prst="rect">
            <a:avLst/>
          </a:prstGeom>
        </p:spPr>
      </p:pic>
      <p:pic>
        <p:nvPicPr>
          <p:cNvPr id="7" name="图片 6" descr="小孩在微笑&#10;&#10;描述已自动生成">
            <a:extLst>
              <a:ext uri="{FF2B5EF4-FFF2-40B4-BE49-F238E27FC236}">
                <a16:creationId xmlns:a16="http://schemas.microsoft.com/office/drawing/2014/main" id="{34442745-D179-4B3B-B992-9038BF77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4534934"/>
            <a:ext cx="2373449" cy="2373449"/>
          </a:xfrm>
          <a:prstGeom prst="rect">
            <a:avLst/>
          </a:prstGeom>
        </p:spPr>
      </p:pic>
      <p:pic>
        <p:nvPicPr>
          <p:cNvPr id="8" name="图片 7" descr="人微笑的头像&#10;&#10;描述已自动生成">
            <a:extLst>
              <a:ext uri="{FF2B5EF4-FFF2-40B4-BE49-F238E27FC236}">
                <a16:creationId xmlns:a16="http://schemas.microsoft.com/office/drawing/2014/main" id="{C13D81DB-F58F-484F-9AB2-332F3DFBF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4534934"/>
            <a:ext cx="2373449" cy="2373449"/>
          </a:xfrm>
          <a:prstGeom prst="rect">
            <a:avLst/>
          </a:prstGeom>
        </p:spPr>
      </p:pic>
      <p:pic>
        <p:nvPicPr>
          <p:cNvPr id="9" name="图片 8" descr="人微笑的头像&#10;&#10;描述已自动生成">
            <a:extLst>
              <a:ext uri="{FF2B5EF4-FFF2-40B4-BE49-F238E27FC236}">
                <a16:creationId xmlns:a16="http://schemas.microsoft.com/office/drawing/2014/main" id="{1F752BD0-E5B8-4BF9-B2EE-667D755AA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4534934"/>
            <a:ext cx="2373449" cy="2373449"/>
          </a:xfrm>
          <a:prstGeom prst="rect">
            <a:avLst/>
          </a:prstGeom>
        </p:spPr>
      </p:pic>
      <p:pic>
        <p:nvPicPr>
          <p:cNvPr id="10" name="图片 9" descr="微笑的人&#10;&#10;描述已自动生成">
            <a:extLst>
              <a:ext uri="{FF2B5EF4-FFF2-40B4-BE49-F238E27FC236}">
                <a16:creationId xmlns:a16="http://schemas.microsoft.com/office/drawing/2014/main" id="{C2F40A2F-18D3-4741-B786-6894D4BBA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4534934"/>
            <a:ext cx="2373449" cy="2373449"/>
          </a:xfrm>
          <a:prstGeom prst="rect">
            <a:avLst/>
          </a:prstGeom>
        </p:spPr>
      </p:pic>
      <p:pic>
        <p:nvPicPr>
          <p:cNvPr id="11" name="图片 10" descr="人露出牙齿微笑&#10;&#10;描述已自动生成">
            <a:extLst>
              <a:ext uri="{FF2B5EF4-FFF2-40B4-BE49-F238E27FC236}">
                <a16:creationId xmlns:a16="http://schemas.microsoft.com/office/drawing/2014/main" id="{A4E866DF-DC30-4ACD-9A66-FA7495C4C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4534934"/>
            <a:ext cx="2373449" cy="2373449"/>
          </a:xfrm>
          <a:prstGeom prst="rect">
            <a:avLst/>
          </a:prstGeom>
        </p:spPr>
      </p:pic>
      <p:pic>
        <p:nvPicPr>
          <p:cNvPr id="12" name="图片 11" descr="人微笑的头像&#10;&#10;描述已自动生成">
            <a:extLst>
              <a:ext uri="{FF2B5EF4-FFF2-40B4-BE49-F238E27FC236}">
                <a16:creationId xmlns:a16="http://schemas.microsoft.com/office/drawing/2014/main" id="{5C39A908-E7F4-4979-AC8C-C5A8F7095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7522575"/>
            <a:ext cx="2373449" cy="2373449"/>
          </a:xfrm>
          <a:prstGeom prst="rect">
            <a:avLst/>
          </a:prstGeom>
        </p:spPr>
      </p:pic>
      <p:pic>
        <p:nvPicPr>
          <p:cNvPr id="13" name="图片 12" descr="男人微笑的头像&#10;&#10;描述已自动生成">
            <a:extLst>
              <a:ext uri="{FF2B5EF4-FFF2-40B4-BE49-F238E27FC236}">
                <a16:creationId xmlns:a16="http://schemas.microsoft.com/office/drawing/2014/main" id="{A715A1B9-54FC-4519-AC80-9560574F6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7522575"/>
            <a:ext cx="2373449" cy="2373449"/>
          </a:xfrm>
          <a:prstGeom prst="rect">
            <a:avLst/>
          </a:prstGeom>
        </p:spPr>
      </p:pic>
      <p:pic>
        <p:nvPicPr>
          <p:cNvPr id="14" name="图片 13" descr="人微笑的头像&#10;&#10;描述已自动生成">
            <a:extLst>
              <a:ext uri="{FF2B5EF4-FFF2-40B4-BE49-F238E27FC236}">
                <a16:creationId xmlns:a16="http://schemas.microsoft.com/office/drawing/2014/main" id="{AD29FC05-F9FF-4DDA-8991-274E838D1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34" y="8454901"/>
            <a:ext cx="2844071" cy="2844071"/>
          </a:xfrm>
          <a:prstGeom prst="rect">
            <a:avLst/>
          </a:prstGeom>
        </p:spPr>
      </p:pic>
      <p:pic>
        <p:nvPicPr>
          <p:cNvPr id="15" name="图片 14" descr="男人微笑的头像&#10;&#10;描述已自动生成">
            <a:extLst>
              <a:ext uri="{FF2B5EF4-FFF2-40B4-BE49-F238E27FC236}">
                <a16:creationId xmlns:a16="http://schemas.microsoft.com/office/drawing/2014/main" id="{2A648657-AA6F-4D69-88AA-736C8C098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7522575"/>
            <a:ext cx="2373449" cy="2373449"/>
          </a:xfrm>
          <a:prstGeom prst="rect">
            <a:avLst/>
          </a:prstGeom>
        </p:spPr>
      </p:pic>
      <p:pic>
        <p:nvPicPr>
          <p:cNvPr id="16" name="图片 15" descr="男人露出牙齿微笑&#10;&#10;描述已自动生成">
            <a:extLst>
              <a:ext uri="{FF2B5EF4-FFF2-40B4-BE49-F238E27FC236}">
                <a16:creationId xmlns:a16="http://schemas.microsoft.com/office/drawing/2014/main" id="{3AB9FD28-8D5A-4D93-863D-63C8056B56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7522575"/>
            <a:ext cx="2373449" cy="2373449"/>
          </a:xfrm>
          <a:prstGeom prst="rect">
            <a:avLst/>
          </a:prstGeom>
        </p:spPr>
      </p:pic>
      <p:pic>
        <p:nvPicPr>
          <p:cNvPr id="17" name="图片 16" descr="男人戴着眼镜&#10;&#10;描述已自动生成">
            <a:extLst>
              <a:ext uri="{FF2B5EF4-FFF2-40B4-BE49-F238E27FC236}">
                <a16:creationId xmlns:a16="http://schemas.microsoft.com/office/drawing/2014/main" id="{8133BD82-0E72-4E12-A815-10431AE95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7522575"/>
            <a:ext cx="2373449" cy="2373449"/>
          </a:xfrm>
          <a:prstGeom prst="rect">
            <a:avLst/>
          </a:prstGeom>
        </p:spPr>
      </p:pic>
      <p:pic>
        <p:nvPicPr>
          <p:cNvPr id="18" name="图片 17" descr="人露出牙齿微笑&#10;&#10;描述已自动生成">
            <a:extLst>
              <a:ext uri="{FF2B5EF4-FFF2-40B4-BE49-F238E27FC236}">
                <a16:creationId xmlns:a16="http://schemas.microsoft.com/office/drawing/2014/main" id="{EA38750A-14DC-40BF-ABC2-1E181D7DB0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7522575"/>
            <a:ext cx="2373449" cy="2373449"/>
          </a:xfrm>
          <a:prstGeom prst="rect">
            <a:avLst/>
          </a:prstGeom>
        </p:spPr>
      </p:pic>
      <p:pic>
        <p:nvPicPr>
          <p:cNvPr id="19" name="图片 18" descr="男人露出牙齿微笑&#10;&#10;描述已自动生成">
            <a:extLst>
              <a:ext uri="{FF2B5EF4-FFF2-40B4-BE49-F238E27FC236}">
                <a16:creationId xmlns:a16="http://schemas.microsoft.com/office/drawing/2014/main" id="{AA56838D-8E25-434B-8523-16C4EBD2C4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7522575"/>
            <a:ext cx="2373449" cy="2373449"/>
          </a:xfrm>
          <a:prstGeom prst="rect">
            <a:avLst/>
          </a:prstGeom>
        </p:spPr>
      </p:pic>
      <p:pic>
        <p:nvPicPr>
          <p:cNvPr id="20" name="图片 19" descr="人微笑的头像&#10;&#10;描述已自动生成">
            <a:extLst>
              <a:ext uri="{FF2B5EF4-FFF2-40B4-BE49-F238E27FC236}">
                <a16:creationId xmlns:a16="http://schemas.microsoft.com/office/drawing/2014/main" id="{E7B77A41-1CDC-4604-B3AB-049D843644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7522575"/>
            <a:ext cx="2373449" cy="2373449"/>
          </a:xfrm>
          <a:prstGeom prst="rect">
            <a:avLst/>
          </a:prstGeom>
        </p:spPr>
      </p:pic>
      <p:pic>
        <p:nvPicPr>
          <p:cNvPr id="21" name="图片 20" descr="人微笑的头像&#10;&#10;描述已自动生成">
            <a:extLst>
              <a:ext uri="{FF2B5EF4-FFF2-40B4-BE49-F238E27FC236}">
                <a16:creationId xmlns:a16="http://schemas.microsoft.com/office/drawing/2014/main" id="{2E16426E-F325-4F46-8536-AEF9638E84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7522575"/>
            <a:ext cx="2373449" cy="2373449"/>
          </a:xfrm>
          <a:prstGeom prst="rect">
            <a:avLst/>
          </a:prstGeom>
        </p:spPr>
      </p:pic>
      <p:pic>
        <p:nvPicPr>
          <p:cNvPr id="22" name="图片 21" descr="男人微笑的头像&#10;&#10;描述已自动生成">
            <a:extLst>
              <a:ext uri="{FF2B5EF4-FFF2-40B4-BE49-F238E27FC236}">
                <a16:creationId xmlns:a16="http://schemas.microsoft.com/office/drawing/2014/main" id="{0A058A58-B10F-49DA-9D86-BA41A2DD3E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0471643"/>
            <a:ext cx="2373449" cy="2373449"/>
          </a:xfrm>
          <a:prstGeom prst="rect">
            <a:avLst/>
          </a:prstGeom>
        </p:spPr>
      </p:pic>
      <p:pic>
        <p:nvPicPr>
          <p:cNvPr id="23" name="图片 22" descr="人露出牙齿微笑&#10;&#10;描述已自动生成">
            <a:extLst>
              <a:ext uri="{FF2B5EF4-FFF2-40B4-BE49-F238E27FC236}">
                <a16:creationId xmlns:a16="http://schemas.microsoft.com/office/drawing/2014/main" id="{AA1A6A06-DC96-435A-AA41-F667B2424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0471643"/>
            <a:ext cx="2373449" cy="23734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2A53ED1-1317-4175-8404-00EAFE2A8020}"/>
              </a:ext>
            </a:extLst>
          </p:cNvPr>
          <p:cNvSpPr txBox="1"/>
          <p:nvPr/>
        </p:nvSpPr>
        <p:spPr>
          <a:xfrm>
            <a:off x="6000053" y="6839075"/>
            <a:ext cx="312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短胡子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男人微笑的头像&#10;&#10;描述已自动生成">
            <a:extLst>
              <a:ext uri="{FF2B5EF4-FFF2-40B4-BE49-F238E27FC236}">
                <a16:creationId xmlns:a16="http://schemas.microsoft.com/office/drawing/2014/main" id="{8C80A51C-A1C8-4C1F-8263-307370C2A9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4534934"/>
            <a:ext cx="2373449" cy="2373449"/>
          </a:xfrm>
          <a:prstGeom prst="rect">
            <a:avLst/>
          </a:prstGeom>
        </p:spPr>
      </p:pic>
      <p:pic>
        <p:nvPicPr>
          <p:cNvPr id="26" name="图片 25" descr="人微笑的头像&#10;&#10;描述已自动生成">
            <a:extLst>
              <a:ext uri="{FF2B5EF4-FFF2-40B4-BE49-F238E27FC236}">
                <a16:creationId xmlns:a16="http://schemas.microsoft.com/office/drawing/2014/main" id="{C85079A1-3EA6-441E-B30E-81DD35D2726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4534934"/>
            <a:ext cx="2373449" cy="2373449"/>
          </a:xfrm>
          <a:prstGeom prst="rect">
            <a:avLst/>
          </a:prstGeom>
        </p:spPr>
      </p:pic>
      <p:pic>
        <p:nvPicPr>
          <p:cNvPr id="27" name="图片 26" descr="男人微笑的头像&#10;&#10;描述已自动生成">
            <a:extLst>
              <a:ext uri="{FF2B5EF4-FFF2-40B4-BE49-F238E27FC236}">
                <a16:creationId xmlns:a16="http://schemas.microsoft.com/office/drawing/2014/main" id="{0A98D6A8-33CF-4B5D-AEE7-A37C1D89D4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7522575"/>
            <a:ext cx="2373449" cy="2373449"/>
          </a:xfrm>
          <a:prstGeom prst="rect">
            <a:avLst/>
          </a:prstGeom>
        </p:spPr>
      </p:pic>
      <p:pic>
        <p:nvPicPr>
          <p:cNvPr id="28" name="图片 27" descr="男人微笑的头像&#10;&#10;描述已自动生成">
            <a:extLst>
              <a:ext uri="{FF2B5EF4-FFF2-40B4-BE49-F238E27FC236}">
                <a16:creationId xmlns:a16="http://schemas.microsoft.com/office/drawing/2014/main" id="{63EC2F9E-7C73-48BC-90CD-469B00B3F9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0471643"/>
            <a:ext cx="2373449" cy="2373449"/>
          </a:xfrm>
          <a:prstGeom prst="rect">
            <a:avLst/>
          </a:prstGeom>
        </p:spPr>
      </p:pic>
      <p:pic>
        <p:nvPicPr>
          <p:cNvPr id="29" name="图片 28" descr="人微笑的头像&#10;&#10;描述已自动生成">
            <a:extLst>
              <a:ext uri="{FF2B5EF4-FFF2-40B4-BE49-F238E27FC236}">
                <a16:creationId xmlns:a16="http://schemas.microsoft.com/office/drawing/2014/main" id="{E1F12B04-5302-4DBE-A658-AB830546B2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0471643"/>
            <a:ext cx="2373449" cy="2373449"/>
          </a:xfrm>
          <a:prstGeom prst="rect">
            <a:avLst/>
          </a:prstGeom>
        </p:spPr>
      </p:pic>
      <p:pic>
        <p:nvPicPr>
          <p:cNvPr id="30" name="图片 29" descr="人微笑的头像&#10;&#10;描述已自动生成">
            <a:extLst>
              <a:ext uri="{FF2B5EF4-FFF2-40B4-BE49-F238E27FC236}">
                <a16:creationId xmlns:a16="http://schemas.microsoft.com/office/drawing/2014/main" id="{BE4C05F5-B3EA-4A82-9AAB-E66D8B9230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0471643"/>
            <a:ext cx="2373449" cy="2373449"/>
          </a:xfrm>
          <a:prstGeom prst="rect">
            <a:avLst/>
          </a:prstGeom>
        </p:spPr>
      </p:pic>
      <p:pic>
        <p:nvPicPr>
          <p:cNvPr id="31" name="图片 30" descr="男人露出牙齿微笑&#10;&#10;描述已自动生成">
            <a:extLst>
              <a:ext uri="{FF2B5EF4-FFF2-40B4-BE49-F238E27FC236}">
                <a16:creationId xmlns:a16="http://schemas.microsoft.com/office/drawing/2014/main" id="{40CBBA4B-B06E-4C6E-81F3-29D70F7E9D6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0471643"/>
            <a:ext cx="2373449" cy="2373449"/>
          </a:xfrm>
          <a:prstGeom prst="rect">
            <a:avLst/>
          </a:prstGeom>
        </p:spPr>
      </p:pic>
      <p:pic>
        <p:nvPicPr>
          <p:cNvPr id="32" name="图片 31" descr="人微笑的头像&#10;&#10;描述已自动生成">
            <a:extLst>
              <a:ext uri="{FF2B5EF4-FFF2-40B4-BE49-F238E27FC236}">
                <a16:creationId xmlns:a16="http://schemas.microsoft.com/office/drawing/2014/main" id="{885FD048-18DB-4621-837B-0920EE2FE9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0471643"/>
            <a:ext cx="2373449" cy="2373449"/>
          </a:xfrm>
          <a:prstGeom prst="rect">
            <a:avLst/>
          </a:prstGeom>
        </p:spPr>
      </p:pic>
      <p:pic>
        <p:nvPicPr>
          <p:cNvPr id="33" name="图片 32" descr="人微笑的头像&#10;&#10;描述已自动生成">
            <a:extLst>
              <a:ext uri="{FF2B5EF4-FFF2-40B4-BE49-F238E27FC236}">
                <a16:creationId xmlns:a16="http://schemas.microsoft.com/office/drawing/2014/main" id="{37BAEFED-96BB-4DD2-8541-1ED8DABF44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0471643"/>
            <a:ext cx="2373449" cy="2373449"/>
          </a:xfrm>
          <a:prstGeom prst="rect">
            <a:avLst/>
          </a:prstGeom>
        </p:spPr>
      </p:pic>
      <p:pic>
        <p:nvPicPr>
          <p:cNvPr id="34" name="图片 33" descr="男人微笑的头像&#10;&#10;描述已自动生成">
            <a:extLst>
              <a:ext uri="{FF2B5EF4-FFF2-40B4-BE49-F238E27FC236}">
                <a16:creationId xmlns:a16="http://schemas.microsoft.com/office/drawing/2014/main" id="{5C4EFFD1-DC73-4FB1-A646-AEEDD73D10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0471643"/>
            <a:ext cx="2373449" cy="2373449"/>
          </a:xfrm>
          <a:prstGeom prst="rect">
            <a:avLst/>
          </a:prstGeom>
        </p:spPr>
      </p:pic>
      <p:pic>
        <p:nvPicPr>
          <p:cNvPr id="35" name="图片 34" descr="人微笑的头像&#10;&#10;描述已自动生成">
            <a:extLst>
              <a:ext uri="{FF2B5EF4-FFF2-40B4-BE49-F238E27FC236}">
                <a16:creationId xmlns:a16="http://schemas.microsoft.com/office/drawing/2014/main" id="{3B909E4A-B53A-4CF0-A7B0-0E3F210D40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0471643"/>
            <a:ext cx="2373449" cy="2373449"/>
          </a:xfrm>
          <a:prstGeom prst="rect">
            <a:avLst/>
          </a:prstGeom>
        </p:spPr>
      </p:pic>
      <p:pic>
        <p:nvPicPr>
          <p:cNvPr id="36" name="图片 35" descr="男人露出牙齿微笑&#10;&#10;描述已自动生成">
            <a:extLst>
              <a:ext uri="{FF2B5EF4-FFF2-40B4-BE49-F238E27FC236}">
                <a16:creationId xmlns:a16="http://schemas.microsoft.com/office/drawing/2014/main" id="{16F74168-7F93-4D40-B4F9-427C9F8E5C5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3387040"/>
            <a:ext cx="2373449" cy="2373449"/>
          </a:xfrm>
          <a:prstGeom prst="rect">
            <a:avLst/>
          </a:prstGeom>
        </p:spPr>
      </p:pic>
      <p:pic>
        <p:nvPicPr>
          <p:cNvPr id="37" name="图片 36" descr="人露出牙齿微笑&#10;&#10;描述已自动生成">
            <a:extLst>
              <a:ext uri="{FF2B5EF4-FFF2-40B4-BE49-F238E27FC236}">
                <a16:creationId xmlns:a16="http://schemas.microsoft.com/office/drawing/2014/main" id="{720B6881-E881-46EE-A45A-AB45C9460E9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3387040"/>
            <a:ext cx="2373449" cy="2373449"/>
          </a:xfrm>
          <a:prstGeom prst="rect">
            <a:avLst/>
          </a:prstGeom>
        </p:spPr>
      </p:pic>
      <p:pic>
        <p:nvPicPr>
          <p:cNvPr id="38" name="图片 37" descr="人露出牙齿微笑&#10;&#10;描述已自动生成">
            <a:extLst>
              <a:ext uri="{FF2B5EF4-FFF2-40B4-BE49-F238E27FC236}">
                <a16:creationId xmlns:a16="http://schemas.microsoft.com/office/drawing/2014/main" id="{4DEC7A65-FAAA-46A0-A250-A321F13017E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3387040"/>
            <a:ext cx="2373449" cy="2373449"/>
          </a:xfrm>
          <a:prstGeom prst="rect">
            <a:avLst/>
          </a:prstGeom>
        </p:spPr>
      </p:pic>
      <p:pic>
        <p:nvPicPr>
          <p:cNvPr id="39" name="图片 38" descr="微笑的女人&#10;&#10;描述已自动生成">
            <a:extLst>
              <a:ext uri="{FF2B5EF4-FFF2-40B4-BE49-F238E27FC236}">
                <a16:creationId xmlns:a16="http://schemas.microsoft.com/office/drawing/2014/main" id="{C95C9795-429A-42F3-9603-9171C97686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3387040"/>
            <a:ext cx="2373449" cy="2373449"/>
          </a:xfrm>
          <a:prstGeom prst="rect">
            <a:avLst/>
          </a:prstGeom>
        </p:spPr>
      </p:pic>
      <p:pic>
        <p:nvPicPr>
          <p:cNvPr id="40" name="图片 39" descr="男人微笑的头像&#10;&#10;描述已自动生成">
            <a:extLst>
              <a:ext uri="{FF2B5EF4-FFF2-40B4-BE49-F238E27FC236}">
                <a16:creationId xmlns:a16="http://schemas.microsoft.com/office/drawing/2014/main" id="{44BC6AF4-38E1-414D-878A-B3CC07FCDDD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3387040"/>
            <a:ext cx="2373449" cy="2373449"/>
          </a:xfrm>
          <a:prstGeom prst="rect">
            <a:avLst/>
          </a:prstGeom>
        </p:spPr>
      </p:pic>
      <p:pic>
        <p:nvPicPr>
          <p:cNvPr id="41" name="图片 40" descr="人戴着帽子&#10;&#10;描述已自动生成">
            <a:extLst>
              <a:ext uri="{FF2B5EF4-FFF2-40B4-BE49-F238E27FC236}">
                <a16:creationId xmlns:a16="http://schemas.microsoft.com/office/drawing/2014/main" id="{7D53B558-2CB2-4A8E-88A7-3426B6028C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3387040"/>
            <a:ext cx="2373449" cy="2373449"/>
          </a:xfrm>
          <a:prstGeom prst="rect">
            <a:avLst/>
          </a:prstGeom>
        </p:spPr>
      </p:pic>
      <p:pic>
        <p:nvPicPr>
          <p:cNvPr id="42" name="图片 41" descr="人微笑的头像&#10;&#10;描述已自动生成">
            <a:extLst>
              <a:ext uri="{FF2B5EF4-FFF2-40B4-BE49-F238E27FC236}">
                <a16:creationId xmlns:a16="http://schemas.microsoft.com/office/drawing/2014/main" id="{D2BE2769-A65B-498F-8366-0DF391CBE0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3387040"/>
            <a:ext cx="2373449" cy="2373449"/>
          </a:xfrm>
          <a:prstGeom prst="rect">
            <a:avLst/>
          </a:prstGeom>
        </p:spPr>
      </p:pic>
      <p:pic>
        <p:nvPicPr>
          <p:cNvPr id="43" name="图片 42" descr="人微笑的头像&#10;&#10;描述已自动生成">
            <a:extLst>
              <a:ext uri="{FF2B5EF4-FFF2-40B4-BE49-F238E27FC236}">
                <a16:creationId xmlns:a16="http://schemas.microsoft.com/office/drawing/2014/main" id="{671018E7-FA15-410F-A908-501D9B82FD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3387040"/>
            <a:ext cx="2373449" cy="2373449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4B0784CA-6F35-4E0F-B3A1-9F2FF7E495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3387040"/>
            <a:ext cx="2373449" cy="2373449"/>
          </a:xfrm>
          <a:prstGeom prst="rect">
            <a:avLst/>
          </a:prstGeom>
        </p:spPr>
      </p:pic>
      <p:pic>
        <p:nvPicPr>
          <p:cNvPr id="45" name="图片 44" descr="人微笑的头像&#10;&#10;描述已自动生成">
            <a:extLst>
              <a:ext uri="{FF2B5EF4-FFF2-40B4-BE49-F238E27FC236}">
                <a16:creationId xmlns:a16="http://schemas.microsoft.com/office/drawing/2014/main" id="{E0DCDBCF-12FA-4CDB-B827-E3DA1DB29E9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3387040"/>
            <a:ext cx="2373449" cy="237344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ED76AD6-5DEF-4A7E-83B8-057F068101BD}"/>
              </a:ext>
            </a:extLst>
          </p:cNvPr>
          <p:cNvSpPr txBox="1"/>
          <p:nvPr/>
        </p:nvSpPr>
        <p:spPr>
          <a:xfrm>
            <a:off x="8568816" y="6839075"/>
            <a:ext cx="3337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柳叶眉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E96B5F-35B0-4580-8AC9-EBE4421D3D5B}"/>
              </a:ext>
            </a:extLst>
          </p:cNvPr>
          <p:cNvSpPr txBox="1"/>
          <p:nvPr/>
        </p:nvSpPr>
        <p:spPr>
          <a:xfrm>
            <a:off x="11469917" y="6839075"/>
            <a:ext cx="252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迷人的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6C93D4-DDD1-4EB2-B8D4-B39A0E1F1409}"/>
              </a:ext>
            </a:extLst>
          </p:cNvPr>
          <p:cNvSpPr txBox="1"/>
          <p:nvPr/>
        </p:nvSpPr>
        <p:spPr>
          <a:xfrm>
            <a:off x="13923824" y="6839075"/>
            <a:ext cx="298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眼袋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520B6F-898F-4ECC-B21B-2DC58220FDCD}"/>
              </a:ext>
            </a:extLst>
          </p:cNvPr>
          <p:cNvSpPr txBox="1"/>
          <p:nvPr/>
        </p:nvSpPr>
        <p:spPr>
          <a:xfrm>
            <a:off x="17225912" y="6839075"/>
            <a:ext cx="132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野性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24A042-F0ED-4DE4-95DD-6D546D2C06EC}"/>
              </a:ext>
            </a:extLst>
          </p:cNvPr>
          <p:cNvSpPr txBox="1"/>
          <p:nvPr/>
        </p:nvSpPr>
        <p:spPr>
          <a:xfrm>
            <a:off x="19413272" y="6839075"/>
            <a:ext cx="2237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7D94271-A67C-49CA-8EDD-E763AF7FABCA}"/>
              </a:ext>
            </a:extLst>
          </p:cNvPr>
          <p:cNvSpPr txBox="1"/>
          <p:nvPr/>
        </p:nvSpPr>
        <p:spPr>
          <a:xfrm>
            <a:off x="21893519" y="6839075"/>
            <a:ext cx="2684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厚嘴唇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5CDEA7-5DC3-445E-A2F2-6AD77FFC4391}"/>
              </a:ext>
            </a:extLst>
          </p:cNvPr>
          <p:cNvSpPr txBox="1"/>
          <p:nvPr/>
        </p:nvSpPr>
        <p:spPr>
          <a:xfrm>
            <a:off x="24566170" y="6839075"/>
            <a:ext cx="2804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大鼻子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0F3059-E006-4A6E-A0F6-3826A0AF7CEA}"/>
              </a:ext>
            </a:extLst>
          </p:cNvPr>
          <p:cNvSpPr txBox="1"/>
          <p:nvPr/>
        </p:nvSpPr>
        <p:spPr>
          <a:xfrm>
            <a:off x="26664293" y="6839075"/>
            <a:ext cx="3544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黑发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F4F9B-E7B4-4DEF-9A01-7E54A880CF89}"/>
              </a:ext>
            </a:extLst>
          </p:cNvPr>
          <p:cNvSpPr txBox="1"/>
          <p:nvPr/>
        </p:nvSpPr>
        <p:spPr>
          <a:xfrm>
            <a:off x="29253893" y="6839075"/>
            <a:ext cx="3565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A2C120-BB7F-4B24-824B-81A44E741CFE}"/>
              </a:ext>
            </a:extLst>
          </p:cNvPr>
          <p:cNvSpPr txBox="1"/>
          <p:nvPr/>
        </p:nvSpPr>
        <p:spPr>
          <a:xfrm>
            <a:off x="6299372" y="9802747"/>
            <a:ext cx="2726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模糊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9A8421-ACC5-4FC7-8A0C-1163DDFB0B22}"/>
              </a:ext>
            </a:extLst>
          </p:cNvPr>
          <p:cNvSpPr txBox="1"/>
          <p:nvPr/>
        </p:nvSpPr>
        <p:spPr>
          <a:xfrm>
            <a:off x="8370008" y="9802748"/>
            <a:ext cx="3675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棕发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06DAC-8EAE-4CCE-A809-55C566477C80}"/>
              </a:ext>
            </a:extLst>
          </p:cNvPr>
          <p:cNvSpPr txBox="1"/>
          <p:nvPr/>
        </p:nvSpPr>
        <p:spPr>
          <a:xfrm>
            <a:off x="10285800" y="9802748"/>
            <a:ext cx="5007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浓眉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BD73CD-8B98-4C9A-A0BC-81AD8F01ABFD}"/>
              </a:ext>
            </a:extLst>
          </p:cNvPr>
          <p:cNvSpPr txBox="1"/>
          <p:nvPr/>
        </p:nvSpPr>
        <p:spPr>
          <a:xfrm>
            <a:off x="13881637" y="9802748"/>
            <a:ext cx="298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胖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D7721F-4034-4F8C-A482-E6B0B0DE725C}"/>
              </a:ext>
            </a:extLst>
          </p:cNvPr>
          <p:cNvSpPr txBox="1"/>
          <p:nvPr/>
        </p:nvSpPr>
        <p:spPr>
          <a:xfrm>
            <a:off x="15945190" y="9802744"/>
            <a:ext cx="4008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双下巴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5CB700-2C7C-4DEC-B497-854C28881E20}"/>
              </a:ext>
            </a:extLst>
          </p:cNvPr>
          <p:cNvSpPr txBox="1"/>
          <p:nvPr/>
        </p:nvSpPr>
        <p:spPr>
          <a:xfrm>
            <a:off x="18454062" y="9802745"/>
            <a:ext cx="430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眼镜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BC2143-8823-4AA3-BBE0-5BDC33E3D7D0}"/>
              </a:ext>
            </a:extLst>
          </p:cNvPr>
          <p:cNvSpPr txBox="1"/>
          <p:nvPr/>
        </p:nvSpPr>
        <p:spPr>
          <a:xfrm>
            <a:off x="21538672" y="9802745"/>
            <a:ext cx="3092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山羊胡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AED311-E5A2-4C12-8586-5A529AD20201}"/>
              </a:ext>
            </a:extLst>
          </p:cNvPr>
          <p:cNvSpPr txBox="1"/>
          <p:nvPr/>
        </p:nvSpPr>
        <p:spPr>
          <a:xfrm>
            <a:off x="23781961" y="9802745"/>
            <a:ext cx="3825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灰发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3D12810-F17C-41E7-85CB-51BC1CBE7C2A}"/>
              </a:ext>
            </a:extLst>
          </p:cNvPr>
          <p:cNvSpPr txBox="1"/>
          <p:nvPr/>
        </p:nvSpPr>
        <p:spPr>
          <a:xfrm>
            <a:off x="26915887" y="9802745"/>
            <a:ext cx="2994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0DBBB38-D988-4B98-B34E-07A488DFB62E}"/>
              </a:ext>
            </a:extLst>
          </p:cNvPr>
          <p:cNvSpPr txBox="1"/>
          <p:nvPr/>
        </p:nvSpPr>
        <p:spPr>
          <a:xfrm>
            <a:off x="29164099" y="9802745"/>
            <a:ext cx="4012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高颧骨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54C3B7A-1594-4573-85E2-22004F2622B0}"/>
              </a:ext>
            </a:extLst>
          </p:cNvPr>
          <p:cNvSpPr txBox="1"/>
          <p:nvPr/>
        </p:nvSpPr>
        <p:spPr>
          <a:xfrm>
            <a:off x="6745690" y="12740512"/>
            <a:ext cx="1760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男性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2D9877-B18B-41F3-BD44-2C7032D30492}"/>
              </a:ext>
            </a:extLst>
          </p:cNvPr>
          <p:cNvSpPr txBox="1"/>
          <p:nvPr/>
        </p:nvSpPr>
        <p:spPr>
          <a:xfrm>
            <a:off x="8431774" y="12740512"/>
            <a:ext cx="3652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嘴微张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4DD7CC-BEEC-4E67-80C1-5F362DC7323E}"/>
              </a:ext>
            </a:extLst>
          </p:cNvPr>
          <p:cNvSpPr txBox="1"/>
          <p:nvPr/>
        </p:nvSpPr>
        <p:spPr>
          <a:xfrm>
            <a:off x="11721183" y="12740512"/>
            <a:ext cx="2161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八字胡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356F6C-6882-4FC4-B2D4-B917037934EC}"/>
              </a:ext>
            </a:extLst>
          </p:cNvPr>
          <p:cNvSpPr txBox="1"/>
          <p:nvPr/>
        </p:nvSpPr>
        <p:spPr>
          <a:xfrm>
            <a:off x="14110668" y="12740512"/>
            <a:ext cx="2716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皱眉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09F6F76-2F96-4B69-A78C-E9912B0E5593}"/>
              </a:ext>
            </a:extLst>
          </p:cNvPr>
          <p:cNvSpPr txBox="1"/>
          <p:nvPr/>
        </p:nvSpPr>
        <p:spPr>
          <a:xfrm>
            <a:off x="29866348" y="12740512"/>
            <a:ext cx="2453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脸红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B15077B-0D75-46D4-8793-9EB2969EE93E}"/>
              </a:ext>
            </a:extLst>
          </p:cNvPr>
          <p:cNvSpPr txBox="1"/>
          <p:nvPr/>
        </p:nvSpPr>
        <p:spPr>
          <a:xfrm>
            <a:off x="16886256" y="12740512"/>
            <a:ext cx="2369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没胡子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889D1D4-3F1B-42A0-9B1B-2DA075634339}"/>
              </a:ext>
            </a:extLst>
          </p:cNvPr>
          <p:cNvSpPr txBox="1"/>
          <p:nvPr/>
        </p:nvSpPr>
        <p:spPr>
          <a:xfrm>
            <a:off x="19410180" y="12740512"/>
            <a:ext cx="2280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圆脸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2F5E2B-6B80-4202-B5EE-B123ADA8482A}"/>
              </a:ext>
            </a:extLst>
          </p:cNvPr>
          <p:cNvSpPr txBox="1"/>
          <p:nvPr/>
        </p:nvSpPr>
        <p:spPr>
          <a:xfrm>
            <a:off x="22259066" y="12740512"/>
            <a:ext cx="2092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白皮肤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328F00-9E75-4124-B957-DDD7B1E1F90A}"/>
              </a:ext>
            </a:extLst>
          </p:cNvPr>
          <p:cNvSpPr txBox="1"/>
          <p:nvPr/>
        </p:nvSpPr>
        <p:spPr>
          <a:xfrm>
            <a:off x="24619553" y="12740512"/>
            <a:ext cx="2453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尖鼻子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25070B-0B2E-4CC8-9C15-5F63C33A8299}"/>
              </a:ext>
            </a:extLst>
          </p:cNvPr>
          <p:cNvSpPr txBox="1"/>
          <p:nvPr/>
        </p:nvSpPr>
        <p:spPr>
          <a:xfrm>
            <a:off x="26790959" y="12740512"/>
            <a:ext cx="3319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秃顶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F9C163-007D-4B24-A33D-53302ACA5CAC}"/>
              </a:ext>
            </a:extLst>
          </p:cNvPr>
          <p:cNvSpPr txBox="1"/>
          <p:nvPr/>
        </p:nvSpPr>
        <p:spPr>
          <a:xfrm>
            <a:off x="29762855" y="15790204"/>
            <a:ext cx="232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年轻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2AA754-99C2-4A85-9B9B-8B78A8AF257A}"/>
              </a:ext>
            </a:extLst>
          </p:cNvPr>
          <p:cNvSpPr txBox="1"/>
          <p:nvPr/>
        </p:nvSpPr>
        <p:spPr>
          <a:xfrm>
            <a:off x="6425474" y="15790204"/>
            <a:ext cx="2346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鬓角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95EE5B-B8E8-4BD9-B0A0-D1DC83BAFD47}"/>
              </a:ext>
            </a:extLst>
          </p:cNvPr>
          <p:cNvSpPr txBox="1"/>
          <p:nvPr/>
        </p:nvSpPr>
        <p:spPr>
          <a:xfrm>
            <a:off x="9078012" y="15790204"/>
            <a:ext cx="20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0C5CA1-7331-4C1B-A3A1-46EC3424534C}"/>
              </a:ext>
            </a:extLst>
          </p:cNvPr>
          <p:cNvSpPr txBox="1"/>
          <p:nvPr/>
        </p:nvSpPr>
        <p:spPr>
          <a:xfrm>
            <a:off x="11506177" y="15790204"/>
            <a:ext cx="2651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AD3BD51-2FDC-453B-9E23-FEC620694729}"/>
              </a:ext>
            </a:extLst>
          </p:cNvPr>
          <p:cNvSpPr txBox="1"/>
          <p:nvPr/>
        </p:nvSpPr>
        <p:spPr>
          <a:xfrm>
            <a:off x="14239271" y="15790204"/>
            <a:ext cx="221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卷发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7687416-5F8C-46DA-A91D-13F364478A02}"/>
              </a:ext>
            </a:extLst>
          </p:cNvPr>
          <p:cNvSpPr txBox="1"/>
          <p:nvPr/>
        </p:nvSpPr>
        <p:spPr>
          <a:xfrm>
            <a:off x="16282271" y="15790204"/>
            <a:ext cx="3476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戴耳环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0781FA-5211-4321-9929-C808747C47B0}"/>
              </a:ext>
            </a:extLst>
          </p:cNvPr>
          <p:cNvSpPr txBox="1"/>
          <p:nvPr/>
        </p:nvSpPr>
        <p:spPr>
          <a:xfrm>
            <a:off x="19263615" y="15790204"/>
            <a:ext cx="2878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戴帽子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5B74FA-450C-488E-93DE-9D2F3EDC45A6}"/>
              </a:ext>
            </a:extLst>
          </p:cNvPr>
          <p:cNvSpPr txBox="1"/>
          <p:nvPr/>
        </p:nvSpPr>
        <p:spPr>
          <a:xfrm>
            <a:off x="21561419" y="15790204"/>
            <a:ext cx="3497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涂口红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8A99B1-BDAF-45DB-9806-0D9762D41DF4}"/>
              </a:ext>
            </a:extLst>
          </p:cNvPr>
          <p:cNvSpPr txBox="1"/>
          <p:nvPr/>
        </p:nvSpPr>
        <p:spPr>
          <a:xfrm>
            <a:off x="24519291" y="15790204"/>
            <a:ext cx="2673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戴项链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D3F1F7-B6F1-489C-8907-2CFDACB99155}"/>
              </a:ext>
            </a:extLst>
          </p:cNvPr>
          <p:cNvSpPr txBox="1"/>
          <p:nvPr/>
        </p:nvSpPr>
        <p:spPr>
          <a:xfrm>
            <a:off x="26989852" y="15790204"/>
            <a:ext cx="2773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戴领带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CB392B-2BC9-454B-A1FF-624CAFBF3045}"/>
              </a:ext>
            </a:extLst>
          </p:cNvPr>
          <p:cNvSpPr txBox="1"/>
          <p:nvPr/>
        </p:nvSpPr>
        <p:spPr>
          <a:xfrm>
            <a:off x="2845829" y="11298971"/>
            <a:ext cx="2806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67298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231D41F-27C8-466F-854E-8565F87D5A35}"/>
              </a:ext>
            </a:extLst>
          </p:cNvPr>
          <p:cNvGraphicFramePr>
            <a:graphicFrameLocks/>
          </p:cNvGraphicFramePr>
          <p:nvPr/>
        </p:nvGraphicFramePr>
        <p:xfrm>
          <a:off x="13230970" y="7497208"/>
          <a:ext cx="9199659" cy="506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523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368</Words>
  <Application>Microsoft Office PowerPoint</Application>
  <PresentationFormat>自定义</PresentationFormat>
  <Paragraphs>172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572</cp:revision>
  <cp:lastPrinted>2021-10-15T04:04:32Z</cp:lastPrinted>
  <dcterms:created xsi:type="dcterms:W3CDTF">2021-05-16T04:53:15Z</dcterms:created>
  <dcterms:modified xsi:type="dcterms:W3CDTF">2021-10-19T14:08:51Z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