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2" r:id="rId1"/>
  </p:sldMasterIdLst>
  <p:sldIdLst>
    <p:sldId id="275" r:id="rId2"/>
    <p:sldId id="276" r:id="rId3"/>
    <p:sldId id="310" r:id="rId4"/>
  </p:sldIdLst>
  <p:sldSz cx="35661600" cy="20059650"/>
  <p:notesSz cx="6858000" cy="9144000"/>
  <p:defaultTextStyle>
    <a:defPPr>
      <a:defRPr lang="zh-CN"/>
    </a:defPPr>
    <a:lvl1pPr marL="0" algn="l" defTabSz="1188368" rtl="0" eaLnBrk="1" latinLnBrk="0" hangingPunct="1">
      <a:defRPr sz="2338" kern="1200">
        <a:solidFill>
          <a:schemeClr val="tx1"/>
        </a:solidFill>
        <a:latin typeface="+mn-lt"/>
        <a:ea typeface="+mn-ea"/>
        <a:cs typeface="+mn-cs"/>
      </a:defRPr>
    </a:lvl1pPr>
    <a:lvl2pPr marL="594184" algn="l" defTabSz="1188368" rtl="0" eaLnBrk="1" latinLnBrk="0" hangingPunct="1">
      <a:defRPr sz="2338" kern="1200">
        <a:solidFill>
          <a:schemeClr val="tx1"/>
        </a:solidFill>
        <a:latin typeface="+mn-lt"/>
        <a:ea typeface="+mn-ea"/>
        <a:cs typeface="+mn-cs"/>
      </a:defRPr>
    </a:lvl2pPr>
    <a:lvl3pPr marL="1188368" algn="l" defTabSz="1188368" rtl="0" eaLnBrk="1" latinLnBrk="0" hangingPunct="1">
      <a:defRPr sz="2338" kern="1200">
        <a:solidFill>
          <a:schemeClr val="tx1"/>
        </a:solidFill>
        <a:latin typeface="+mn-lt"/>
        <a:ea typeface="+mn-ea"/>
        <a:cs typeface="+mn-cs"/>
      </a:defRPr>
    </a:lvl3pPr>
    <a:lvl4pPr marL="1782552" algn="l" defTabSz="1188368" rtl="0" eaLnBrk="1" latinLnBrk="0" hangingPunct="1">
      <a:defRPr sz="2338" kern="1200">
        <a:solidFill>
          <a:schemeClr val="tx1"/>
        </a:solidFill>
        <a:latin typeface="+mn-lt"/>
        <a:ea typeface="+mn-ea"/>
        <a:cs typeface="+mn-cs"/>
      </a:defRPr>
    </a:lvl4pPr>
    <a:lvl5pPr marL="2376736" algn="l" defTabSz="1188368" rtl="0" eaLnBrk="1" latinLnBrk="0" hangingPunct="1">
      <a:defRPr sz="2338" kern="1200">
        <a:solidFill>
          <a:schemeClr val="tx1"/>
        </a:solidFill>
        <a:latin typeface="+mn-lt"/>
        <a:ea typeface="+mn-ea"/>
        <a:cs typeface="+mn-cs"/>
      </a:defRPr>
    </a:lvl5pPr>
    <a:lvl6pPr marL="2970920" algn="l" defTabSz="1188368" rtl="0" eaLnBrk="1" latinLnBrk="0" hangingPunct="1">
      <a:defRPr sz="2338" kern="1200">
        <a:solidFill>
          <a:schemeClr val="tx1"/>
        </a:solidFill>
        <a:latin typeface="+mn-lt"/>
        <a:ea typeface="+mn-ea"/>
        <a:cs typeface="+mn-cs"/>
      </a:defRPr>
    </a:lvl6pPr>
    <a:lvl7pPr marL="3565104" algn="l" defTabSz="1188368" rtl="0" eaLnBrk="1" latinLnBrk="0" hangingPunct="1">
      <a:defRPr sz="2338" kern="1200">
        <a:solidFill>
          <a:schemeClr val="tx1"/>
        </a:solidFill>
        <a:latin typeface="+mn-lt"/>
        <a:ea typeface="+mn-ea"/>
        <a:cs typeface="+mn-cs"/>
      </a:defRPr>
    </a:lvl7pPr>
    <a:lvl8pPr marL="4159287" algn="l" defTabSz="1188368" rtl="0" eaLnBrk="1" latinLnBrk="0" hangingPunct="1">
      <a:defRPr sz="2338" kern="1200">
        <a:solidFill>
          <a:schemeClr val="tx1"/>
        </a:solidFill>
        <a:latin typeface="+mn-lt"/>
        <a:ea typeface="+mn-ea"/>
        <a:cs typeface="+mn-cs"/>
      </a:defRPr>
    </a:lvl8pPr>
    <a:lvl9pPr marL="4753471" algn="l" defTabSz="1188368" rtl="0" eaLnBrk="1" latinLnBrk="0" hangingPunct="1">
      <a:defRPr sz="23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21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0" y="3282912"/>
            <a:ext cx="26746200" cy="6983730"/>
          </a:xfrm>
        </p:spPr>
        <p:txBody>
          <a:bodyPr anchor="b"/>
          <a:lstStyle>
            <a:lvl1pPr algn="ctr">
              <a:defRPr sz="175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7700" y="10535961"/>
            <a:ext cx="26746200" cy="4843104"/>
          </a:xfrm>
        </p:spPr>
        <p:txBody>
          <a:bodyPr/>
          <a:lstStyle>
            <a:lvl1pPr marL="0" indent="0" algn="ctr">
              <a:buNone/>
              <a:defRPr sz="7020"/>
            </a:lvl1pPr>
            <a:lvl2pPr marL="1337310" indent="0" algn="ctr">
              <a:buNone/>
              <a:defRPr sz="5850"/>
            </a:lvl2pPr>
            <a:lvl3pPr marL="2674620" indent="0" algn="ctr">
              <a:buNone/>
              <a:defRPr sz="5265"/>
            </a:lvl3pPr>
            <a:lvl4pPr marL="4011930" indent="0" algn="ctr">
              <a:buNone/>
              <a:defRPr sz="4680"/>
            </a:lvl4pPr>
            <a:lvl5pPr marL="5349240" indent="0" algn="ctr">
              <a:buNone/>
              <a:defRPr sz="4680"/>
            </a:lvl5pPr>
            <a:lvl6pPr marL="6686550" indent="0" algn="ctr">
              <a:buNone/>
              <a:defRPr sz="4680"/>
            </a:lvl6pPr>
            <a:lvl7pPr marL="8023860" indent="0" algn="ctr">
              <a:buNone/>
              <a:defRPr sz="4680"/>
            </a:lvl7pPr>
            <a:lvl8pPr marL="9361170" indent="0" algn="ctr">
              <a:buNone/>
              <a:defRPr sz="4680"/>
            </a:lvl8pPr>
            <a:lvl9pPr marL="10698480" indent="0" algn="ctr">
              <a:buNone/>
              <a:defRPr sz="46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44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11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520332" y="1067991"/>
            <a:ext cx="7689533" cy="1699962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51735" y="1067991"/>
            <a:ext cx="22622828" cy="1699962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81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46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161" y="5000985"/>
            <a:ext cx="30758130" cy="8344256"/>
          </a:xfrm>
        </p:spPr>
        <p:txBody>
          <a:bodyPr anchor="b"/>
          <a:lstStyle>
            <a:lvl1pPr>
              <a:defRPr sz="175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3161" y="13424181"/>
            <a:ext cx="30758130" cy="4388047"/>
          </a:xfrm>
        </p:spPr>
        <p:txBody>
          <a:bodyPr/>
          <a:lstStyle>
            <a:lvl1pPr marL="0" indent="0">
              <a:buNone/>
              <a:defRPr sz="7020">
                <a:solidFill>
                  <a:schemeClr val="tx1">
                    <a:tint val="75000"/>
                  </a:schemeClr>
                </a:solidFill>
              </a:defRPr>
            </a:lvl1pPr>
            <a:lvl2pPr marL="1337310" indent="0">
              <a:buNone/>
              <a:defRPr sz="5850">
                <a:solidFill>
                  <a:schemeClr val="tx1">
                    <a:tint val="75000"/>
                  </a:schemeClr>
                </a:solidFill>
              </a:defRPr>
            </a:lvl2pPr>
            <a:lvl3pPr marL="2674620" indent="0">
              <a:buNone/>
              <a:defRPr sz="5265">
                <a:solidFill>
                  <a:schemeClr val="tx1">
                    <a:tint val="75000"/>
                  </a:schemeClr>
                </a:solidFill>
              </a:defRPr>
            </a:lvl3pPr>
            <a:lvl4pPr marL="401193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4pPr>
            <a:lvl5pPr marL="534924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5pPr>
            <a:lvl6pPr marL="668655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6pPr>
            <a:lvl7pPr marL="802386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7pPr>
            <a:lvl8pPr marL="936117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8pPr>
            <a:lvl9pPr marL="1069848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95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51735" y="5339953"/>
            <a:ext cx="15156180" cy="127276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53685" y="5339953"/>
            <a:ext cx="15156180" cy="127276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16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80" y="1067992"/>
            <a:ext cx="30758130" cy="38772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381" y="4917402"/>
            <a:ext cx="15086527" cy="2409943"/>
          </a:xfrm>
        </p:spPr>
        <p:txBody>
          <a:bodyPr anchor="b"/>
          <a:lstStyle>
            <a:lvl1pPr marL="0" indent="0">
              <a:buNone/>
              <a:defRPr sz="7020" b="1"/>
            </a:lvl1pPr>
            <a:lvl2pPr marL="1337310" indent="0">
              <a:buNone/>
              <a:defRPr sz="5850" b="1"/>
            </a:lvl2pPr>
            <a:lvl3pPr marL="2674620" indent="0">
              <a:buNone/>
              <a:defRPr sz="5265" b="1"/>
            </a:lvl3pPr>
            <a:lvl4pPr marL="4011930" indent="0">
              <a:buNone/>
              <a:defRPr sz="4680" b="1"/>
            </a:lvl4pPr>
            <a:lvl5pPr marL="5349240" indent="0">
              <a:buNone/>
              <a:defRPr sz="4680" b="1"/>
            </a:lvl5pPr>
            <a:lvl6pPr marL="6686550" indent="0">
              <a:buNone/>
              <a:defRPr sz="4680" b="1"/>
            </a:lvl6pPr>
            <a:lvl7pPr marL="8023860" indent="0">
              <a:buNone/>
              <a:defRPr sz="4680" b="1"/>
            </a:lvl7pPr>
            <a:lvl8pPr marL="9361170" indent="0">
              <a:buNone/>
              <a:defRPr sz="4680" b="1"/>
            </a:lvl8pPr>
            <a:lvl9pPr marL="10698480" indent="0">
              <a:buNone/>
              <a:defRPr sz="4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6381" y="7327344"/>
            <a:ext cx="15086527" cy="107774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053685" y="4917402"/>
            <a:ext cx="15160825" cy="2409943"/>
          </a:xfrm>
        </p:spPr>
        <p:txBody>
          <a:bodyPr anchor="b"/>
          <a:lstStyle>
            <a:lvl1pPr marL="0" indent="0">
              <a:buNone/>
              <a:defRPr sz="7020" b="1"/>
            </a:lvl1pPr>
            <a:lvl2pPr marL="1337310" indent="0">
              <a:buNone/>
              <a:defRPr sz="5850" b="1"/>
            </a:lvl2pPr>
            <a:lvl3pPr marL="2674620" indent="0">
              <a:buNone/>
              <a:defRPr sz="5265" b="1"/>
            </a:lvl3pPr>
            <a:lvl4pPr marL="4011930" indent="0">
              <a:buNone/>
              <a:defRPr sz="4680" b="1"/>
            </a:lvl4pPr>
            <a:lvl5pPr marL="5349240" indent="0">
              <a:buNone/>
              <a:defRPr sz="4680" b="1"/>
            </a:lvl5pPr>
            <a:lvl6pPr marL="6686550" indent="0">
              <a:buNone/>
              <a:defRPr sz="4680" b="1"/>
            </a:lvl6pPr>
            <a:lvl7pPr marL="8023860" indent="0">
              <a:buNone/>
              <a:defRPr sz="4680" b="1"/>
            </a:lvl7pPr>
            <a:lvl8pPr marL="9361170" indent="0">
              <a:buNone/>
              <a:defRPr sz="4680" b="1"/>
            </a:lvl8pPr>
            <a:lvl9pPr marL="10698480" indent="0">
              <a:buNone/>
              <a:defRPr sz="4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053685" y="7327344"/>
            <a:ext cx="15160825" cy="107774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05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1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37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81" y="1337310"/>
            <a:ext cx="11501793" cy="4680585"/>
          </a:xfrm>
        </p:spPr>
        <p:txBody>
          <a:bodyPr anchor="b"/>
          <a:lstStyle>
            <a:lvl1pPr>
              <a:defRPr sz="9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60825" y="2888220"/>
            <a:ext cx="18053685" cy="14255353"/>
          </a:xfrm>
        </p:spPr>
        <p:txBody>
          <a:bodyPr/>
          <a:lstStyle>
            <a:lvl1pPr>
              <a:defRPr sz="9360"/>
            </a:lvl1pPr>
            <a:lvl2pPr>
              <a:defRPr sz="8190"/>
            </a:lvl2pPr>
            <a:lvl3pPr>
              <a:defRPr sz="7020"/>
            </a:lvl3pPr>
            <a:lvl4pPr>
              <a:defRPr sz="5850"/>
            </a:lvl4pPr>
            <a:lvl5pPr>
              <a:defRPr sz="5850"/>
            </a:lvl5pPr>
            <a:lvl6pPr>
              <a:defRPr sz="5850"/>
            </a:lvl6pPr>
            <a:lvl7pPr>
              <a:defRPr sz="5850"/>
            </a:lvl7pPr>
            <a:lvl8pPr>
              <a:defRPr sz="5850"/>
            </a:lvl8pPr>
            <a:lvl9pPr>
              <a:defRPr sz="58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6381" y="6017895"/>
            <a:ext cx="11501793" cy="11148895"/>
          </a:xfrm>
        </p:spPr>
        <p:txBody>
          <a:bodyPr/>
          <a:lstStyle>
            <a:lvl1pPr marL="0" indent="0">
              <a:buNone/>
              <a:defRPr sz="4680"/>
            </a:lvl1pPr>
            <a:lvl2pPr marL="1337310" indent="0">
              <a:buNone/>
              <a:defRPr sz="4095"/>
            </a:lvl2pPr>
            <a:lvl3pPr marL="2674620" indent="0">
              <a:buNone/>
              <a:defRPr sz="3510"/>
            </a:lvl3pPr>
            <a:lvl4pPr marL="4011930" indent="0">
              <a:buNone/>
              <a:defRPr sz="2925"/>
            </a:lvl4pPr>
            <a:lvl5pPr marL="5349240" indent="0">
              <a:buNone/>
              <a:defRPr sz="2925"/>
            </a:lvl5pPr>
            <a:lvl6pPr marL="6686550" indent="0">
              <a:buNone/>
              <a:defRPr sz="2925"/>
            </a:lvl6pPr>
            <a:lvl7pPr marL="8023860" indent="0">
              <a:buNone/>
              <a:defRPr sz="2925"/>
            </a:lvl7pPr>
            <a:lvl8pPr marL="9361170" indent="0">
              <a:buNone/>
              <a:defRPr sz="2925"/>
            </a:lvl8pPr>
            <a:lvl9pPr marL="10698480" indent="0">
              <a:buNone/>
              <a:defRPr sz="29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14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81" y="1337310"/>
            <a:ext cx="11501793" cy="4680585"/>
          </a:xfrm>
        </p:spPr>
        <p:txBody>
          <a:bodyPr anchor="b"/>
          <a:lstStyle>
            <a:lvl1pPr>
              <a:defRPr sz="9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160825" y="2888220"/>
            <a:ext cx="18053685" cy="14255353"/>
          </a:xfrm>
        </p:spPr>
        <p:txBody>
          <a:bodyPr anchor="t"/>
          <a:lstStyle>
            <a:lvl1pPr marL="0" indent="0">
              <a:buNone/>
              <a:defRPr sz="9360"/>
            </a:lvl1pPr>
            <a:lvl2pPr marL="1337310" indent="0">
              <a:buNone/>
              <a:defRPr sz="8190"/>
            </a:lvl2pPr>
            <a:lvl3pPr marL="2674620" indent="0">
              <a:buNone/>
              <a:defRPr sz="7020"/>
            </a:lvl3pPr>
            <a:lvl4pPr marL="4011930" indent="0">
              <a:buNone/>
              <a:defRPr sz="5850"/>
            </a:lvl4pPr>
            <a:lvl5pPr marL="5349240" indent="0">
              <a:buNone/>
              <a:defRPr sz="5850"/>
            </a:lvl5pPr>
            <a:lvl6pPr marL="6686550" indent="0">
              <a:buNone/>
              <a:defRPr sz="5850"/>
            </a:lvl6pPr>
            <a:lvl7pPr marL="8023860" indent="0">
              <a:buNone/>
              <a:defRPr sz="5850"/>
            </a:lvl7pPr>
            <a:lvl8pPr marL="9361170" indent="0">
              <a:buNone/>
              <a:defRPr sz="5850"/>
            </a:lvl8pPr>
            <a:lvl9pPr marL="10698480" indent="0">
              <a:buNone/>
              <a:defRPr sz="58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6381" y="6017895"/>
            <a:ext cx="11501793" cy="11148895"/>
          </a:xfrm>
        </p:spPr>
        <p:txBody>
          <a:bodyPr/>
          <a:lstStyle>
            <a:lvl1pPr marL="0" indent="0">
              <a:buNone/>
              <a:defRPr sz="4680"/>
            </a:lvl1pPr>
            <a:lvl2pPr marL="1337310" indent="0">
              <a:buNone/>
              <a:defRPr sz="4095"/>
            </a:lvl2pPr>
            <a:lvl3pPr marL="2674620" indent="0">
              <a:buNone/>
              <a:defRPr sz="3510"/>
            </a:lvl3pPr>
            <a:lvl4pPr marL="4011930" indent="0">
              <a:buNone/>
              <a:defRPr sz="2925"/>
            </a:lvl4pPr>
            <a:lvl5pPr marL="5349240" indent="0">
              <a:buNone/>
              <a:defRPr sz="2925"/>
            </a:lvl5pPr>
            <a:lvl6pPr marL="6686550" indent="0">
              <a:buNone/>
              <a:defRPr sz="2925"/>
            </a:lvl6pPr>
            <a:lvl7pPr marL="8023860" indent="0">
              <a:buNone/>
              <a:defRPr sz="2925"/>
            </a:lvl7pPr>
            <a:lvl8pPr marL="9361170" indent="0">
              <a:buNone/>
              <a:defRPr sz="2925"/>
            </a:lvl8pPr>
            <a:lvl9pPr marL="10698480" indent="0">
              <a:buNone/>
              <a:defRPr sz="29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70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51735" y="1067992"/>
            <a:ext cx="30758130" cy="3877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1735" y="5339953"/>
            <a:ext cx="30758130" cy="12727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51735" y="18592325"/>
            <a:ext cx="8023860" cy="1067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A0654-BC80-4DA9-BF84-0BEA5044695C}" type="datetimeFigureOut">
              <a:rPr lang="zh-CN" altLang="en-US" smtClean="0"/>
              <a:t>2021/10/8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12905" y="18592325"/>
            <a:ext cx="12035790" cy="1067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86005" y="18592325"/>
            <a:ext cx="8023860" cy="1067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35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2674620" rtl="0" eaLnBrk="1" latinLnBrk="0" hangingPunct="1">
        <a:lnSpc>
          <a:spcPct val="90000"/>
        </a:lnSpc>
        <a:spcBef>
          <a:spcPct val="0"/>
        </a:spcBef>
        <a:buNone/>
        <a:defRPr sz="128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68655" indent="-668655" algn="l" defTabSz="2674620" rtl="0" eaLnBrk="1" latinLnBrk="0" hangingPunct="1">
        <a:lnSpc>
          <a:spcPct val="90000"/>
        </a:lnSpc>
        <a:spcBef>
          <a:spcPts val="2925"/>
        </a:spcBef>
        <a:buFont typeface="Arial" panose="020B0604020202020204" pitchFamily="34" charset="0"/>
        <a:buChar char="•"/>
        <a:defRPr sz="8190" kern="1200">
          <a:solidFill>
            <a:schemeClr val="tx1"/>
          </a:solidFill>
          <a:latin typeface="+mn-lt"/>
          <a:ea typeface="+mn-ea"/>
          <a:cs typeface="+mn-cs"/>
        </a:defRPr>
      </a:lvl1pPr>
      <a:lvl2pPr marL="2005965" indent="-668655" algn="l" defTabSz="2674620" rtl="0" eaLnBrk="1" latinLnBrk="0" hangingPunct="1">
        <a:lnSpc>
          <a:spcPct val="90000"/>
        </a:lnSpc>
        <a:spcBef>
          <a:spcPts val="1463"/>
        </a:spcBef>
        <a:buFont typeface="Arial" panose="020B0604020202020204" pitchFamily="34" charset="0"/>
        <a:buChar char="•"/>
        <a:defRPr sz="7020" kern="1200">
          <a:solidFill>
            <a:schemeClr val="tx1"/>
          </a:solidFill>
          <a:latin typeface="+mn-lt"/>
          <a:ea typeface="+mn-ea"/>
          <a:cs typeface="+mn-cs"/>
        </a:defRPr>
      </a:lvl2pPr>
      <a:lvl3pPr marL="3343275" indent="-668655" algn="l" defTabSz="2674620" rtl="0" eaLnBrk="1" latinLnBrk="0" hangingPunct="1">
        <a:lnSpc>
          <a:spcPct val="90000"/>
        </a:lnSpc>
        <a:spcBef>
          <a:spcPts val="1463"/>
        </a:spcBef>
        <a:buFont typeface="Arial" panose="020B0604020202020204" pitchFamily="34" charset="0"/>
        <a:buChar char="•"/>
        <a:defRPr sz="5850" kern="1200">
          <a:solidFill>
            <a:schemeClr val="tx1"/>
          </a:solidFill>
          <a:latin typeface="+mn-lt"/>
          <a:ea typeface="+mn-ea"/>
          <a:cs typeface="+mn-cs"/>
        </a:defRPr>
      </a:lvl3pPr>
      <a:lvl4pPr marL="4680585" indent="-668655" algn="l" defTabSz="2674620" rtl="0" eaLnBrk="1" latinLnBrk="0" hangingPunct="1">
        <a:lnSpc>
          <a:spcPct val="90000"/>
        </a:lnSpc>
        <a:spcBef>
          <a:spcPts val="1463"/>
        </a:spcBef>
        <a:buFont typeface="Arial" panose="020B0604020202020204" pitchFamily="34" charset="0"/>
        <a:buChar char="•"/>
        <a:defRPr sz="5265" kern="1200">
          <a:solidFill>
            <a:schemeClr val="tx1"/>
          </a:solidFill>
          <a:latin typeface="+mn-lt"/>
          <a:ea typeface="+mn-ea"/>
          <a:cs typeface="+mn-cs"/>
        </a:defRPr>
      </a:lvl4pPr>
      <a:lvl5pPr marL="6017895" indent="-668655" algn="l" defTabSz="2674620" rtl="0" eaLnBrk="1" latinLnBrk="0" hangingPunct="1">
        <a:lnSpc>
          <a:spcPct val="90000"/>
        </a:lnSpc>
        <a:spcBef>
          <a:spcPts val="1463"/>
        </a:spcBef>
        <a:buFont typeface="Arial" panose="020B0604020202020204" pitchFamily="34" charset="0"/>
        <a:buChar char="•"/>
        <a:defRPr sz="5265" kern="1200">
          <a:solidFill>
            <a:schemeClr val="tx1"/>
          </a:solidFill>
          <a:latin typeface="+mn-lt"/>
          <a:ea typeface="+mn-ea"/>
          <a:cs typeface="+mn-cs"/>
        </a:defRPr>
      </a:lvl5pPr>
      <a:lvl6pPr marL="7355205" indent="-668655" algn="l" defTabSz="2674620" rtl="0" eaLnBrk="1" latinLnBrk="0" hangingPunct="1">
        <a:lnSpc>
          <a:spcPct val="90000"/>
        </a:lnSpc>
        <a:spcBef>
          <a:spcPts val="1463"/>
        </a:spcBef>
        <a:buFont typeface="Arial" panose="020B0604020202020204" pitchFamily="34" charset="0"/>
        <a:buChar char="•"/>
        <a:defRPr sz="5265" kern="1200">
          <a:solidFill>
            <a:schemeClr val="tx1"/>
          </a:solidFill>
          <a:latin typeface="+mn-lt"/>
          <a:ea typeface="+mn-ea"/>
          <a:cs typeface="+mn-cs"/>
        </a:defRPr>
      </a:lvl6pPr>
      <a:lvl7pPr marL="8692515" indent="-668655" algn="l" defTabSz="2674620" rtl="0" eaLnBrk="1" latinLnBrk="0" hangingPunct="1">
        <a:lnSpc>
          <a:spcPct val="90000"/>
        </a:lnSpc>
        <a:spcBef>
          <a:spcPts val="1463"/>
        </a:spcBef>
        <a:buFont typeface="Arial" panose="020B0604020202020204" pitchFamily="34" charset="0"/>
        <a:buChar char="•"/>
        <a:defRPr sz="5265" kern="1200">
          <a:solidFill>
            <a:schemeClr val="tx1"/>
          </a:solidFill>
          <a:latin typeface="+mn-lt"/>
          <a:ea typeface="+mn-ea"/>
          <a:cs typeface="+mn-cs"/>
        </a:defRPr>
      </a:lvl7pPr>
      <a:lvl8pPr marL="10029825" indent="-668655" algn="l" defTabSz="2674620" rtl="0" eaLnBrk="1" latinLnBrk="0" hangingPunct="1">
        <a:lnSpc>
          <a:spcPct val="90000"/>
        </a:lnSpc>
        <a:spcBef>
          <a:spcPts val="1463"/>
        </a:spcBef>
        <a:buFont typeface="Arial" panose="020B0604020202020204" pitchFamily="34" charset="0"/>
        <a:buChar char="•"/>
        <a:defRPr sz="5265" kern="1200">
          <a:solidFill>
            <a:schemeClr val="tx1"/>
          </a:solidFill>
          <a:latin typeface="+mn-lt"/>
          <a:ea typeface="+mn-ea"/>
          <a:cs typeface="+mn-cs"/>
        </a:defRPr>
      </a:lvl8pPr>
      <a:lvl9pPr marL="11367135" indent="-668655" algn="l" defTabSz="2674620" rtl="0" eaLnBrk="1" latinLnBrk="0" hangingPunct="1">
        <a:lnSpc>
          <a:spcPct val="90000"/>
        </a:lnSpc>
        <a:spcBef>
          <a:spcPts val="1463"/>
        </a:spcBef>
        <a:buFont typeface="Arial" panose="020B0604020202020204" pitchFamily="34" charset="0"/>
        <a:buChar char="•"/>
        <a:defRPr sz="52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74620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1pPr>
      <a:lvl2pPr marL="1337310" algn="l" defTabSz="2674620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2pPr>
      <a:lvl3pPr marL="2674620" algn="l" defTabSz="2674620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3pPr>
      <a:lvl4pPr marL="4011930" algn="l" defTabSz="2674620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4pPr>
      <a:lvl5pPr marL="5349240" algn="l" defTabSz="2674620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5pPr>
      <a:lvl6pPr marL="6686550" algn="l" defTabSz="2674620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6pPr>
      <a:lvl7pPr marL="8023860" algn="l" defTabSz="2674620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7pPr>
      <a:lvl8pPr marL="9361170" algn="l" defTabSz="2674620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8pPr>
      <a:lvl9pPr marL="10698480" algn="l" defTabSz="2674620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18" Type="http://schemas.openxmlformats.org/officeDocument/2006/relationships/image" Target="../media/image22.jpg"/><Relationship Id="rId26" Type="http://schemas.openxmlformats.org/officeDocument/2006/relationships/image" Target="../media/image30.png"/><Relationship Id="rId3" Type="http://schemas.openxmlformats.org/officeDocument/2006/relationships/image" Target="../media/image7.jpeg"/><Relationship Id="rId21" Type="http://schemas.openxmlformats.org/officeDocument/2006/relationships/image" Target="../media/image25.jpg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6.jpeg"/><Relationship Id="rId16" Type="http://schemas.openxmlformats.org/officeDocument/2006/relationships/image" Target="../media/image20.jpeg"/><Relationship Id="rId20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24" Type="http://schemas.openxmlformats.org/officeDocument/2006/relationships/image" Target="../media/image28.png"/><Relationship Id="rId5" Type="http://schemas.openxmlformats.org/officeDocument/2006/relationships/image" Target="../media/image9.jpe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jpeg"/><Relationship Id="rId19" Type="http://schemas.openxmlformats.org/officeDocument/2006/relationships/image" Target="../media/image23.jpg"/><Relationship Id="rId4" Type="http://schemas.openxmlformats.org/officeDocument/2006/relationships/image" Target="../media/image8.jpeg"/><Relationship Id="rId9" Type="http://schemas.openxmlformats.org/officeDocument/2006/relationships/image" Target="../media/image13.jpeg"/><Relationship Id="rId14" Type="http://schemas.openxmlformats.org/officeDocument/2006/relationships/image" Target="../media/image18.jpeg"/><Relationship Id="rId22" Type="http://schemas.openxmlformats.org/officeDocument/2006/relationships/image" Target="../media/image26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g"/><Relationship Id="rId13" Type="http://schemas.openxmlformats.org/officeDocument/2006/relationships/image" Target="../media/image42.jpg"/><Relationship Id="rId18" Type="http://schemas.openxmlformats.org/officeDocument/2006/relationships/image" Target="../media/image47.jpg"/><Relationship Id="rId3" Type="http://schemas.openxmlformats.org/officeDocument/2006/relationships/image" Target="../media/image32.tiff"/><Relationship Id="rId7" Type="http://schemas.openxmlformats.org/officeDocument/2006/relationships/image" Target="../media/image36.jpg"/><Relationship Id="rId12" Type="http://schemas.openxmlformats.org/officeDocument/2006/relationships/image" Target="../media/image41.jpg"/><Relationship Id="rId17" Type="http://schemas.openxmlformats.org/officeDocument/2006/relationships/image" Target="../media/image46.jpg"/><Relationship Id="rId2" Type="http://schemas.openxmlformats.org/officeDocument/2006/relationships/image" Target="../media/image31.png"/><Relationship Id="rId16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11" Type="http://schemas.openxmlformats.org/officeDocument/2006/relationships/image" Target="../media/image40.jpg"/><Relationship Id="rId5" Type="http://schemas.openxmlformats.org/officeDocument/2006/relationships/image" Target="../media/image34.jpg"/><Relationship Id="rId15" Type="http://schemas.openxmlformats.org/officeDocument/2006/relationships/image" Target="../media/image44.jpg"/><Relationship Id="rId10" Type="http://schemas.openxmlformats.org/officeDocument/2006/relationships/image" Target="../media/image39.jpg"/><Relationship Id="rId19" Type="http://schemas.openxmlformats.org/officeDocument/2006/relationships/image" Target="../media/image48.tiff"/><Relationship Id="rId4" Type="http://schemas.openxmlformats.org/officeDocument/2006/relationships/image" Target="../media/image33.png"/><Relationship Id="rId9" Type="http://schemas.openxmlformats.org/officeDocument/2006/relationships/image" Target="../media/image38.jpg"/><Relationship Id="rId14" Type="http://schemas.openxmlformats.org/officeDocument/2006/relationships/image" Target="../media/image4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404477" y="4105608"/>
            <a:ext cx="2073308" cy="722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97" dirty="0">
                <a:latin typeface="Times New Roman" panose="02020503050405090304" pitchFamily="18" charset="0"/>
                <a:cs typeface="Times New Roman" panose="02020503050405090304" pitchFamily="18" charset="0"/>
              </a:rPr>
              <a:t>- night</a:t>
            </a:r>
            <a:endParaRPr lang="zh-CN" altLang="en-US" sz="4097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33289" y="6617771"/>
            <a:ext cx="2615742" cy="722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97" dirty="0">
                <a:latin typeface="Times New Roman" panose="02020503050405090304" pitchFamily="18" charset="0"/>
                <a:cs typeface="Times New Roman" panose="02020503050405090304" pitchFamily="18" charset="0"/>
              </a:rPr>
              <a:t>- clouds</a:t>
            </a:r>
            <a:endParaRPr lang="zh-CN" altLang="en-US" sz="4097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76448" y="8941066"/>
            <a:ext cx="1976876" cy="7228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4097" dirty="0"/>
              <a:t>- fog</a:t>
            </a:r>
            <a:endParaRPr lang="zh-CN" altLang="en-US" sz="4097" dirty="0"/>
          </a:p>
        </p:txBody>
      </p:sp>
      <p:sp>
        <p:nvSpPr>
          <p:cNvPr id="15" name="文本框 14"/>
          <p:cNvSpPr txBox="1"/>
          <p:nvPr/>
        </p:nvSpPr>
        <p:spPr>
          <a:xfrm>
            <a:off x="7934397" y="11315071"/>
            <a:ext cx="3013527" cy="722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97" dirty="0">
                <a:latin typeface="Times New Roman" panose="02020503050405090304" pitchFamily="18" charset="0"/>
                <a:cs typeface="Times New Roman" panose="02020503050405090304" pitchFamily="18" charset="0"/>
              </a:rPr>
              <a:t>- winter</a:t>
            </a:r>
            <a:endParaRPr lang="zh-CN" altLang="en-US" sz="4097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054937" y="13745081"/>
            <a:ext cx="2772446" cy="722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97" dirty="0">
                <a:latin typeface="Times New Roman" panose="02020503050405090304" pitchFamily="18" charset="0"/>
                <a:cs typeface="Times New Roman" panose="02020503050405090304" pitchFamily="18" charset="0"/>
              </a:rPr>
              <a:t>- sunny</a:t>
            </a:r>
            <a:endParaRPr lang="zh-CN" altLang="en-US" sz="4097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427" y="9862618"/>
            <a:ext cx="17261957" cy="158032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455" y="2688762"/>
            <a:ext cx="17262001" cy="158032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455" y="12243758"/>
            <a:ext cx="17262001" cy="158032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455" y="5128260"/>
            <a:ext cx="17262001" cy="1580323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23135002" y="4105608"/>
            <a:ext cx="2073308" cy="722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97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night</a:t>
            </a:r>
            <a:endParaRPr lang="zh-CN" altLang="en-US" sz="4097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3135030" y="6617771"/>
            <a:ext cx="2615742" cy="722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97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clouds</a:t>
            </a:r>
            <a:endParaRPr lang="zh-CN" altLang="en-US" sz="4097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3135030" y="11315071"/>
            <a:ext cx="3013527" cy="722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97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winter</a:t>
            </a:r>
            <a:endParaRPr lang="zh-CN" altLang="en-US" sz="4097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3135030" y="13745081"/>
            <a:ext cx="2772446" cy="722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97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sunny</a:t>
            </a:r>
            <a:endParaRPr lang="zh-CN" altLang="en-US" sz="4097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3183247" y="8968888"/>
            <a:ext cx="1976876" cy="7228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4097" dirty="0"/>
              <a:t>+ fog</a:t>
            </a:r>
            <a:endParaRPr lang="zh-CN" altLang="en-US" sz="4097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10465845" y="4596809"/>
            <a:ext cx="12867787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10465845" y="7068101"/>
            <a:ext cx="12867787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10465845" y="9419217"/>
            <a:ext cx="12867787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10465845" y="11765400"/>
            <a:ext cx="12867787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10465845" y="14228026"/>
            <a:ext cx="12867787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427" y="7514301"/>
            <a:ext cx="17267664" cy="15504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山上的风景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876" y="2871490"/>
            <a:ext cx="2778342" cy="2778342"/>
          </a:xfrm>
          <a:prstGeom prst="rect">
            <a:avLst/>
          </a:prstGeom>
        </p:spPr>
      </p:pic>
      <p:pic>
        <p:nvPicPr>
          <p:cNvPr id="27" name="图片 26" descr="山上的风景&#10;&#10;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876" y="6023405"/>
            <a:ext cx="2778342" cy="2778342"/>
          </a:xfrm>
          <a:prstGeom prst="rect">
            <a:avLst/>
          </a:prstGeom>
        </p:spPr>
      </p:pic>
      <p:pic>
        <p:nvPicPr>
          <p:cNvPr id="29" name="图片 28" descr="山上的风景&#10;&#10;描述已自动生成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168" y="14995622"/>
            <a:ext cx="2778342" cy="2778342"/>
          </a:xfrm>
          <a:prstGeom prst="rect">
            <a:avLst/>
          </a:prstGeom>
        </p:spPr>
      </p:pic>
      <p:pic>
        <p:nvPicPr>
          <p:cNvPr id="31" name="图片 30" descr="山上的风景&#10;&#10;描述已自动生成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2363" y="14995622"/>
            <a:ext cx="2778342" cy="2778342"/>
          </a:xfrm>
          <a:prstGeom prst="rect">
            <a:avLst/>
          </a:prstGeom>
        </p:spPr>
      </p:pic>
      <p:pic>
        <p:nvPicPr>
          <p:cNvPr id="37" name="图片 36" descr="山上的风景&#10;&#10;描述已自动生成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072" y="6023405"/>
            <a:ext cx="2778342" cy="2778342"/>
          </a:xfrm>
          <a:prstGeom prst="rect">
            <a:avLst/>
          </a:prstGeom>
        </p:spPr>
      </p:pic>
      <p:pic>
        <p:nvPicPr>
          <p:cNvPr id="39" name="图片 38" descr="山上的风景&#10;&#10;描述已自动生成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072" y="2871490"/>
            <a:ext cx="2778342" cy="2778342"/>
          </a:xfrm>
          <a:prstGeom prst="rect">
            <a:avLst/>
          </a:prstGeom>
        </p:spPr>
      </p:pic>
      <p:pic>
        <p:nvPicPr>
          <p:cNvPr id="41" name="图片 40" descr="山上覆盖着雪&#10;&#10;描述已自动生成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96" y="2871490"/>
            <a:ext cx="2778342" cy="2778342"/>
          </a:xfrm>
          <a:prstGeom prst="rect">
            <a:avLst/>
          </a:prstGeom>
        </p:spPr>
      </p:pic>
      <p:pic>
        <p:nvPicPr>
          <p:cNvPr id="43" name="图片 42" descr="山上有雪&#10;&#10;描述已自动生成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96" y="6023405"/>
            <a:ext cx="2778342" cy="2778342"/>
          </a:xfrm>
          <a:prstGeom prst="rect">
            <a:avLst/>
          </a:prstGeom>
        </p:spPr>
      </p:pic>
      <p:pic>
        <p:nvPicPr>
          <p:cNvPr id="45" name="图片 44" descr="山上的风景&#10;&#10;描述已自动生成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388" y="14995622"/>
            <a:ext cx="2778342" cy="2778342"/>
          </a:xfrm>
          <a:prstGeom prst="rect">
            <a:avLst/>
          </a:prstGeom>
        </p:spPr>
      </p:pic>
      <p:pic>
        <p:nvPicPr>
          <p:cNvPr id="47" name="图片 46" descr="草地上的风景&#10;&#10;描述已自动生成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6291" y="2871490"/>
            <a:ext cx="2778342" cy="2778342"/>
          </a:xfrm>
          <a:prstGeom prst="rect">
            <a:avLst/>
          </a:prstGeom>
        </p:spPr>
      </p:pic>
      <p:pic>
        <p:nvPicPr>
          <p:cNvPr id="49" name="图片 48" descr="山上的风景&#10;&#10;描述已自动生成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6291" y="6023405"/>
            <a:ext cx="2778342" cy="2778342"/>
          </a:xfrm>
          <a:prstGeom prst="rect">
            <a:avLst/>
          </a:prstGeom>
        </p:spPr>
      </p:pic>
      <p:pic>
        <p:nvPicPr>
          <p:cNvPr id="51" name="图片 50" descr="山坡上的树林&#10;&#10;描述已自动生成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583" y="14995622"/>
            <a:ext cx="2778342" cy="2778342"/>
          </a:xfrm>
          <a:prstGeom prst="rect">
            <a:avLst/>
          </a:prstGeom>
        </p:spPr>
      </p:pic>
      <p:pic>
        <p:nvPicPr>
          <p:cNvPr id="55" name="图片 54" descr="山上的风景&#10;&#10;描述已自动生成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20" y="2852430"/>
            <a:ext cx="2778342" cy="2778342"/>
          </a:xfrm>
          <a:prstGeom prst="rect">
            <a:avLst/>
          </a:prstGeom>
        </p:spPr>
      </p:pic>
      <p:pic>
        <p:nvPicPr>
          <p:cNvPr id="57" name="图片 56" descr="森林里的风景&#10;&#10;描述已自动生成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611" y="14995622"/>
            <a:ext cx="2778342" cy="2778342"/>
          </a:xfrm>
          <a:prstGeom prst="rect">
            <a:avLst/>
          </a:prstGeom>
        </p:spPr>
      </p:pic>
      <p:pic>
        <p:nvPicPr>
          <p:cNvPr id="59" name="图片 58" descr="森林里的风景&#10;&#10;描述已自动生成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20" y="6023405"/>
            <a:ext cx="2778342" cy="2778342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 rot="16200000">
            <a:off x="7055576" y="4016641"/>
            <a:ext cx="3285798" cy="66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706" dirty="0">
                <a:latin typeface="Times New Roman" panose="02020503050405090304" pitchFamily="18" charset="0"/>
                <a:cs typeface="Times New Roman" panose="02020503050405090304" pitchFamily="18" charset="0"/>
              </a:rPr>
              <a:t>Original</a:t>
            </a:r>
            <a:endParaRPr lang="zh-CN" altLang="en-US" sz="3706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 rot="16200000">
            <a:off x="7030779" y="7081279"/>
            <a:ext cx="3285798" cy="66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706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CycleGAN</a:t>
            </a:r>
            <a:endParaRPr lang="zh-CN" altLang="en-US" sz="3706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 rot="16200000">
            <a:off x="7009071" y="16048789"/>
            <a:ext cx="3285798" cy="66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706" dirty="0">
                <a:latin typeface="Times New Roman" panose="02020503050405090304" pitchFamily="18" charset="0"/>
                <a:cs typeface="Times New Roman" panose="02020503050405090304" pitchFamily="18" charset="0"/>
              </a:rPr>
              <a:t>Ours</a:t>
            </a:r>
            <a:endParaRPr lang="zh-CN" altLang="en-US" sz="3706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870094" y="2193179"/>
            <a:ext cx="3285798" cy="66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706" dirty="0">
                <a:latin typeface="Times New Roman" panose="02020503050405090304" pitchFamily="18" charset="0"/>
                <a:cs typeface="Times New Roman" panose="02020503050405090304" pitchFamily="18" charset="0"/>
              </a:rPr>
              <a:t>- Clouds</a:t>
            </a:r>
            <a:endParaRPr lang="zh-CN" altLang="en-US" sz="3706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1970348" y="2190434"/>
            <a:ext cx="3285798" cy="66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706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Fog</a:t>
            </a:r>
            <a:endParaRPr lang="zh-CN" altLang="en-US" sz="3706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4982376" y="2190432"/>
            <a:ext cx="3285798" cy="66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706" dirty="0">
                <a:latin typeface="Times New Roman" panose="02020503050405090304" pitchFamily="18" charset="0"/>
                <a:cs typeface="Times New Roman" panose="02020503050405090304" pitchFamily="18" charset="0"/>
              </a:rPr>
              <a:t>- Winter</a:t>
            </a:r>
            <a:endParaRPr lang="zh-CN" altLang="en-US" sz="3706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7962571" y="2190434"/>
            <a:ext cx="3285798" cy="66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706" dirty="0">
                <a:latin typeface="Times New Roman" panose="02020503050405090304" pitchFamily="18" charset="0"/>
                <a:cs typeface="Times New Roman" panose="02020503050405090304" pitchFamily="18" charset="0"/>
              </a:rPr>
              <a:t>- Night</a:t>
            </a:r>
            <a:endParaRPr lang="zh-CN" altLang="en-US" sz="3706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0974596" y="2190432"/>
            <a:ext cx="3285798" cy="66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706" dirty="0">
                <a:latin typeface="Times New Roman" panose="02020503050405090304" pitchFamily="18" charset="0"/>
                <a:cs typeface="Times New Roman" panose="02020503050405090304" pitchFamily="18" charset="0"/>
              </a:rPr>
              <a:t>- Sunny</a:t>
            </a:r>
            <a:endParaRPr lang="zh-CN" altLang="en-US" sz="3706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cxnSp>
        <p:nvCxnSpPr>
          <p:cNvPr id="72" name="直接连接符 71"/>
          <p:cNvCxnSpPr>
            <a:cxnSpLocks/>
          </p:cNvCxnSpPr>
          <p:nvPr/>
        </p:nvCxnSpPr>
        <p:spPr>
          <a:xfrm>
            <a:off x="9243877" y="5833697"/>
            <a:ext cx="14762785" cy="0"/>
          </a:xfrm>
          <a:prstGeom prst="line">
            <a:avLst/>
          </a:prstGeom>
          <a:ln w="76200"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9009379" y="17773964"/>
            <a:ext cx="3285798" cy="757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322">
                <a:latin typeface="Times New Roman" panose="02020503050405090304" pitchFamily="18" charset="0"/>
                <a:cs typeface="Times New Roman" panose="02020503050405090304" pitchFamily="18" charset="0"/>
              </a:rPr>
              <a:t>(a)</a:t>
            </a:r>
            <a:endParaRPr lang="zh-CN" altLang="en-US" sz="4322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970351" y="17773964"/>
            <a:ext cx="3285798" cy="757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322">
                <a:latin typeface="Times New Roman" panose="02020503050405090304" pitchFamily="18" charset="0"/>
                <a:cs typeface="Times New Roman" panose="02020503050405090304" pitchFamily="18" charset="0"/>
              </a:rPr>
              <a:t>(b)</a:t>
            </a:r>
            <a:endParaRPr lang="zh-CN" altLang="en-US" sz="4322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4982376" y="17773964"/>
            <a:ext cx="3285798" cy="757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322">
                <a:latin typeface="Times New Roman" panose="02020503050405090304" pitchFamily="18" charset="0"/>
                <a:cs typeface="Times New Roman" panose="02020503050405090304" pitchFamily="18" charset="0"/>
              </a:rPr>
              <a:t>(c)</a:t>
            </a:r>
            <a:endParaRPr lang="zh-CN" altLang="en-US" sz="4322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7962571" y="17773964"/>
            <a:ext cx="3285798" cy="757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322">
                <a:latin typeface="Times New Roman" panose="02020503050405090304" pitchFamily="18" charset="0"/>
                <a:cs typeface="Times New Roman" panose="02020503050405090304" pitchFamily="18" charset="0"/>
              </a:rPr>
              <a:t>(d)</a:t>
            </a:r>
            <a:endParaRPr lang="zh-CN" altLang="en-US" sz="4322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0974596" y="17773964"/>
            <a:ext cx="3285798" cy="757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322">
                <a:latin typeface="Times New Roman" panose="02020503050405090304" pitchFamily="18" charset="0"/>
                <a:cs typeface="Times New Roman" panose="02020503050405090304" pitchFamily="18" charset="0"/>
              </a:rPr>
              <a:t>(e)</a:t>
            </a:r>
            <a:endParaRPr lang="zh-CN" altLang="en-US" sz="4322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" name="图片 2" descr="树林中的风景&#10;&#10;描述已自动生成">
            <a:extLst>
              <a:ext uri="{FF2B5EF4-FFF2-40B4-BE49-F238E27FC236}">
                <a16:creationId xmlns:a16="http://schemas.microsoft.com/office/drawing/2014/main" id="{D591F37A-B4FD-994B-8217-152E0EDF0D7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611" y="11987530"/>
            <a:ext cx="2778342" cy="2778342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990E447D-AFA2-C34C-994E-E3E1703908A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876" y="8991814"/>
            <a:ext cx="2778342" cy="2778342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294AD87-7D57-C042-8803-DD1C2477523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087" y="8991322"/>
            <a:ext cx="2789200" cy="277834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47CDDFA2-226E-F240-9CC4-4B830F09A9F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96" y="8991322"/>
            <a:ext cx="2778342" cy="2778342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21C94187-EA0E-0342-AC3A-2A3C17F62EA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437" y="8991322"/>
            <a:ext cx="2778342" cy="2778342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60CC29F4-93D4-0D48-84EB-D55BAF74BD6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611" y="8976093"/>
            <a:ext cx="2778342" cy="2778342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69C14602-AB33-1B4A-B44D-9857043EA25B}"/>
              </a:ext>
            </a:extLst>
          </p:cNvPr>
          <p:cNvSpPr txBox="1"/>
          <p:nvPr/>
        </p:nvSpPr>
        <p:spPr>
          <a:xfrm rot="16200000">
            <a:off x="7030771" y="10019520"/>
            <a:ext cx="3285798" cy="66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706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RelGAN</a:t>
            </a:r>
            <a:endParaRPr lang="zh-CN" altLang="en-US" sz="3706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5" name="图片 4" descr="山上的风景&#10;&#10;描述已自动生成">
            <a:extLst>
              <a:ext uri="{FF2B5EF4-FFF2-40B4-BE49-F238E27FC236}">
                <a16:creationId xmlns:a16="http://schemas.microsoft.com/office/drawing/2014/main" id="{707C3692-CBD5-1C46-AABF-767F9D2FB70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000" y="11987530"/>
            <a:ext cx="2778342" cy="2778342"/>
          </a:xfrm>
          <a:prstGeom prst="rect">
            <a:avLst/>
          </a:prstGeom>
        </p:spPr>
      </p:pic>
      <p:pic>
        <p:nvPicPr>
          <p:cNvPr id="7" name="图片 6" descr="山上的雪山&#10;&#10;描述已自动生成">
            <a:extLst>
              <a:ext uri="{FF2B5EF4-FFF2-40B4-BE49-F238E27FC236}">
                <a16:creationId xmlns:a16="http://schemas.microsoft.com/office/drawing/2014/main" id="{0F0F49B3-14FF-1F4B-B707-1C8D038C725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072" y="11987530"/>
            <a:ext cx="2778342" cy="2778342"/>
          </a:xfrm>
          <a:prstGeom prst="rect">
            <a:avLst/>
          </a:prstGeom>
        </p:spPr>
      </p:pic>
      <p:pic>
        <p:nvPicPr>
          <p:cNvPr id="11" name="图片 10" descr="山上的风景&#10;&#10;描述已自动生成">
            <a:extLst>
              <a:ext uri="{FF2B5EF4-FFF2-40B4-BE49-F238E27FC236}">
                <a16:creationId xmlns:a16="http://schemas.microsoft.com/office/drawing/2014/main" id="{E7F41763-82EA-5F41-947C-41778B2B98E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96" y="11987530"/>
            <a:ext cx="2778342" cy="2778342"/>
          </a:xfrm>
          <a:prstGeom prst="rect">
            <a:avLst/>
          </a:prstGeom>
        </p:spPr>
      </p:pic>
      <p:pic>
        <p:nvPicPr>
          <p:cNvPr id="13" name="图片 12" descr="草地上的城堡&#10;&#10;描述已自动生成">
            <a:extLst>
              <a:ext uri="{FF2B5EF4-FFF2-40B4-BE49-F238E27FC236}">
                <a16:creationId xmlns:a16="http://schemas.microsoft.com/office/drawing/2014/main" id="{0BC068B1-0015-AA41-A4F5-ACC40561C55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6291" y="11987530"/>
            <a:ext cx="2778342" cy="2778342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5FDA1364-F27B-7548-9345-4465858E18CB}"/>
              </a:ext>
            </a:extLst>
          </p:cNvPr>
          <p:cNvSpPr txBox="1"/>
          <p:nvPr/>
        </p:nvSpPr>
        <p:spPr>
          <a:xfrm rot="16200000">
            <a:off x="7076902" y="13096608"/>
            <a:ext cx="3285798" cy="66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706" dirty="0">
                <a:latin typeface="Times New Roman" panose="02020503050405090304" pitchFamily="18" charset="0"/>
                <a:cs typeface="Times New Roman" panose="02020503050405090304" pitchFamily="18" charset="0"/>
              </a:rPr>
              <a:t>DRIT++</a:t>
            </a:r>
            <a:endParaRPr lang="zh-CN" altLang="en-US" sz="3706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4C66C3F4-4378-324B-AD1F-33EF3F3A9B22}"/>
              </a:ext>
            </a:extLst>
          </p:cNvPr>
          <p:cNvSpPr txBox="1"/>
          <p:nvPr/>
        </p:nvSpPr>
        <p:spPr>
          <a:xfrm>
            <a:off x="4749240" y="14969245"/>
            <a:ext cx="3236759" cy="70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962" dirty="0">
                <a:latin typeface="Times New Roman" panose="02020503050405090304" pitchFamily="18" charset="0"/>
                <a:cs typeface="Times New Roman" panose="02020503050405090304" pitchFamily="18" charset="0"/>
              </a:rPr>
              <a:t>Original</a:t>
            </a:r>
            <a:endParaRPr lang="zh-CN" altLang="en-US" sz="3962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6FEE6BC-D268-7A43-9254-CABC9428AB32}"/>
              </a:ext>
            </a:extLst>
          </p:cNvPr>
          <p:cNvSpPr txBox="1"/>
          <p:nvPr/>
        </p:nvSpPr>
        <p:spPr>
          <a:xfrm>
            <a:off x="9061319" y="14968660"/>
            <a:ext cx="3230513" cy="70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962" dirty="0">
                <a:latin typeface="Times New Roman" panose="02020503050405090304" pitchFamily="18" charset="0"/>
                <a:cs typeface="Times New Roman" panose="02020503050405090304" pitchFamily="18" charset="0"/>
              </a:rPr>
              <a:t>Inversion</a:t>
            </a:r>
            <a:endParaRPr lang="zh-CN" altLang="en-US" sz="3962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F523378-306B-B549-A555-09E25A8D25EA}"/>
              </a:ext>
            </a:extLst>
          </p:cNvPr>
          <p:cNvSpPr txBox="1"/>
          <p:nvPr/>
        </p:nvSpPr>
        <p:spPr>
          <a:xfrm>
            <a:off x="20074106" y="14715179"/>
            <a:ext cx="3403522" cy="121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3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Smiling, </a:t>
            </a:r>
          </a:p>
          <a:p>
            <a:pPr algn="ctr"/>
            <a:r>
              <a:rPr lang="en-US" altLang="zh-CN" sz="363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Chubby</a:t>
            </a:r>
          </a:p>
        </p:txBody>
      </p:sp>
      <p:pic>
        <p:nvPicPr>
          <p:cNvPr id="31" name="图片 30" descr="女孩在微笑&#10;&#10;描述已自动生成">
            <a:extLst>
              <a:ext uri="{FF2B5EF4-FFF2-40B4-BE49-F238E27FC236}">
                <a16:creationId xmlns:a16="http://schemas.microsoft.com/office/drawing/2014/main" id="{4BDA2273-9AF9-7D4B-B555-5EC44ED96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241" y="7749897"/>
            <a:ext cx="3236760" cy="323676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F1DDCEEE-5771-E142-9629-D9FCA05A7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322" y="11238965"/>
            <a:ext cx="3230513" cy="323051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02761DDC-8958-DE4B-843C-81FFA6D14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322" y="7757256"/>
            <a:ext cx="3230513" cy="3230513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F1796F4E-45C3-8E42-935D-3C2CFF82D2A8}"/>
              </a:ext>
            </a:extLst>
          </p:cNvPr>
          <p:cNvSpPr txBox="1"/>
          <p:nvPr/>
        </p:nvSpPr>
        <p:spPr>
          <a:xfrm rot="16200000">
            <a:off x="8042520" y="5495137"/>
            <a:ext cx="1337892" cy="600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302" dirty="0">
                <a:latin typeface="Times New Roman" panose="02020503050405090304" pitchFamily="18" charset="0"/>
                <a:cs typeface="Times New Roman" panose="02020503050405090304" pitchFamily="18" charset="0"/>
              </a:rPr>
              <a:t>Ours</a:t>
            </a:r>
            <a:endParaRPr lang="zh-CN" altLang="en-US" sz="9493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3EDA1C8-3E6A-BD4D-B874-D7CCB839403C}"/>
              </a:ext>
            </a:extLst>
          </p:cNvPr>
          <p:cNvSpPr txBox="1"/>
          <p:nvPr/>
        </p:nvSpPr>
        <p:spPr>
          <a:xfrm rot="16200000">
            <a:off x="7294372" y="8874102"/>
            <a:ext cx="2834187" cy="600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302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InterfaceGAN</a:t>
            </a:r>
            <a:endParaRPr lang="zh-CN" altLang="en-US" sz="9493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96BA126-2543-7644-9C4C-7F48258E8431}"/>
              </a:ext>
            </a:extLst>
          </p:cNvPr>
          <p:cNvSpPr txBox="1"/>
          <p:nvPr/>
        </p:nvSpPr>
        <p:spPr>
          <a:xfrm rot="16200000">
            <a:off x="7405590" y="12549382"/>
            <a:ext cx="2611752" cy="600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302" dirty="0">
                <a:latin typeface="Times New Roman" panose="02020503050405090304" pitchFamily="18" charset="0"/>
                <a:cs typeface="Times New Roman" panose="02020503050405090304" pitchFamily="18" charset="0"/>
              </a:rPr>
              <a:t>EnjoyEditing</a:t>
            </a:r>
            <a:endParaRPr lang="zh-CN" altLang="en-US" sz="9493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9" name="图片 8" descr="女孩在微笑&#10;&#10;描述已自动生成">
            <a:extLst>
              <a:ext uri="{FF2B5EF4-FFF2-40B4-BE49-F238E27FC236}">
                <a16:creationId xmlns:a16="http://schemas.microsoft.com/office/drawing/2014/main" id="{D2D1B36B-39B8-C646-B9CC-E0BD2C237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1319" y="4281793"/>
            <a:ext cx="3236760" cy="3236760"/>
          </a:xfrm>
          <a:prstGeom prst="rect">
            <a:avLst/>
          </a:prstGeom>
        </p:spPr>
      </p:pic>
      <p:pic>
        <p:nvPicPr>
          <p:cNvPr id="11" name="图片 10" descr="女子穿白色衣服的女人在微笑&#10;&#10;描述已自动生成">
            <a:extLst>
              <a:ext uri="{FF2B5EF4-FFF2-40B4-BE49-F238E27FC236}">
                <a16:creationId xmlns:a16="http://schemas.microsoft.com/office/drawing/2014/main" id="{44F9A202-DA4F-A740-8994-72ADBBBF7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57487" y="4281793"/>
            <a:ext cx="3236760" cy="3236760"/>
          </a:xfrm>
          <a:prstGeom prst="rect">
            <a:avLst/>
          </a:prstGeom>
        </p:spPr>
      </p:pic>
      <p:pic>
        <p:nvPicPr>
          <p:cNvPr id="13" name="图片 12" descr="蓝色头发的女人微笑的头像&#10;&#10;描述已自动生成">
            <a:extLst>
              <a:ext uri="{FF2B5EF4-FFF2-40B4-BE49-F238E27FC236}">
                <a16:creationId xmlns:a16="http://schemas.microsoft.com/office/drawing/2014/main" id="{30A3CAA3-E78A-7D44-B9EA-FF6884C595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64986" y="4281793"/>
            <a:ext cx="3236760" cy="3236760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45292B76-A1A6-EC40-91E0-52F356E92124}"/>
              </a:ext>
            </a:extLst>
          </p:cNvPr>
          <p:cNvSpPr txBox="1"/>
          <p:nvPr/>
        </p:nvSpPr>
        <p:spPr>
          <a:xfrm>
            <a:off x="23389902" y="14664366"/>
            <a:ext cx="3804632" cy="1312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Smiling, + Chubby</a:t>
            </a:r>
          </a:p>
          <a:p>
            <a:pPr algn="ctr"/>
            <a:r>
              <a:rPr lang="en-US" altLang="zh-CN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Black Hair, -Blond Hair,</a:t>
            </a:r>
          </a:p>
          <a:p>
            <a:pPr algn="ctr"/>
            <a:r>
              <a:rPr lang="en-US" altLang="zh-CN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 + Lip Stick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84683FC-1A2F-3D4B-92B6-8C3B4C67AD6F}"/>
              </a:ext>
            </a:extLst>
          </p:cNvPr>
          <p:cNvSpPr txBox="1"/>
          <p:nvPr/>
        </p:nvSpPr>
        <p:spPr>
          <a:xfrm>
            <a:off x="26250988" y="14461114"/>
            <a:ext cx="5019372" cy="171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Smiling, + Chubby,</a:t>
            </a:r>
          </a:p>
          <a:p>
            <a:pPr algn="ctr"/>
            <a:r>
              <a:rPr lang="en-US" altLang="zh-CN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Black Hair, -Blond Hair, </a:t>
            </a:r>
          </a:p>
          <a:p>
            <a:pPr algn="ctr"/>
            <a:r>
              <a:rPr lang="en-US" altLang="zh-CN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Lip Stick, + Big Nose, </a:t>
            </a:r>
          </a:p>
          <a:p>
            <a:pPr algn="ctr"/>
            <a:r>
              <a:rPr lang="en-US" altLang="zh-CN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Pale Skin</a:t>
            </a:r>
          </a:p>
        </p:txBody>
      </p:sp>
      <p:pic>
        <p:nvPicPr>
          <p:cNvPr id="25" name="图片 24" descr="女人在微笑&#10;&#10;描述已自动生成">
            <a:extLst>
              <a:ext uri="{FF2B5EF4-FFF2-40B4-BE49-F238E27FC236}">
                <a16:creationId xmlns:a16="http://schemas.microsoft.com/office/drawing/2014/main" id="{7324A2CE-8560-7F45-B98D-8778180807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57487" y="7757253"/>
            <a:ext cx="3236760" cy="3236760"/>
          </a:xfrm>
          <a:prstGeom prst="rect">
            <a:avLst/>
          </a:prstGeom>
        </p:spPr>
      </p:pic>
      <p:pic>
        <p:nvPicPr>
          <p:cNvPr id="27" name="图片 26" descr="女人在微笑&#10;&#10;描述已自动生成">
            <a:extLst>
              <a:ext uri="{FF2B5EF4-FFF2-40B4-BE49-F238E27FC236}">
                <a16:creationId xmlns:a16="http://schemas.microsoft.com/office/drawing/2014/main" id="{8870AD88-D8B3-BA4D-8784-44016A380E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73601" y="7757253"/>
            <a:ext cx="3236760" cy="3236760"/>
          </a:xfrm>
          <a:prstGeom prst="rect">
            <a:avLst/>
          </a:prstGeom>
        </p:spPr>
      </p:pic>
      <p:pic>
        <p:nvPicPr>
          <p:cNvPr id="38" name="图片 37" descr="女人在微笑&#10;&#10;描述已自动生成">
            <a:extLst>
              <a:ext uri="{FF2B5EF4-FFF2-40B4-BE49-F238E27FC236}">
                <a16:creationId xmlns:a16="http://schemas.microsoft.com/office/drawing/2014/main" id="{40649ED4-1425-DA4D-8D1F-58DE16ED36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54620" y="7757253"/>
            <a:ext cx="3236760" cy="3236760"/>
          </a:xfrm>
          <a:prstGeom prst="rect">
            <a:avLst/>
          </a:prstGeom>
        </p:spPr>
      </p:pic>
      <p:pic>
        <p:nvPicPr>
          <p:cNvPr id="3" name="图片 2" descr="女人在微笑&#10;&#10;描述已自动生成">
            <a:extLst>
              <a:ext uri="{FF2B5EF4-FFF2-40B4-BE49-F238E27FC236}">
                <a16:creationId xmlns:a16="http://schemas.microsoft.com/office/drawing/2014/main" id="{DA933691-0972-DD48-9F13-A10175FF96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57487" y="11235837"/>
            <a:ext cx="3236760" cy="3236760"/>
          </a:xfrm>
          <a:prstGeom prst="rect">
            <a:avLst/>
          </a:prstGeom>
        </p:spPr>
      </p:pic>
      <p:pic>
        <p:nvPicPr>
          <p:cNvPr id="5" name="图片 4" descr="女人在微笑&#10;&#10;描述已自动生成">
            <a:extLst>
              <a:ext uri="{FF2B5EF4-FFF2-40B4-BE49-F238E27FC236}">
                <a16:creationId xmlns:a16="http://schemas.microsoft.com/office/drawing/2014/main" id="{176ACF2B-5002-A843-B55D-B5AFA3F80B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663735" y="11232711"/>
            <a:ext cx="3236760" cy="3236760"/>
          </a:xfrm>
          <a:prstGeom prst="rect">
            <a:avLst/>
          </a:prstGeom>
        </p:spPr>
      </p:pic>
      <p:pic>
        <p:nvPicPr>
          <p:cNvPr id="7" name="图片 6" descr="女人微笑的头像&#10;&#10;描述已自动生成">
            <a:extLst>
              <a:ext uri="{FF2B5EF4-FFF2-40B4-BE49-F238E27FC236}">
                <a16:creationId xmlns:a16="http://schemas.microsoft.com/office/drawing/2014/main" id="{3AAA6777-FF98-364E-A92E-ECB79924754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142293" y="11249083"/>
            <a:ext cx="3236760" cy="3236760"/>
          </a:xfrm>
          <a:prstGeom prst="rect">
            <a:avLst/>
          </a:prstGeom>
        </p:spPr>
      </p:pic>
      <p:pic>
        <p:nvPicPr>
          <p:cNvPr id="10" name="图片 9" descr="蓝色头发的女人在微笑&#10;&#10;描述已自动生成">
            <a:extLst>
              <a:ext uri="{FF2B5EF4-FFF2-40B4-BE49-F238E27FC236}">
                <a16:creationId xmlns:a16="http://schemas.microsoft.com/office/drawing/2014/main" id="{BAF6B2A2-BEA6-F344-8D86-F44FD28367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142293" y="4281409"/>
            <a:ext cx="3236760" cy="323676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C484F695-68BF-5C41-8F42-52273569C254}"/>
              </a:ext>
            </a:extLst>
          </p:cNvPr>
          <p:cNvSpPr txBox="1"/>
          <p:nvPr/>
        </p:nvSpPr>
        <p:spPr>
          <a:xfrm>
            <a:off x="12865751" y="14968660"/>
            <a:ext cx="3236759" cy="70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96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Bangs</a:t>
            </a:r>
          </a:p>
        </p:txBody>
      </p:sp>
      <p:pic>
        <p:nvPicPr>
          <p:cNvPr id="8" name="图片 7" descr="微笑的女人&#10;&#10;描述已自动生成">
            <a:extLst>
              <a:ext uri="{FF2B5EF4-FFF2-40B4-BE49-F238E27FC236}">
                <a16:creationId xmlns:a16="http://schemas.microsoft.com/office/drawing/2014/main" id="{1943F6E5-DB03-4244-97B9-1B1F9AA9785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348056" y="4268547"/>
            <a:ext cx="3236760" cy="3236760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C1DB7C96-CA79-AB4E-9838-531EBA5BCB4E}"/>
              </a:ext>
            </a:extLst>
          </p:cNvPr>
          <p:cNvSpPr txBox="1"/>
          <p:nvPr/>
        </p:nvSpPr>
        <p:spPr>
          <a:xfrm>
            <a:off x="16344306" y="14968660"/>
            <a:ext cx="3234917" cy="70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96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Chubby</a:t>
            </a:r>
          </a:p>
        </p:txBody>
      </p:sp>
      <p:pic>
        <p:nvPicPr>
          <p:cNvPr id="15" name="图片 14" descr="女人在微笑&#10;&#10;描述已自动生成">
            <a:extLst>
              <a:ext uri="{FF2B5EF4-FFF2-40B4-BE49-F238E27FC236}">
                <a16:creationId xmlns:a16="http://schemas.microsoft.com/office/drawing/2014/main" id="{2A449459-622C-CA4C-B266-81A24B6682C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349240" y="7749897"/>
            <a:ext cx="3236760" cy="3236760"/>
          </a:xfrm>
          <a:prstGeom prst="rect">
            <a:avLst/>
          </a:prstGeom>
        </p:spPr>
      </p:pic>
      <p:pic>
        <p:nvPicPr>
          <p:cNvPr id="18" name="图片 17" descr="微笑的女孩&#10;&#10;描述已自动生成">
            <a:extLst>
              <a:ext uri="{FF2B5EF4-FFF2-40B4-BE49-F238E27FC236}">
                <a16:creationId xmlns:a16="http://schemas.microsoft.com/office/drawing/2014/main" id="{72B6DBA1-3B3E-3B4A-A373-CF2A5F5A6F2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870750" y="4268547"/>
            <a:ext cx="3236760" cy="323676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A744F12-E32F-9B4F-AD46-0A3F06FD66B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868217" y="7749897"/>
            <a:ext cx="3236760" cy="323676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85BC0B7-E8DF-3A47-83AD-26D71A67706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865751" y="11238962"/>
            <a:ext cx="3236760" cy="323676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FCDACA0-8540-5C4A-8C1A-AB312166947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344307" y="11231246"/>
            <a:ext cx="3236760" cy="3236760"/>
          </a:xfrm>
          <a:prstGeom prst="rect">
            <a:avLst/>
          </a:prstGeom>
        </p:spPr>
      </p:pic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CE66205-5983-E344-A1C1-77F2B3DB5F50}"/>
              </a:ext>
            </a:extLst>
          </p:cNvPr>
          <p:cNvCxnSpPr>
            <a:cxnSpLocks/>
          </p:cNvCxnSpPr>
          <p:nvPr/>
        </p:nvCxnSpPr>
        <p:spPr>
          <a:xfrm>
            <a:off x="8328711" y="4268546"/>
            <a:ext cx="0" cy="10217296"/>
          </a:xfrm>
          <a:prstGeom prst="line">
            <a:avLst/>
          </a:prstGeom>
          <a:ln w="5715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7">
            <a:extLst>
              <a:ext uri="{FF2B5EF4-FFF2-40B4-BE49-F238E27FC236}">
                <a16:creationId xmlns:a16="http://schemas.microsoft.com/office/drawing/2014/main" id="{2DBBB6B7-D937-C243-B53A-15439A03B1C6}"/>
              </a:ext>
            </a:extLst>
          </p:cNvPr>
          <p:cNvCxnSpPr>
            <a:cxnSpLocks/>
          </p:cNvCxnSpPr>
          <p:nvPr/>
        </p:nvCxnSpPr>
        <p:spPr>
          <a:xfrm>
            <a:off x="12578446" y="4281408"/>
            <a:ext cx="0" cy="10217296"/>
          </a:xfrm>
          <a:prstGeom prst="line">
            <a:avLst/>
          </a:prstGeom>
          <a:ln w="5715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7">
            <a:extLst>
              <a:ext uri="{FF2B5EF4-FFF2-40B4-BE49-F238E27FC236}">
                <a16:creationId xmlns:a16="http://schemas.microsoft.com/office/drawing/2014/main" id="{EF3909C5-0319-7243-A939-46175AA19DF0}"/>
              </a:ext>
            </a:extLst>
          </p:cNvPr>
          <p:cNvCxnSpPr>
            <a:cxnSpLocks/>
          </p:cNvCxnSpPr>
          <p:nvPr/>
        </p:nvCxnSpPr>
        <p:spPr>
          <a:xfrm>
            <a:off x="19844548" y="4281408"/>
            <a:ext cx="0" cy="10217296"/>
          </a:xfrm>
          <a:prstGeom prst="line">
            <a:avLst/>
          </a:prstGeom>
          <a:ln w="5715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7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6198</TotalTime>
  <Words>107</Words>
  <Application>Microsoft Office PowerPoint</Application>
  <PresentationFormat>自定义</PresentationFormat>
  <Paragraphs>41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家旭</dc:creator>
  <cp:lastModifiedBy>刘 家旭</cp:lastModifiedBy>
  <cp:revision>540</cp:revision>
  <cp:lastPrinted>2021-10-08T12:56:22Z</cp:lastPrinted>
  <dcterms:created xsi:type="dcterms:W3CDTF">2021-05-16T04:53:15Z</dcterms:created>
  <dcterms:modified xsi:type="dcterms:W3CDTF">2021-10-08T12:59:48Z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2052-3.5.1.5630</vt:lpwstr>
  </property>
</Properties>
</file>