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9A9"/>
    <a:srgbClr val="FFFFFF"/>
    <a:srgbClr val="8869B5"/>
    <a:srgbClr val="B954CA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>
            <a:cxnSpLocks/>
          </p:cNvCxnSpPr>
          <p:nvPr/>
        </p:nvCxnSpPr>
        <p:spPr>
          <a:xfrm>
            <a:off x="5892942" y="1569652"/>
            <a:ext cx="0" cy="14678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019215" y="307259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(a)</a:t>
            </a:r>
            <a:endParaRPr lang="zh-CN" altLang="en-US" dirty="0"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88795" y="3072590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rPr>
              <a:t>(b)</a:t>
            </a:r>
            <a:endParaRPr lang="zh-CN" altLang="en-US" dirty="0">
              <a:latin typeface="Times New Roman" panose="02020503050405090304" pitchFamily="18" charset="0"/>
              <a:ea typeface="宋体" panose="02010600030101010101" pitchFamily="2" charset="-122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873" y="1312058"/>
            <a:ext cx="218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 Regular" panose="02020503050405090304" charset="0"/>
                <a:ea typeface="宋体" panose="02010600030101010101" pitchFamily="2" charset="-122"/>
                <a:cs typeface="Times New Roman Regular" panose="02020503050405090304" charset="0"/>
              </a:rPr>
              <a:t>方向搜索方法</a:t>
            </a:r>
            <a:endParaRPr lang="en-US" altLang="zh-CN" sz="1400" dirty="0">
              <a:latin typeface="Times New Roman Regular" panose="02020503050405090304" charset="0"/>
              <a:ea typeface="宋体" panose="02010600030101010101" pitchFamily="2" charset="-122"/>
              <a:cs typeface="Times New Roman Regular" panose="0202050305040509030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E215F-93BA-4E44-8939-D387E16BCF0B}"/>
              </a:ext>
            </a:extLst>
          </p:cNvPr>
          <p:cNvGrpSpPr/>
          <p:nvPr/>
        </p:nvGrpSpPr>
        <p:grpSpPr>
          <a:xfrm>
            <a:off x="4233565" y="1558821"/>
            <a:ext cx="1647190" cy="1509455"/>
            <a:chOff x="4163071" y="1592520"/>
            <a:chExt cx="1647190" cy="1509455"/>
          </a:xfrm>
        </p:grpSpPr>
        <p:sp>
          <p:nvSpPr>
            <p:cNvPr id="70" name="矩形 69"/>
            <p:cNvSpPr/>
            <p:nvPr/>
          </p:nvSpPr>
          <p:spPr>
            <a:xfrm>
              <a:off x="4319697" y="1604562"/>
              <a:ext cx="1261115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ea typeface="宋体" panose="02010600030101010101" pitchFamily="2" charset="-122"/>
                </a:rPr>
                <a:t>I</a:t>
              </a:r>
              <a:endParaRPr lang="zh-CN" altLang="en-US" sz="1200" dirty="0">
                <a:ea typeface="宋体" panose="02010600030101010101" pitchFamily="2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4905206" y="1592520"/>
              <a:ext cx="33972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1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374003" y="2484721"/>
              <a:ext cx="43497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2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079571" y="2283144"/>
              <a:ext cx="339725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ξ</a:t>
              </a:r>
              <a:r>
                <a:rPr lang="en-US" altLang="zh-CN" sz="1400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3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63071" y="2826385"/>
              <a:ext cx="164719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Times New Roman Regular" panose="02020503050405090304" charset="0"/>
                  <a:ea typeface="宋体" panose="02010600030101010101" pitchFamily="2" charset="-122"/>
                  <a:cs typeface="Times New Roman Regular" panose="02020503050405090304" charset="0"/>
                </a:rPr>
                <a:t>找到的方向</a:t>
              </a:r>
              <a:endParaRPr lang="en-US" altLang="zh-CN" sz="1200" dirty="0">
                <a:latin typeface="Times New Roman Regular" panose="02020503050405090304" charset="0"/>
                <a:ea typeface="宋体" panose="02010600030101010101" pitchFamily="2" charset="-122"/>
                <a:cs typeface="Times New Roman Regular" panose="02020503050405090304" charset="0"/>
              </a:endParaRPr>
            </a:p>
          </p:txBody>
        </p: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094C54FA-1E7B-4904-B61D-E6653987DFC4}"/>
                </a:ext>
              </a:extLst>
            </p:cNvPr>
            <p:cNvCxnSpPr/>
            <p:nvPr/>
          </p:nvCxnSpPr>
          <p:spPr>
            <a:xfrm flipV="1">
              <a:off x="5015715" y="1743976"/>
              <a:ext cx="250224" cy="37347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A0DABE7-F6CF-4B7D-9D21-874971CA44B3}"/>
                </a:ext>
              </a:extLst>
            </p:cNvPr>
            <p:cNvCxnSpPr/>
            <p:nvPr/>
          </p:nvCxnSpPr>
          <p:spPr>
            <a:xfrm flipV="1">
              <a:off x="5034730" y="1897302"/>
              <a:ext cx="351703" cy="23727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0FD33330-3801-4458-A012-EDAE411C72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437" y="2129825"/>
              <a:ext cx="36119" cy="5301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636979CA-B840-42B0-A880-B2B6E98D3549}"/>
                </a:ext>
              </a:extLst>
            </p:cNvPr>
            <p:cNvCxnSpPr>
              <a:cxnSpLocks/>
              <a:stCxn id="233" idx="5"/>
            </p:cNvCxnSpPr>
            <p:nvPr/>
          </p:nvCxnSpPr>
          <p:spPr>
            <a:xfrm>
              <a:off x="5035582" y="2159288"/>
              <a:ext cx="59949" cy="500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E36180C0-F0AE-4499-BF8E-05A63926CCAA}"/>
                </a:ext>
              </a:extLst>
            </p:cNvPr>
            <p:cNvCxnSpPr/>
            <p:nvPr/>
          </p:nvCxnSpPr>
          <p:spPr>
            <a:xfrm flipH="1">
              <a:off x="4463475" y="2126957"/>
              <a:ext cx="540335" cy="29049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19AF10A1-FBFB-490D-8898-65C080D02A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3938" y="2152488"/>
              <a:ext cx="485587" cy="3737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miter lim="800000"/>
              <a:headEnd type="none"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A342BB28-7554-4429-BB74-8570B33CD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5222" y="1751596"/>
              <a:ext cx="351703" cy="3782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6BC8A7E2-D5C3-4252-8D82-AFC420CAED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6603" y="2125070"/>
              <a:ext cx="643376" cy="4184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F9FC55C0-05D7-4B5C-8AD8-DC92E786C2F9}"/>
                </a:ext>
              </a:extLst>
            </p:cNvPr>
            <p:cNvCxnSpPr>
              <a:cxnSpLocks/>
            </p:cNvCxnSpPr>
            <p:nvPr/>
          </p:nvCxnSpPr>
          <p:spPr>
            <a:xfrm>
              <a:off x="5020502" y="2117450"/>
              <a:ext cx="15285" cy="6227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89FE4417-4FAF-420B-A34B-2E75C8CB71CC}"/>
                </a:ext>
              </a:extLst>
            </p:cNvPr>
            <p:cNvGrpSpPr/>
            <p:nvPr/>
          </p:nvGrpSpPr>
          <p:grpSpPr>
            <a:xfrm>
              <a:off x="4585299" y="1836401"/>
              <a:ext cx="690147" cy="790002"/>
              <a:chOff x="8394653" y="1838941"/>
              <a:chExt cx="690147" cy="790002"/>
            </a:xfrm>
            <a:solidFill>
              <a:schemeClr val="accent2"/>
            </a:solidFill>
          </p:grpSpPr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208BECD2-FB80-4712-90A7-6007C35A2F25}"/>
                  </a:ext>
                </a:extLst>
              </p:cNvPr>
              <p:cNvSpPr/>
              <p:nvPr/>
            </p:nvSpPr>
            <p:spPr>
              <a:xfrm>
                <a:off x="8962997" y="1838941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426490E6-4925-4E7A-9C33-E2BECC81306E}"/>
                  </a:ext>
                </a:extLst>
              </p:cNvPr>
              <p:cNvSpPr/>
              <p:nvPr/>
            </p:nvSpPr>
            <p:spPr>
              <a:xfrm>
                <a:off x="8933622" y="1942292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994182AA-3237-4384-B400-F03CD3398B28}"/>
                  </a:ext>
                </a:extLst>
              </p:cNvPr>
              <p:cNvSpPr/>
              <p:nvPr/>
            </p:nvSpPr>
            <p:spPr>
              <a:xfrm>
                <a:off x="9028653" y="1998136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等腰三角形 224">
                <a:extLst>
                  <a:ext uri="{FF2B5EF4-FFF2-40B4-BE49-F238E27FC236}">
                    <a16:creationId xmlns:a16="http://schemas.microsoft.com/office/drawing/2014/main" id="{E88C3F2A-AA52-46E4-A381-BF5803C5C6B3}"/>
                  </a:ext>
                </a:extLst>
              </p:cNvPr>
              <p:cNvSpPr/>
              <p:nvPr/>
            </p:nvSpPr>
            <p:spPr>
              <a:xfrm>
                <a:off x="8394653" y="2418099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等腰三角形 225">
                <a:extLst>
                  <a:ext uri="{FF2B5EF4-FFF2-40B4-BE49-F238E27FC236}">
                    <a16:creationId xmlns:a16="http://schemas.microsoft.com/office/drawing/2014/main" id="{6FF86379-6D85-4BBB-BC44-B6E754C058C1}"/>
                  </a:ext>
                </a:extLst>
              </p:cNvPr>
              <p:cNvSpPr/>
              <p:nvPr/>
            </p:nvSpPr>
            <p:spPr>
              <a:xfrm>
                <a:off x="8557970" y="2253658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7" name="等腰三角形 226">
                <a:extLst>
                  <a:ext uri="{FF2B5EF4-FFF2-40B4-BE49-F238E27FC236}">
                    <a16:creationId xmlns:a16="http://schemas.microsoft.com/office/drawing/2014/main" id="{981EB197-AD29-42D1-A141-63D029B966F1}"/>
                  </a:ext>
                </a:extLst>
              </p:cNvPr>
              <p:cNvSpPr/>
              <p:nvPr/>
            </p:nvSpPr>
            <p:spPr>
              <a:xfrm>
                <a:off x="8429628" y="2298128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482EDD7B-5A0B-4F7C-80EE-04AE352B6D7E}"/>
                  </a:ext>
                </a:extLst>
              </p:cNvPr>
              <p:cNvSpPr/>
              <p:nvPr/>
            </p:nvSpPr>
            <p:spPr>
              <a:xfrm>
                <a:off x="8781374" y="2407026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DC55424F-6C6F-4A3C-B852-0EBE350B888E}"/>
                  </a:ext>
                </a:extLst>
              </p:cNvPr>
              <p:cNvSpPr/>
              <p:nvPr/>
            </p:nvSpPr>
            <p:spPr>
              <a:xfrm>
                <a:off x="8848008" y="2473579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68AC5C73-1705-4C3D-8E2D-DF4977FFA265}"/>
                  </a:ext>
                </a:extLst>
              </p:cNvPr>
              <p:cNvSpPr/>
              <p:nvPr/>
            </p:nvSpPr>
            <p:spPr>
              <a:xfrm>
                <a:off x="8813163" y="2571343"/>
                <a:ext cx="57600" cy="57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58B43758-5E35-4274-B338-B7A0052D8F65}"/>
                </a:ext>
              </a:extLst>
            </p:cNvPr>
            <p:cNvSpPr/>
            <p:nvPr/>
          </p:nvSpPr>
          <p:spPr>
            <a:xfrm>
              <a:off x="4992070" y="2116269"/>
              <a:ext cx="50977" cy="5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68BCDF-7762-3649-88A2-8063B9F8BE9F}"/>
              </a:ext>
            </a:extLst>
          </p:cNvPr>
          <p:cNvGrpSpPr/>
          <p:nvPr/>
        </p:nvGrpSpPr>
        <p:grpSpPr>
          <a:xfrm>
            <a:off x="9338212" y="1531749"/>
            <a:ext cx="1647190" cy="1563598"/>
            <a:chOff x="9461500" y="1538377"/>
            <a:chExt cx="1647190" cy="1563598"/>
          </a:xfrm>
        </p:grpSpPr>
        <p:sp>
          <p:nvSpPr>
            <p:cNvPr id="68" name="矩形 67"/>
            <p:cNvSpPr/>
            <p:nvPr/>
          </p:nvSpPr>
          <p:spPr>
            <a:xfrm>
              <a:off x="9645039" y="1607102"/>
              <a:ext cx="1261115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ea typeface="宋体" panose="02010600030101010101" pitchFamily="2" charset="-122"/>
                </a:rPr>
                <a:t>I</a:t>
              </a:r>
              <a:endParaRPr lang="zh-CN" altLang="en-US" sz="1200" dirty="0">
                <a:ea typeface="宋体" panose="02010600030101010101" pitchFamily="2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761223" y="1538377"/>
              <a:ext cx="38343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1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769568" y="2488529"/>
              <a:ext cx="38343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2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0509125" y="2222500"/>
              <a:ext cx="38343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3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461500" y="2826385"/>
              <a:ext cx="164719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latin typeface="Times New Roman Regular" panose="02020503050405090304" charset="0"/>
                  <a:ea typeface="宋体" panose="02010600030101010101" pitchFamily="2" charset="-122"/>
                  <a:cs typeface="Times New Roman Regular" panose="02020503050405090304" charset="0"/>
                </a:rPr>
                <a:t>预定义的方向</a:t>
              </a:r>
              <a:endParaRPr lang="en-US" altLang="zh-CN" sz="1200" dirty="0">
                <a:latin typeface="Times New Roman Regular" panose="02020503050405090304" charset="0"/>
                <a:ea typeface="宋体" panose="02010600030101010101" pitchFamily="2" charset="-122"/>
                <a:cs typeface="Times New Roman Regular" panose="02020503050405090304" charset="0"/>
              </a:endParaRPr>
            </a:p>
          </p:txBody>
        </p: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AE6053D1-2BE2-46DB-BDAB-90F7ED1CB471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155" y="2299378"/>
              <a:ext cx="7187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5E2E069-BB83-487B-BBE7-841AB1932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7449" y="1727678"/>
              <a:ext cx="0" cy="571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88183896-0738-400F-90E4-0E8024C5D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4541" y="2299378"/>
              <a:ext cx="404262" cy="404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343BF92-CE59-4B46-868C-6279CD06E6A3}"/>
                </a:ext>
              </a:extLst>
            </p:cNvPr>
            <p:cNvSpPr/>
            <p:nvPr/>
          </p:nvSpPr>
          <p:spPr>
            <a:xfrm>
              <a:off x="10099376" y="1899188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9E1B58D6-9627-4060-8B26-E34CDAAD890F}"/>
                </a:ext>
              </a:extLst>
            </p:cNvPr>
            <p:cNvSpPr/>
            <p:nvPr/>
          </p:nvSpPr>
          <p:spPr>
            <a:xfrm>
              <a:off x="10099376" y="1987062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20D92727-9822-46CF-9E35-DA0AF193B8B6}"/>
                </a:ext>
              </a:extLst>
            </p:cNvPr>
            <p:cNvSpPr/>
            <p:nvPr/>
          </p:nvSpPr>
          <p:spPr>
            <a:xfrm>
              <a:off x="10099376" y="2075093"/>
              <a:ext cx="56147" cy="561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3A5BEC3C-8E68-4751-8609-89B8AA76B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0769" y="1868936"/>
              <a:ext cx="145972" cy="5832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>
              <a:extLst>
                <a:ext uri="{FF2B5EF4-FFF2-40B4-BE49-F238E27FC236}">
                  <a16:creationId xmlns:a16="http://schemas.microsoft.com/office/drawing/2014/main" id="{2BB785C1-FF85-444C-97F7-69CF60775CF1}"/>
                </a:ext>
              </a:extLst>
            </p:cNvPr>
            <p:cNvCxnSpPr>
              <a:cxnSpLocks/>
              <a:stCxn id="193" idx="1"/>
              <a:endCxn id="202" idx="3"/>
            </p:cNvCxnSpPr>
            <p:nvPr/>
          </p:nvCxnSpPr>
          <p:spPr>
            <a:xfrm flipH="1">
              <a:off x="10155523" y="1977041"/>
              <a:ext cx="116596" cy="38094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28428AA5-5385-4282-BE71-428D214DD01B}"/>
                </a:ext>
              </a:extLst>
            </p:cNvPr>
            <p:cNvCxnSpPr>
              <a:cxnSpLocks/>
              <a:stCxn id="194" idx="1"/>
              <a:endCxn id="203" idx="3"/>
            </p:cNvCxnSpPr>
            <p:nvPr/>
          </p:nvCxnSpPr>
          <p:spPr>
            <a:xfrm flipH="1">
              <a:off x="10155523" y="2037965"/>
              <a:ext cx="211627" cy="6520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EC47B601-A025-4470-A37E-1397F0B555FF}"/>
                </a:ext>
              </a:extLst>
            </p:cNvPr>
            <p:cNvSpPr/>
            <p:nvPr/>
          </p:nvSpPr>
          <p:spPr>
            <a:xfrm>
              <a:off x="10295550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D51D2A77-6392-4FC9-BB12-0BD224ABFF91}"/>
                </a:ext>
              </a:extLst>
            </p:cNvPr>
            <p:cNvSpPr/>
            <p:nvPr/>
          </p:nvSpPr>
          <p:spPr>
            <a:xfrm>
              <a:off x="10405310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BC1C2EAF-C4E8-4ADB-BEB5-4C6D354F51CD}"/>
                </a:ext>
              </a:extLst>
            </p:cNvPr>
            <p:cNvSpPr/>
            <p:nvPr/>
          </p:nvSpPr>
          <p:spPr>
            <a:xfrm>
              <a:off x="10497685" y="2269392"/>
              <a:ext cx="56147" cy="5614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31126CF-99CB-43FB-B2C9-69558F6CA759}"/>
                </a:ext>
              </a:extLst>
            </p:cNvPr>
            <p:cNvCxnSpPr>
              <a:cxnSpLocks/>
              <a:stCxn id="198" idx="7"/>
              <a:endCxn id="207" idx="3"/>
            </p:cNvCxnSpPr>
            <p:nvPr/>
          </p:nvCxnSpPr>
          <p:spPr>
            <a:xfrm flipV="1">
              <a:off x="10183036" y="2317317"/>
              <a:ext cx="120737" cy="10460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5B751374-A6C1-41D3-96EB-E1EB43430986}"/>
                </a:ext>
              </a:extLst>
            </p:cNvPr>
            <p:cNvCxnSpPr>
              <a:cxnSpLocks/>
              <a:stCxn id="199" idx="7"/>
              <a:endCxn id="208" idx="3"/>
            </p:cNvCxnSpPr>
            <p:nvPr/>
          </p:nvCxnSpPr>
          <p:spPr>
            <a:xfrm flipV="1">
              <a:off x="10226809" y="2317316"/>
              <a:ext cx="186724" cy="163541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54FD7E73-ECBF-4339-99AF-7BB51D06BA93}"/>
                </a:ext>
              </a:extLst>
            </p:cNvPr>
            <p:cNvCxnSpPr>
              <a:cxnSpLocks/>
              <a:stCxn id="200" idx="7"/>
              <a:endCxn id="209" idx="3"/>
            </p:cNvCxnSpPr>
            <p:nvPr/>
          </p:nvCxnSpPr>
          <p:spPr>
            <a:xfrm flipV="1">
              <a:off x="10199585" y="2317316"/>
              <a:ext cx="306323" cy="268926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等腰三角形 212">
              <a:extLst>
                <a:ext uri="{FF2B5EF4-FFF2-40B4-BE49-F238E27FC236}">
                  <a16:creationId xmlns:a16="http://schemas.microsoft.com/office/drawing/2014/main" id="{2887A086-F21B-4C74-9140-A809F44CC185}"/>
                </a:ext>
              </a:extLst>
            </p:cNvPr>
            <p:cNvSpPr/>
            <p:nvPr/>
          </p:nvSpPr>
          <p:spPr>
            <a:xfrm>
              <a:off x="9967775" y="2394685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4" name="等腰三角形 213">
              <a:extLst>
                <a:ext uri="{FF2B5EF4-FFF2-40B4-BE49-F238E27FC236}">
                  <a16:creationId xmlns:a16="http://schemas.microsoft.com/office/drawing/2014/main" id="{00651D84-A11A-46B2-9796-67382D393ED7}"/>
                </a:ext>
              </a:extLst>
            </p:cNvPr>
            <p:cNvSpPr/>
            <p:nvPr/>
          </p:nvSpPr>
          <p:spPr>
            <a:xfrm>
              <a:off x="9886511" y="2485008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" name="等腰三角形 214">
              <a:extLst>
                <a:ext uri="{FF2B5EF4-FFF2-40B4-BE49-F238E27FC236}">
                  <a16:creationId xmlns:a16="http://schemas.microsoft.com/office/drawing/2014/main" id="{585A68BC-E5FE-401E-B581-E2E78BFB29F7}"/>
                </a:ext>
              </a:extLst>
            </p:cNvPr>
            <p:cNvSpPr/>
            <p:nvPr/>
          </p:nvSpPr>
          <p:spPr>
            <a:xfrm>
              <a:off x="9808791" y="2551613"/>
              <a:ext cx="56147" cy="56147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7BCE4241-7359-440B-97C7-9A1CE8F35310}"/>
                </a:ext>
              </a:extLst>
            </p:cNvPr>
            <p:cNvCxnSpPr>
              <a:cxnSpLocks/>
              <a:stCxn id="196" idx="4"/>
              <a:endCxn id="213" idx="0"/>
            </p:cNvCxnSpPr>
            <p:nvPr/>
          </p:nvCxnSpPr>
          <p:spPr>
            <a:xfrm>
              <a:off x="9952615" y="2316481"/>
              <a:ext cx="43234" cy="7820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C099BD8A-084B-4E1C-A063-C7E263475816}"/>
                </a:ext>
              </a:extLst>
            </p:cNvPr>
            <p:cNvCxnSpPr>
              <a:cxnSpLocks/>
              <a:stCxn id="197" idx="4"/>
              <a:endCxn id="214" idx="0"/>
            </p:cNvCxnSpPr>
            <p:nvPr/>
          </p:nvCxnSpPr>
          <p:spPr>
            <a:xfrm>
              <a:off x="9824273" y="2360950"/>
              <a:ext cx="90312" cy="124058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3917AD84-9FCC-4E5F-9B1E-165D3E9DD280}"/>
                </a:ext>
              </a:extLst>
            </p:cNvPr>
            <p:cNvCxnSpPr>
              <a:cxnSpLocks/>
              <a:stCxn id="195" idx="4"/>
              <a:endCxn id="215" idx="0"/>
            </p:cNvCxnSpPr>
            <p:nvPr/>
          </p:nvCxnSpPr>
          <p:spPr>
            <a:xfrm>
              <a:off x="9789298" y="2480922"/>
              <a:ext cx="47567" cy="70692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3D39196A-C110-45E9-90A2-30B4B57501DB}"/>
                </a:ext>
              </a:extLst>
            </p:cNvPr>
            <p:cNvSpPr/>
            <p:nvPr/>
          </p:nvSpPr>
          <p:spPr>
            <a:xfrm>
              <a:off x="10104977" y="2278681"/>
              <a:ext cx="50977" cy="50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E6321F79-9AD6-42A1-BA4B-68977BEEA173}"/>
                </a:ext>
              </a:extLst>
            </p:cNvPr>
            <p:cNvGrpSpPr/>
            <p:nvPr/>
          </p:nvGrpSpPr>
          <p:grpSpPr>
            <a:xfrm>
              <a:off x="9733150" y="1850696"/>
              <a:ext cx="690147" cy="783470"/>
              <a:chOff x="9824590" y="1850696"/>
              <a:chExt cx="690147" cy="783470"/>
            </a:xfrm>
            <a:solidFill>
              <a:schemeClr val="accent2"/>
            </a:solidFill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E8D9D21-D0BD-4140-B10F-86CCD134671C}"/>
                  </a:ext>
                </a:extLst>
              </p:cNvPr>
              <p:cNvSpPr/>
              <p:nvPr/>
            </p:nvSpPr>
            <p:spPr>
              <a:xfrm>
                <a:off x="10392935" y="1850696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58A5C99-FDCE-4AF2-85CF-D6C147A8A88B}"/>
                  </a:ext>
                </a:extLst>
              </p:cNvPr>
              <p:cNvSpPr/>
              <p:nvPr/>
            </p:nvSpPr>
            <p:spPr>
              <a:xfrm>
                <a:off x="10363559" y="1948967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443CCB9C-815D-4967-B86B-1EB6FD525479}"/>
                  </a:ext>
                </a:extLst>
              </p:cNvPr>
              <p:cNvSpPr/>
              <p:nvPr/>
            </p:nvSpPr>
            <p:spPr>
              <a:xfrm>
                <a:off x="10458590" y="2009891"/>
                <a:ext cx="56147" cy="56147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5" name="等腰三角形 194">
                <a:extLst>
                  <a:ext uri="{FF2B5EF4-FFF2-40B4-BE49-F238E27FC236}">
                    <a16:creationId xmlns:a16="http://schemas.microsoft.com/office/drawing/2014/main" id="{89E194BB-8E2D-4FE7-BAB2-2E1659A09096}"/>
                  </a:ext>
                </a:extLst>
              </p:cNvPr>
              <p:cNvSpPr/>
              <p:nvPr/>
            </p:nvSpPr>
            <p:spPr>
              <a:xfrm>
                <a:off x="9824590" y="2424774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等腰三角形 195">
                <a:extLst>
                  <a:ext uri="{FF2B5EF4-FFF2-40B4-BE49-F238E27FC236}">
                    <a16:creationId xmlns:a16="http://schemas.microsoft.com/office/drawing/2014/main" id="{92325138-DDE9-42EC-8828-7E84E4A69852}"/>
                  </a:ext>
                </a:extLst>
              </p:cNvPr>
              <p:cNvSpPr/>
              <p:nvPr/>
            </p:nvSpPr>
            <p:spPr>
              <a:xfrm>
                <a:off x="9987908" y="2260333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等腰三角形 196">
                <a:extLst>
                  <a:ext uri="{FF2B5EF4-FFF2-40B4-BE49-F238E27FC236}">
                    <a16:creationId xmlns:a16="http://schemas.microsoft.com/office/drawing/2014/main" id="{2FBDD402-F7C9-43B2-BEC1-CA80411B52F3}"/>
                  </a:ext>
                </a:extLst>
              </p:cNvPr>
              <p:cNvSpPr/>
              <p:nvPr/>
            </p:nvSpPr>
            <p:spPr>
              <a:xfrm>
                <a:off x="9859565" y="2304803"/>
                <a:ext cx="56147" cy="56147"/>
              </a:xfrm>
              <a:prstGeom prst="triangl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1097B31D-9B6E-4B93-9CFD-AA09B9D5C9F4}"/>
                  </a:ext>
                </a:extLst>
              </p:cNvPr>
              <p:cNvSpPr/>
              <p:nvPr/>
            </p:nvSpPr>
            <p:spPr>
              <a:xfrm>
                <a:off x="10226551" y="2413701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F7B52EEB-6C57-438D-BF2F-A2849C11455F}"/>
                  </a:ext>
                </a:extLst>
              </p:cNvPr>
              <p:cNvSpPr/>
              <p:nvPr/>
            </p:nvSpPr>
            <p:spPr>
              <a:xfrm>
                <a:off x="10270325" y="2472634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D53BBC2A-1AA3-45E7-BB6D-ADF75D2E2B9D}"/>
                  </a:ext>
                </a:extLst>
              </p:cNvPr>
              <p:cNvSpPr/>
              <p:nvPr/>
            </p:nvSpPr>
            <p:spPr>
              <a:xfrm>
                <a:off x="10243101" y="2578019"/>
                <a:ext cx="56147" cy="56147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EC65F6-8369-9442-8D91-214A7CB18F83}"/>
              </a:ext>
            </a:extLst>
          </p:cNvPr>
          <p:cNvGrpSpPr/>
          <p:nvPr/>
        </p:nvGrpSpPr>
        <p:grpSpPr>
          <a:xfrm>
            <a:off x="920371" y="1535988"/>
            <a:ext cx="3451660" cy="1555121"/>
            <a:chOff x="755987" y="1377525"/>
            <a:chExt cx="3451660" cy="1555121"/>
          </a:xfrm>
        </p:grpSpPr>
        <p:sp>
          <p:nvSpPr>
            <p:cNvPr id="33" name="文本框 32"/>
            <p:cNvSpPr txBox="1"/>
            <p:nvPr/>
          </p:nvSpPr>
          <p:spPr>
            <a:xfrm>
              <a:off x="2799217" y="2031271"/>
              <a:ext cx="14084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 </a:t>
              </a:r>
              <a:r>
                <a:rPr lang="zh-CN" altLang="en-US" sz="105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属性对比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75BCCC7-3767-104D-AC6D-2336149A9D90}"/>
                </a:ext>
              </a:extLst>
            </p:cNvPr>
            <p:cNvGrpSpPr/>
            <p:nvPr/>
          </p:nvGrpSpPr>
          <p:grpSpPr>
            <a:xfrm>
              <a:off x="755987" y="1697736"/>
              <a:ext cx="1870549" cy="939956"/>
              <a:chOff x="755987" y="1697736"/>
              <a:chExt cx="1870549" cy="939956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69760" y="1697736"/>
                <a:ext cx="339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</a:rPr>
                  <a:t>z</a:t>
                </a:r>
                <a:endParaRPr lang="zh-CN" altLang="en-US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endParaRPr>
              </a:p>
            </p:txBody>
          </p:sp>
          <p:cxnSp>
            <p:nvCxnSpPr>
              <p:cNvPr id="8" name="直接箭头连接符 7"/>
              <p:cNvCxnSpPr>
                <a:cxnSpLocks/>
              </p:cNvCxnSpPr>
              <p:nvPr/>
            </p:nvCxnSpPr>
            <p:spPr>
              <a:xfrm>
                <a:off x="1208869" y="1901632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cxnSpLocks/>
              </p:cNvCxnSpPr>
              <p:nvPr/>
            </p:nvCxnSpPr>
            <p:spPr>
              <a:xfrm>
                <a:off x="1214498" y="2495978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" name="文本框 1"/>
              <p:cNvSpPr txBox="1"/>
              <p:nvPr/>
            </p:nvSpPr>
            <p:spPr>
              <a:xfrm>
                <a:off x="755987" y="2269392"/>
                <a:ext cx="5149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i="1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  <a:sym typeface="+mn-ea"/>
                  </a:rPr>
                  <a:t>z</a:t>
                </a:r>
                <a:r>
                  <a:rPr lang="en-US" altLang="zh-CN" dirty="0">
                    <a:latin typeface="Times Regular" panose="00000500000000020000" charset="0"/>
                    <a:ea typeface="宋体" panose="02010600030101010101" pitchFamily="2" charset="-122"/>
                    <a:cs typeface="Times Regular" panose="00000500000000020000" charset="0"/>
                    <a:sym typeface="+mn-ea"/>
                  </a:rPr>
                  <a:t>+</a:t>
                </a:r>
                <a:r>
                  <a:rPr lang="en-US" altLang="zh-CN" i="1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  <a:sym typeface="+mn-ea"/>
                  </a:rPr>
                  <a:t>ξ</a:t>
                </a:r>
              </a:p>
            </p:txBody>
          </p: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8B60580D-4B4A-4540-B0D2-00A9C3A3EF58}"/>
                  </a:ext>
                </a:extLst>
              </p:cNvPr>
              <p:cNvGrpSpPr/>
              <p:nvPr/>
            </p:nvGrpSpPr>
            <p:grpSpPr>
              <a:xfrm>
                <a:off x="1464432" y="1802904"/>
                <a:ext cx="792000" cy="792000"/>
                <a:chOff x="2023264" y="2015135"/>
                <a:chExt cx="612000" cy="612356"/>
              </a:xfrm>
            </p:grpSpPr>
            <p:sp>
              <p:nvSpPr>
                <p:cNvPr id="26" name="文本框 25"/>
                <p:cNvSpPr txBox="1"/>
                <p:nvPr/>
              </p:nvSpPr>
              <p:spPr>
                <a:xfrm>
                  <a:off x="2055239" y="2230571"/>
                  <a:ext cx="537380" cy="21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i="1">
                      <a:latin typeface="Times New Roman" panose="02020503050405090304" pitchFamily="18" charset="0"/>
                      <a:cs typeface="Times New Roman" panose="02020503050405090304" pitchFamily="18" charset="0"/>
                    </a:defRPr>
                  </a:lvl1pPr>
                </a:lstStyle>
                <a:p>
                  <a:pPr algn="ctr"/>
                  <a:r>
                    <a:rPr lang="en-US" altLang="zh-CN" sz="1200" dirty="0">
                      <a:ea typeface="宋体" panose="02010600030101010101" pitchFamily="2" charset="-122"/>
                    </a:rPr>
                    <a:t>G+R</a:t>
                  </a:r>
                  <a:endParaRPr lang="zh-CN" altLang="en-US" sz="1200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圆角矩形 26"/>
                <p:cNvSpPr/>
                <p:nvPr/>
              </p:nvSpPr>
              <p:spPr>
                <a:xfrm>
                  <a:off x="2023264" y="2015135"/>
                  <a:ext cx="612000" cy="61235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 altLang="zh-CN" sz="1200" i="1" dirty="0">
                    <a:ea typeface="宋体" panose="02010600030101010101" pitchFamily="2" charset="-122"/>
                    <a:sym typeface="+mn-ea"/>
                  </a:endParaRPr>
                </a:p>
              </p:txBody>
            </p:sp>
          </p:grpSp>
          <p:cxnSp>
            <p:nvCxnSpPr>
              <p:cNvPr id="44" name="直接箭头连接符 43"/>
              <p:cNvCxnSpPr>
                <a:cxnSpLocks/>
              </p:cNvCxnSpPr>
              <p:nvPr/>
            </p:nvCxnSpPr>
            <p:spPr>
              <a:xfrm>
                <a:off x="2256368" y="1901633"/>
                <a:ext cx="37016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7C3068D9-9510-4D43-AFE1-9B35FCEA76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0272" y="2495978"/>
                <a:ext cx="37016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CF919321-6092-4C52-B206-7DB91AA4C292}"/>
                </a:ext>
              </a:extLst>
            </p:cNvPr>
            <p:cNvSpPr txBox="1"/>
            <p:nvPr/>
          </p:nvSpPr>
          <p:spPr>
            <a:xfrm>
              <a:off x="3200567" y="2563314"/>
              <a:ext cx="45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2</a:t>
              </a:r>
              <a:endParaRPr lang="zh-CN" altLang="en-US" i="1" baseline="-25000" dirty="0"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97D46205-28BC-4213-9EAD-FDADE7E7D220}"/>
                </a:ext>
              </a:extLst>
            </p:cNvPr>
            <p:cNvSpPr txBox="1"/>
            <p:nvPr/>
          </p:nvSpPr>
          <p:spPr>
            <a:xfrm>
              <a:off x="3208349" y="1377525"/>
              <a:ext cx="453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r>
                <a:rPr lang="en-US" altLang="zh-CN" i="1" baseline="-2500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1</a:t>
              </a:r>
              <a:endParaRPr lang="zh-CN" altLang="en-US" i="1" baseline="-25000" dirty="0">
                <a:latin typeface="Times New Roman" panose="02020503050405090304" pitchFamily="18" charset="0"/>
                <a:ea typeface="宋体" panose="02010600030101010101" pitchFamily="2" charset="-122"/>
                <a:cs typeface="Times New Roman" panose="0202050305040509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91570-53E3-480E-99A8-1C968114A582}"/>
                </a:ext>
              </a:extLst>
            </p:cNvPr>
            <p:cNvSpPr/>
            <p:nvPr/>
          </p:nvSpPr>
          <p:spPr>
            <a:xfrm>
              <a:off x="2744019" y="1831409"/>
              <a:ext cx="108000" cy="12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F8CF120-468D-4B63-A685-4A065F652DA0}"/>
                </a:ext>
              </a:extLst>
            </p:cNvPr>
            <p:cNvSpPr/>
            <p:nvPr/>
          </p:nvSpPr>
          <p:spPr>
            <a:xfrm>
              <a:off x="3129946" y="1786213"/>
              <a:ext cx="108000" cy="16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212DBC8-EE87-4179-BAED-742077E7C21B}"/>
                </a:ext>
              </a:extLst>
            </p:cNvPr>
            <p:cNvSpPr/>
            <p:nvPr/>
          </p:nvSpPr>
          <p:spPr>
            <a:xfrm>
              <a:off x="3514163" y="1847174"/>
              <a:ext cx="108000" cy="10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EAED566-E0C6-4AAC-A7A6-85D27BFA15CD}"/>
                </a:ext>
              </a:extLst>
            </p:cNvPr>
            <p:cNvCxnSpPr/>
            <p:nvPr/>
          </p:nvCxnSpPr>
          <p:spPr>
            <a:xfrm>
              <a:off x="2657856" y="1952752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ADC54A0-E5FE-4618-A132-52110960B17F}"/>
                </a:ext>
              </a:extLst>
            </p:cNvPr>
            <p:cNvSpPr txBox="1"/>
            <p:nvPr/>
          </p:nvSpPr>
          <p:spPr>
            <a:xfrm>
              <a:off x="3216395" y="167254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…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3803B6B-FEEC-4088-BF19-EC92D16BA9E4}"/>
                </a:ext>
              </a:extLst>
            </p:cNvPr>
            <p:cNvSpPr/>
            <p:nvPr/>
          </p:nvSpPr>
          <p:spPr>
            <a:xfrm>
              <a:off x="2754626" y="2329352"/>
              <a:ext cx="107999" cy="288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89070F73-E92A-4400-A232-19709BF57CA2}"/>
                </a:ext>
              </a:extLst>
            </p:cNvPr>
            <p:cNvSpPr/>
            <p:nvPr/>
          </p:nvSpPr>
          <p:spPr>
            <a:xfrm>
              <a:off x="3120718" y="2547860"/>
              <a:ext cx="108000" cy="72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BD9CECD-B547-45CB-8D07-681A945B4D40}"/>
                </a:ext>
              </a:extLst>
            </p:cNvPr>
            <p:cNvSpPr/>
            <p:nvPr/>
          </p:nvSpPr>
          <p:spPr>
            <a:xfrm>
              <a:off x="3518818" y="2403860"/>
              <a:ext cx="108000" cy="216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6899643-1AC8-432B-859E-D391D85D209E}"/>
                </a:ext>
              </a:extLst>
            </p:cNvPr>
            <p:cNvCxnSpPr/>
            <p:nvPr/>
          </p:nvCxnSpPr>
          <p:spPr>
            <a:xfrm>
              <a:off x="2673011" y="2618845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816E2BB-CA67-431F-8E69-2E259C8CF220}"/>
                </a:ext>
              </a:extLst>
            </p:cNvPr>
            <p:cNvSpPr txBox="1"/>
            <p:nvPr/>
          </p:nvSpPr>
          <p:spPr>
            <a:xfrm>
              <a:off x="3201070" y="2338637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…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DE00ADE-5429-44BA-9521-091A464C7DEC}"/>
                </a:ext>
              </a:extLst>
            </p:cNvPr>
            <p:cNvSpPr/>
            <p:nvPr/>
          </p:nvSpPr>
          <p:spPr>
            <a:xfrm>
              <a:off x="2940509" y="1691652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7CCFA8D-09E7-4DFB-98FC-80748AC03CC9}"/>
                </a:ext>
              </a:extLst>
            </p:cNvPr>
            <p:cNvSpPr/>
            <p:nvPr/>
          </p:nvSpPr>
          <p:spPr>
            <a:xfrm>
              <a:off x="2933520" y="2433271"/>
              <a:ext cx="108000" cy="18661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CEF3FC-401D-4B63-8146-5B05D584B077}"/>
                </a:ext>
              </a:extLst>
            </p:cNvPr>
            <p:cNvCxnSpPr/>
            <p:nvPr/>
          </p:nvCxnSpPr>
          <p:spPr>
            <a:xfrm>
              <a:off x="3196918" y="1992280"/>
              <a:ext cx="0" cy="3484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034356" y="1294498"/>
            <a:ext cx="1075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 Regular" panose="02020503050405090304" charset="0"/>
                <a:ea typeface="宋体" panose="02010600030101010101" pitchFamily="2" charset="-122"/>
                <a:cs typeface="Times New Roman Regular" panose="02020503050405090304" charset="0"/>
              </a:rPr>
              <a:t>我们的方法</a:t>
            </a:r>
            <a:endParaRPr lang="en-US" altLang="zh-CN" sz="1400" dirty="0">
              <a:latin typeface="Times New Roman Regular" panose="02020503050405090304" charset="0"/>
              <a:ea typeface="宋体" panose="02010600030101010101" pitchFamily="2" charset="-122"/>
              <a:cs typeface="Times New Roman Regular" panose="0202050305040509030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6EAC89-12BD-8042-AFDF-CCECA340C22B}"/>
              </a:ext>
            </a:extLst>
          </p:cNvPr>
          <p:cNvGrpSpPr/>
          <p:nvPr/>
        </p:nvGrpSpPr>
        <p:grpSpPr>
          <a:xfrm>
            <a:off x="6007868" y="1522435"/>
            <a:ext cx="3516663" cy="1582227"/>
            <a:chOff x="5031251" y="4127974"/>
            <a:chExt cx="3516663" cy="158222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5EDFF30-7E91-3A4F-A706-9B8FAB1EA717}"/>
                </a:ext>
              </a:extLst>
            </p:cNvPr>
            <p:cNvGrpSpPr/>
            <p:nvPr/>
          </p:nvGrpSpPr>
          <p:grpSpPr>
            <a:xfrm>
              <a:off x="5031251" y="4526373"/>
              <a:ext cx="1570100" cy="792000"/>
              <a:chOff x="4107919" y="1832870"/>
              <a:chExt cx="1570100" cy="79200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4107919" y="2014406"/>
                <a:ext cx="6267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  <a:sym typeface="+mn-ea"/>
                  </a:rPr>
                  <a:t>[</a:t>
                </a:r>
                <a:r>
                  <a:rPr lang="en-US" altLang="zh-CN" i="1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  <a:sym typeface="+mn-ea"/>
                  </a:rPr>
                  <a:t>z,α</a:t>
                </a:r>
                <a:r>
                  <a:rPr lang="en-US" altLang="zh-CN" dirty="0">
                    <a:latin typeface="Times New Roman" panose="02020503050405090304" pitchFamily="18" charset="0"/>
                    <a:ea typeface="宋体" panose="02010600030101010101" pitchFamily="2" charset="-122"/>
                    <a:cs typeface="Times New Roman" panose="02020503050405090304" pitchFamily="18" charset="0"/>
                    <a:sym typeface="+mn-ea"/>
                  </a:rPr>
                  <a:t>]</a:t>
                </a:r>
              </a:p>
            </p:txBody>
          </p: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0C3226DC-E8C5-4A25-9AFF-77F645D89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6085" y="2228764"/>
                <a:ext cx="247130" cy="1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7A2ADD95-E3D7-4843-8FA4-9D1DE23B5B93}"/>
                  </a:ext>
                </a:extLst>
              </p:cNvPr>
              <p:cNvGrpSpPr/>
              <p:nvPr/>
            </p:nvGrpSpPr>
            <p:grpSpPr>
              <a:xfrm>
                <a:off x="4886019" y="1832870"/>
                <a:ext cx="792000" cy="792000"/>
                <a:chOff x="2023264" y="2015135"/>
                <a:chExt cx="612000" cy="612356"/>
              </a:xfrm>
            </p:grpSpPr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B4244112-B216-4C23-A592-1EFF8AA0BDF1}"/>
                    </a:ext>
                  </a:extLst>
                </p:cNvPr>
                <p:cNvSpPr txBox="1"/>
                <p:nvPr/>
              </p:nvSpPr>
              <p:spPr>
                <a:xfrm>
                  <a:off x="2055239" y="2230571"/>
                  <a:ext cx="537380" cy="21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i="1">
                      <a:latin typeface="Times New Roman" panose="02020503050405090304" pitchFamily="18" charset="0"/>
                      <a:cs typeface="Times New Roman" panose="02020503050405090304" pitchFamily="18" charset="0"/>
                    </a:defRPr>
                  </a:lvl1pPr>
                </a:lstStyle>
                <a:p>
                  <a:pPr algn="ctr"/>
                  <a:r>
                    <a:rPr lang="en-US" altLang="zh-CN" sz="1200" dirty="0">
                      <a:ea typeface="宋体" panose="02010600030101010101" pitchFamily="2" charset="-122"/>
                    </a:rPr>
                    <a:t>G+R</a:t>
                  </a:r>
                  <a:endParaRPr lang="zh-CN" altLang="en-US" sz="1200" dirty="0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5" name="圆角矩形 26">
                  <a:extLst>
                    <a:ext uri="{FF2B5EF4-FFF2-40B4-BE49-F238E27FC236}">
                      <a16:creationId xmlns:a16="http://schemas.microsoft.com/office/drawing/2014/main" id="{38CF16B5-7350-4BAB-8D71-1130B8ED4FA6}"/>
                    </a:ext>
                  </a:extLst>
                </p:cNvPr>
                <p:cNvSpPr/>
                <p:nvPr/>
              </p:nvSpPr>
              <p:spPr>
                <a:xfrm>
                  <a:off x="2023264" y="2015135"/>
                  <a:ext cx="612000" cy="61235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/>
                  <a:endParaRPr lang="en-US" altLang="zh-CN" sz="1200" i="1" dirty="0">
                    <a:ea typeface="宋体" panose="02010600030101010101" pitchFamily="2" charset="-122"/>
                    <a:sym typeface="+mn-ea"/>
                  </a:endParaRPr>
                </a:p>
              </p:txBody>
            </p:sp>
          </p:grp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90DCD338-8408-4C6B-BD4C-18CD1AD2A1EE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91" y="5188903"/>
              <a:ext cx="37016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10B142F-5C48-464D-9E89-7E76CDAA1C8B}"/>
                </a:ext>
              </a:extLst>
            </p:cNvPr>
            <p:cNvSpPr/>
            <p:nvPr/>
          </p:nvSpPr>
          <p:spPr>
            <a:xfrm>
              <a:off x="7088938" y="4529642"/>
              <a:ext cx="108000" cy="138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5DB7FD20-B1DB-4F74-AC75-F74D1EB1B9C9}"/>
                </a:ext>
              </a:extLst>
            </p:cNvPr>
            <p:cNvSpPr/>
            <p:nvPr/>
          </p:nvSpPr>
          <p:spPr>
            <a:xfrm>
              <a:off x="7474865" y="4525200"/>
              <a:ext cx="108000" cy="15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512B1474-FBDA-4712-AB32-8667077F6755}"/>
                </a:ext>
              </a:extLst>
            </p:cNvPr>
            <p:cNvSpPr/>
            <p:nvPr/>
          </p:nvSpPr>
          <p:spPr>
            <a:xfrm>
              <a:off x="7859082" y="4507307"/>
              <a:ext cx="108000" cy="1608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997F4A0D-4629-4742-867C-3AC3ACAAF6AD}"/>
                </a:ext>
              </a:extLst>
            </p:cNvPr>
            <p:cNvCxnSpPr/>
            <p:nvPr/>
          </p:nvCxnSpPr>
          <p:spPr>
            <a:xfrm>
              <a:off x="7002775" y="4676499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C30E1C7-DFF4-4CDE-ABD6-7FAF30CE3CFE}"/>
                </a:ext>
              </a:extLst>
            </p:cNvPr>
            <p:cNvSpPr txBox="1"/>
            <p:nvPr/>
          </p:nvSpPr>
          <p:spPr>
            <a:xfrm>
              <a:off x="7561314" y="436546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…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88829E7E-C276-43CE-B873-17F4795AD450}"/>
                </a:ext>
              </a:extLst>
            </p:cNvPr>
            <p:cNvSpPr/>
            <p:nvPr/>
          </p:nvSpPr>
          <p:spPr>
            <a:xfrm>
              <a:off x="7285428" y="4405125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9F8CB4F-3CB7-4C9D-8EB2-1D914F9E54CA}"/>
                </a:ext>
              </a:extLst>
            </p:cNvPr>
            <p:cNvCxnSpPr/>
            <p:nvPr/>
          </p:nvCxnSpPr>
          <p:spPr>
            <a:xfrm>
              <a:off x="7541837" y="4685205"/>
              <a:ext cx="0" cy="34849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B7920A1-6CCE-4190-BF48-B3001F589E8A}"/>
                </a:ext>
              </a:extLst>
            </p:cNvPr>
            <p:cNvSpPr txBox="1"/>
            <p:nvPr/>
          </p:nvSpPr>
          <p:spPr>
            <a:xfrm>
              <a:off x="7584440" y="4127974"/>
              <a:ext cx="30649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i="1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  <a:sym typeface="+mn-ea"/>
                </a:rPr>
                <a:t>α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610DDE7-D75B-4006-AB6A-74CAAFFBF54E}"/>
                </a:ext>
              </a:extLst>
            </p:cNvPr>
            <p:cNvSpPr txBox="1"/>
            <p:nvPr/>
          </p:nvSpPr>
          <p:spPr>
            <a:xfrm>
              <a:off x="7139484" y="4729538"/>
              <a:ext cx="14084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 </a:t>
              </a:r>
              <a:r>
                <a:rPr lang="zh-CN" altLang="en-US" sz="1050" dirty="0">
                  <a:latin typeface="Times New Roman" panose="02020503050405090304" pitchFamily="18" charset="0"/>
                  <a:ea typeface="宋体" panose="02010600030101010101" pitchFamily="2" charset="-122"/>
                  <a:cs typeface="Times New Roman" panose="02020503050405090304" pitchFamily="18" charset="0"/>
                </a:rPr>
                <a:t>属性一致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2FA64AA-815C-4A76-AD05-08B8FE3D27A1}"/>
                </a:ext>
              </a:extLst>
            </p:cNvPr>
            <p:cNvSpPr/>
            <p:nvPr/>
          </p:nvSpPr>
          <p:spPr>
            <a:xfrm>
              <a:off x="7104178" y="5202514"/>
              <a:ext cx="108000" cy="1384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742B684-DF9C-463F-84C7-9B78E6EBD4C4}"/>
                </a:ext>
              </a:extLst>
            </p:cNvPr>
            <p:cNvSpPr/>
            <p:nvPr/>
          </p:nvSpPr>
          <p:spPr>
            <a:xfrm>
              <a:off x="7490105" y="5187798"/>
              <a:ext cx="108000" cy="151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314B36BE-48C2-4D16-8790-804323841396}"/>
                </a:ext>
              </a:extLst>
            </p:cNvPr>
            <p:cNvSpPr/>
            <p:nvPr/>
          </p:nvSpPr>
          <p:spPr>
            <a:xfrm>
              <a:off x="7874322" y="5180179"/>
              <a:ext cx="108000" cy="1608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0970EBA8-2D82-4A75-82B0-6437A15D81FB}"/>
                </a:ext>
              </a:extLst>
            </p:cNvPr>
            <p:cNvCxnSpPr/>
            <p:nvPr/>
          </p:nvCxnSpPr>
          <p:spPr>
            <a:xfrm>
              <a:off x="7018015" y="5339097"/>
              <a:ext cx="11277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7B493EE-E0FD-4875-909A-E1E4366A4EF5}"/>
                </a:ext>
              </a:extLst>
            </p:cNvPr>
            <p:cNvSpPr txBox="1"/>
            <p:nvPr/>
          </p:nvSpPr>
          <p:spPr>
            <a:xfrm>
              <a:off x="7576554" y="505888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宋体" panose="02010600030101010101" pitchFamily="2" charset="-122"/>
                </a:rPr>
                <a:t>…</a:t>
              </a:r>
              <a:endParaRPr lang="zh-CN" altLang="en-US" dirty="0">
                <a:ea typeface="宋体" panose="02010600030101010101" pitchFamily="2" charset="-122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A38852A8-7223-47EC-8D12-8DFC87942A8B}"/>
                </a:ext>
              </a:extLst>
            </p:cNvPr>
            <p:cNvSpPr/>
            <p:nvPr/>
          </p:nvSpPr>
          <p:spPr>
            <a:xfrm>
              <a:off x="7300668" y="5077997"/>
              <a:ext cx="108000" cy="2629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F7786FF3-D549-1E4B-91D9-96FFE74E1B9A}"/>
                    </a:ext>
                  </a:extLst>
                </p:cNvPr>
                <p:cNvSpPr txBox="1"/>
                <p:nvPr/>
              </p:nvSpPr>
              <p:spPr>
                <a:xfrm>
                  <a:off x="7582802" y="5340869"/>
                  <a:ext cx="369011" cy="36933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Times New Roman" panose="02020503050405090304" pitchFamily="18" charset="0"/>
                                <a:ea typeface="宋体" panose="02010600030101010101" pitchFamily="2" charset="-122"/>
                                <a:cs typeface="Times New Roman" panose="02020503050405090304" pitchFamily="18" charset="0"/>
                                <a:sym typeface="+mn-ea"/>
                              </a:rPr>
                              <m:t>α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F7786FF3-D549-1E4B-91D9-96FFE74E1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802" y="5340869"/>
                  <a:ext cx="36901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202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56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Times New Roman Regular</vt:lpstr>
      <vt:lpstr>Times Regular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516</cp:revision>
  <cp:lastPrinted>2021-05-16T13:01:33Z</cp:lastPrinted>
  <dcterms:created xsi:type="dcterms:W3CDTF">2021-05-16T04:53:15Z</dcterms:created>
  <dcterms:modified xsi:type="dcterms:W3CDTF">2021-10-08T08:50:52Z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