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2" r:id="rId1"/>
  </p:sldMasterIdLst>
  <p:sldIdLst>
    <p:sldId id="275" r:id="rId2"/>
    <p:sldId id="276" r:id="rId3"/>
    <p:sldId id="310" r:id="rId4"/>
    <p:sldId id="311" r:id="rId5"/>
    <p:sldId id="312" r:id="rId6"/>
    <p:sldId id="313" r:id="rId7"/>
    <p:sldId id="314" r:id="rId8"/>
  </p:sldIdLst>
  <p:sldSz cx="35661600" cy="20059650"/>
  <p:notesSz cx="6858000" cy="9144000"/>
  <p:defaultTextStyle>
    <a:defPPr>
      <a:defRPr lang="zh-CN"/>
    </a:defPPr>
    <a:lvl1pPr marL="0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1pPr>
    <a:lvl2pPr marL="594184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2pPr>
    <a:lvl3pPr marL="1188368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3pPr>
    <a:lvl4pPr marL="1782552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4pPr>
    <a:lvl5pPr marL="2376736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5pPr>
    <a:lvl6pPr marL="2970920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6pPr>
    <a:lvl7pPr marL="3565104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7pPr>
    <a:lvl8pPr marL="4159287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8pPr>
    <a:lvl9pPr marL="4753471" algn="l" defTabSz="1188368" rtl="0" eaLnBrk="1" latinLnBrk="0" hangingPunct="1">
      <a:defRPr sz="23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12" autoAdjust="0"/>
    <p:restoredTop sz="94660"/>
  </p:normalViewPr>
  <p:slideViewPr>
    <p:cSldViewPr snapToGrid="0">
      <p:cViewPr varScale="1">
        <p:scale>
          <a:sx n="34" d="100"/>
          <a:sy n="34" d="100"/>
        </p:scale>
        <p:origin x="4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0" y="3282912"/>
            <a:ext cx="26746200" cy="6983730"/>
          </a:xfrm>
        </p:spPr>
        <p:txBody>
          <a:bodyPr anchor="b"/>
          <a:lstStyle>
            <a:lvl1pPr algn="ctr">
              <a:defRPr sz="175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57700" y="10535961"/>
            <a:ext cx="26746200" cy="4843104"/>
          </a:xfrm>
        </p:spPr>
        <p:txBody>
          <a:bodyPr/>
          <a:lstStyle>
            <a:lvl1pPr marL="0" indent="0" algn="ctr">
              <a:buNone/>
              <a:defRPr sz="7020"/>
            </a:lvl1pPr>
            <a:lvl2pPr marL="1337310" indent="0" algn="ctr">
              <a:buNone/>
              <a:defRPr sz="5850"/>
            </a:lvl2pPr>
            <a:lvl3pPr marL="2674620" indent="0" algn="ctr">
              <a:buNone/>
              <a:defRPr sz="5265"/>
            </a:lvl3pPr>
            <a:lvl4pPr marL="4011930" indent="0" algn="ctr">
              <a:buNone/>
              <a:defRPr sz="4680"/>
            </a:lvl4pPr>
            <a:lvl5pPr marL="5349240" indent="0" algn="ctr">
              <a:buNone/>
              <a:defRPr sz="4680"/>
            </a:lvl5pPr>
            <a:lvl6pPr marL="6686550" indent="0" algn="ctr">
              <a:buNone/>
              <a:defRPr sz="4680"/>
            </a:lvl6pPr>
            <a:lvl7pPr marL="8023860" indent="0" algn="ctr">
              <a:buNone/>
              <a:defRPr sz="4680"/>
            </a:lvl7pPr>
            <a:lvl8pPr marL="9361170" indent="0" algn="ctr">
              <a:buNone/>
              <a:defRPr sz="4680"/>
            </a:lvl8pPr>
            <a:lvl9pPr marL="10698480" indent="0" algn="ctr">
              <a:buNone/>
              <a:defRPr sz="4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44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11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520332" y="1067991"/>
            <a:ext cx="7689533" cy="169996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51735" y="1067991"/>
            <a:ext cx="22622828" cy="169996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81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6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161" y="5000985"/>
            <a:ext cx="30758130" cy="8344256"/>
          </a:xfrm>
        </p:spPr>
        <p:txBody>
          <a:bodyPr anchor="b"/>
          <a:lstStyle>
            <a:lvl1pPr>
              <a:defRPr sz="175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3161" y="13424181"/>
            <a:ext cx="30758130" cy="4388047"/>
          </a:xfrm>
        </p:spPr>
        <p:txBody>
          <a:bodyPr/>
          <a:lstStyle>
            <a:lvl1pPr marL="0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1pPr>
            <a:lvl2pPr marL="1337310" indent="0">
              <a:buNone/>
              <a:defRPr sz="5850">
                <a:solidFill>
                  <a:schemeClr val="tx1">
                    <a:tint val="75000"/>
                  </a:schemeClr>
                </a:solidFill>
              </a:defRPr>
            </a:lvl2pPr>
            <a:lvl3pPr marL="2674620" indent="0">
              <a:buNone/>
              <a:defRPr sz="5265">
                <a:solidFill>
                  <a:schemeClr val="tx1">
                    <a:tint val="75000"/>
                  </a:schemeClr>
                </a:solidFill>
              </a:defRPr>
            </a:lvl3pPr>
            <a:lvl4pPr marL="401193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4pPr>
            <a:lvl5pPr marL="534924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5pPr>
            <a:lvl6pPr marL="668655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6pPr>
            <a:lvl7pPr marL="802386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7pPr>
            <a:lvl8pPr marL="936117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8pPr>
            <a:lvl9pPr marL="1069848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95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51735" y="5339953"/>
            <a:ext cx="15156180" cy="12727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53685" y="5339953"/>
            <a:ext cx="15156180" cy="127276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6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0" y="1067992"/>
            <a:ext cx="30758130" cy="38772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81" y="4917402"/>
            <a:ext cx="15086527" cy="2409943"/>
          </a:xfrm>
        </p:spPr>
        <p:txBody>
          <a:bodyPr anchor="b"/>
          <a:lstStyle>
            <a:lvl1pPr marL="0" indent="0">
              <a:buNone/>
              <a:defRPr sz="7020" b="1"/>
            </a:lvl1pPr>
            <a:lvl2pPr marL="1337310" indent="0">
              <a:buNone/>
              <a:defRPr sz="5850" b="1"/>
            </a:lvl2pPr>
            <a:lvl3pPr marL="2674620" indent="0">
              <a:buNone/>
              <a:defRPr sz="5265" b="1"/>
            </a:lvl3pPr>
            <a:lvl4pPr marL="4011930" indent="0">
              <a:buNone/>
              <a:defRPr sz="4680" b="1"/>
            </a:lvl4pPr>
            <a:lvl5pPr marL="5349240" indent="0">
              <a:buNone/>
              <a:defRPr sz="4680" b="1"/>
            </a:lvl5pPr>
            <a:lvl6pPr marL="6686550" indent="0">
              <a:buNone/>
              <a:defRPr sz="4680" b="1"/>
            </a:lvl6pPr>
            <a:lvl7pPr marL="8023860" indent="0">
              <a:buNone/>
              <a:defRPr sz="4680" b="1"/>
            </a:lvl7pPr>
            <a:lvl8pPr marL="9361170" indent="0">
              <a:buNone/>
              <a:defRPr sz="4680" b="1"/>
            </a:lvl8pPr>
            <a:lvl9pPr marL="10698480" indent="0">
              <a:buNone/>
              <a:defRPr sz="4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6381" y="7327344"/>
            <a:ext cx="15086527" cy="107774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053685" y="4917402"/>
            <a:ext cx="15160825" cy="2409943"/>
          </a:xfrm>
        </p:spPr>
        <p:txBody>
          <a:bodyPr anchor="b"/>
          <a:lstStyle>
            <a:lvl1pPr marL="0" indent="0">
              <a:buNone/>
              <a:defRPr sz="7020" b="1"/>
            </a:lvl1pPr>
            <a:lvl2pPr marL="1337310" indent="0">
              <a:buNone/>
              <a:defRPr sz="5850" b="1"/>
            </a:lvl2pPr>
            <a:lvl3pPr marL="2674620" indent="0">
              <a:buNone/>
              <a:defRPr sz="5265" b="1"/>
            </a:lvl3pPr>
            <a:lvl4pPr marL="4011930" indent="0">
              <a:buNone/>
              <a:defRPr sz="4680" b="1"/>
            </a:lvl4pPr>
            <a:lvl5pPr marL="5349240" indent="0">
              <a:buNone/>
              <a:defRPr sz="4680" b="1"/>
            </a:lvl5pPr>
            <a:lvl6pPr marL="6686550" indent="0">
              <a:buNone/>
              <a:defRPr sz="4680" b="1"/>
            </a:lvl6pPr>
            <a:lvl7pPr marL="8023860" indent="0">
              <a:buNone/>
              <a:defRPr sz="4680" b="1"/>
            </a:lvl7pPr>
            <a:lvl8pPr marL="9361170" indent="0">
              <a:buNone/>
              <a:defRPr sz="4680" b="1"/>
            </a:lvl8pPr>
            <a:lvl9pPr marL="10698480" indent="0">
              <a:buNone/>
              <a:defRPr sz="4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053685" y="7327344"/>
            <a:ext cx="15160825" cy="1077742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05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37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1" y="1337310"/>
            <a:ext cx="11501793" cy="4680585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60825" y="2888220"/>
            <a:ext cx="18053685" cy="14255353"/>
          </a:xfrm>
        </p:spPr>
        <p:txBody>
          <a:bodyPr/>
          <a:lstStyle>
            <a:lvl1pPr>
              <a:defRPr sz="9360"/>
            </a:lvl1pPr>
            <a:lvl2pPr>
              <a:defRPr sz="8190"/>
            </a:lvl2pPr>
            <a:lvl3pPr>
              <a:defRPr sz="7020"/>
            </a:lvl3pPr>
            <a:lvl4pPr>
              <a:defRPr sz="5850"/>
            </a:lvl4pPr>
            <a:lvl5pPr>
              <a:defRPr sz="5850"/>
            </a:lvl5pPr>
            <a:lvl6pPr>
              <a:defRPr sz="5850"/>
            </a:lvl6pPr>
            <a:lvl7pPr>
              <a:defRPr sz="5850"/>
            </a:lvl7pPr>
            <a:lvl8pPr>
              <a:defRPr sz="5850"/>
            </a:lvl8pPr>
            <a:lvl9pPr>
              <a:defRPr sz="58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6381" y="6017895"/>
            <a:ext cx="11501793" cy="11148895"/>
          </a:xfrm>
        </p:spPr>
        <p:txBody>
          <a:bodyPr/>
          <a:lstStyle>
            <a:lvl1pPr marL="0" indent="0">
              <a:buNone/>
              <a:defRPr sz="4680"/>
            </a:lvl1pPr>
            <a:lvl2pPr marL="1337310" indent="0">
              <a:buNone/>
              <a:defRPr sz="4095"/>
            </a:lvl2pPr>
            <a:lvl3pPr marL="2674620" indent="0">
              <a:buNone/>
              <a:defRPr sz="3510"/>
            </a:lvl3pPr>
            <a:lvl4pPr marL="4011930" indent="0">
              <a:buNone/>
              <a:defRPr sz="2925"/>
            </a:lvl4pPr>
            <a:lvl5pPr marL="5349240" indent="0">
              <a:buNone/>
              <a:defRPr sz="2925"/>
            </a:lvl5pPr>
            <a:lvl6pPr marL="6686550" indent="0">
              <a:buNone/>
              <a:defRPr sz="2925"/>
            </a:lvl6pPr>
            <a:lvl7pPr marL="8023860" indent="0">
              <a:buNone/>
              <a:defRPr sz="2925"/>
            </a:lvl7pPr>
            <a:lvl8pPr marL="9361170" indent="0">
              <a:buNone/>
              <a:defRPr sz="2925"/>
            </a:lvl8pPr>
            <a:lvl9pPr marL="10698480" indent="0">
              <a:buNone/>
              <a:defRPr sz="29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14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81" y="1337310"/>
            <a:ext cx="11501793" cy="4680585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160825" y="2888220"/>
            <a:ext cx="18053685" cy="14255353"/>
          </a:xfrm>
        </p:spPr>
        <p:txBody>
          <a:bodyPr anchor="t"/>
          <a:lstStyle>
            <a:lvl1pPr marL="0" indent="0">
              <a:buNone/>
              <a:defRPr sz="9360"/>
            </a:lvl1pPr>
            <a:lvl2pPr marL="1337310" indent="0">
              <a:buNone/>
              <a:defRPr sz="8190"/>
            </a:lvl2pPr>
            <a:lvl3pPr marL="2674620" indent="0">
              <a:buNone/>
              <a:defRPr sz="7020"/>
            </a:lvl3pPr>
            <a:lvl4pPr marL="4011930" indent="0">
              <a:buNone/>
              <a:defRPr sz="5850"/>
            </a:lvl4pPr>
            <a:lvl5pPr marL="5349240" indent="0">
              <a:buNone/>
              <a:defRPr sz="5850"/>
            </a:lvl5pPr>
            <a:lvl6pPr marL="6686550" indent="0">
              <a:buNone/>
              <a:defRPr sz="5850"/>
            </a:lvl6pPr>
            <a:lvl7pPr marL="8023860" indent="0">
              <a:buNone/>
              <a:defRPr sz="5850"/>
            </a:lvl7pPr>
            <a:lvl8pPr marL="9361170" indent="0">
              <a:buNone/>
              <a:defRPr sz="5850"/>
            </a:lvl8pPr>
            <a:lvl9pPr marL="10698480" indent="0">
              <a:buNone/>
              <a:defRPr sz="58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56381" y="6017895"/>
            <a:ext cx="11501793" cy="11148895"/>
          </a:xfrm>
        </p:spPr>
        <p:txBody>
          <a:bodyPr/>
          <a:lstStyle>
            <a:lvl1pPr marL="0" indent="0">
              <a:buNone/>
              <a:defRPr sz="4680"/>
            </a:lvl1pPr>
            <a:lvl2pPr marL="1337310" indent="0">
              <a:buNone/>
              <a:defRPr sz="4095"/>
            </a:lvl2pPr>
            <a:lvl3pPr marL="2674620" indent="0">
              <a:buNone/>
              <a:defRPr sz="3510"/>
            </a:lvl3pPr>
            <a:lvl4pPr marL="4011930" indent="0">
              <a:buNone/>
              <a:defRPr sz="2925"/>
            </a:lvl4pPr>
            <a:lvl5pPr marL="5349240" indent="0">
              <a:buNone/>
              <a:defRPr sz="2925"/>
            </a:lvl5pPr>
            <a:lvl6pPr marL="6686550" indent="0">
              <a:buNone/>
              <a:defRPr sz="2925"/>
            </a:lvl6pPr>
            <a:lvl7pPr marL="8023860" indent="0">
              <a:buNone/>
              <a:defRPr sz="2925"/>
            </a:lvl7pPr>
            <a:lvl8pPr marL="9361170" indent="0">
              <a:buNone/>
              <a:defRPr sz="2925"/>
            </a:lvl8pPr>
            <a:lvl9pPr marL="10698480" indent="0">
              <a:buNone/>
              <a:defRPr sz="29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A0654-BC80-4DA9-BF84-0BEA504469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70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51735" y="1067992"/>
            <a:ext cx="30758130" cy="3877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1735" y="5339953"/>
            <a:ext cx="30758130" cy="12727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51735" y="18592325"/>
            <a:ext cx="8023860" cy="1067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A0654-BC80-4DA9-BF84-0BEA5044695C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12905" y="18592325"/>
            <a:ext cx="12035790" cy="1067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186005" y="18592325"/>
            <a:ext cx="8023860" cy="1067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1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09D22-405F-4B84-B40C-C979F7E99C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353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674620" rtl="0" eaLnBrk="1" latinLnBrk="0" hangingPunct="1">
        <a:lnSpc>
          <a:spcPct val="90000"/>
        </a:lnSpc>
        <a:spcBef>
          <a:spcPct val="0"/>
        </a:spcBef>
        <a:buNone/>
        <a:defRPr sz="128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68655" indent="-668655" algn="l" defTabSz="2674620" rtl="0" eaLnBrk="1" latinLnBrk="0" hangingPunct="1">
        <a:lnSpc>
          <a:spcPct val="90000"/>
        </a:lnSpc>
        <a:spcBef>
          <a:spcPts val="2925"/>
        </a:spcBef>
        <a:buFont typeface="Arial" panose="020B0604020202020204" pitchFamily="34" charset="0"/>
        <a:buChar char="•"/>
        <a:defRPr sz="8190" kern="1200">
          <a:solidFill>
            <a:schemeClr val="tx1"/>
          </a:solidFill>
          <a:latin typeface="+mn-lt"/>
          <a:ea typeface="+mn-ea"/>
          <a:cs typeface="+mn-cs"/>
        </a:defRPr>
      </a:lvl1pPr>
      <a:lvl2pPr marL="200596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7020" kern="1200">
          <a:solidFill>
            <a:schemeClr val="tx1"/>
          </a:solidFill>
          <a:latin typeface="+mn-lt"/>
          <a:ea typeface="+mn-ea"/>
          <a:cs typeface="+mn-cs"/>
        </a:defRPr>
      </a:lvl2pPr>
      <a:lvl3pPr marL="334327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850" kern="1200">
          <a:solidFill>
            <a:schemeClr val="tx1"/>
          </a:solidFill>
          <a:latin typeface="+mn-lt"/>
          <a:ea typeface="+mn-ea"/>
          <a:cs typeface="+mn-cs"/>
        </a:defRPr>
      </a:lvl3pPr>
      <a:lvl4pPr marL="468058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4pPr>
      <a:lvl5pPr marL="601789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5pPr>
      <a:lvl6pPr marL="735520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6pPr>
      <a:lvl7pPr marL="869251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7pPr>
      <a:lvl8pPr marL="1002982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8pPr>
      <a:lvl9pPr marL="11367135" indent="-668655" algn="l" defTabSz="2674620" rtl="0" eaLnBrk="1" latinLnBrk="0" hangingPunct="1">
        <a:lnSpc>
          <a:spcPct val="90000"/>
        </a:lnSpc>
        <a:spcBef>
          <a:spcPts val="1463"/>
        </a:spcBef>
        <a:buFont typeface="Arial" panose="020B0604020202020204" pitchFamily="34" charset="0"/>
        <a:buChar char="•"/>
        <a:defRPr sz="52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1pPr>
      <a:lvl2pPr marL="133731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2pPr>
      <a:lvl3pPr marL="267462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3pPr>
      <a:lvl4pPr marL="401193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5pPr>
      <a:lvl6pPr marL="668655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7pPr>
      <a:lvl8pPr marL="936117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8pPr>
      <a:lvl9pPr marL="10698480" algn="l" defTabSz="2674620" rtl="0" eaLnBrk="1" latinLnBrk="0" hangingPunct="1">
        <a:defRPr sz="5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18" Type="http://schemas.openxmlformats.org/officeDocument/2006/relationships/image" Target="../media/image22.jpg"/><Relationship Id="rId26" Type="http://schemas.openxmlformats.org/officeDocument/2006/relationships/image" Target="../media/image30.png"/><Relationship Id="rId3" Type="http://schemas.openxmlformats.org/officeDocument/2006/relationships/image" Target="../media/image7.jpeg"/><Relationship Id="rId21" Type="http://schemas.openxmlformats.org/officeDocument/2006/relationships/image" Target="../media/image25.jp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jpeg"/><Relationship Id="rId16" Type="http://schemas.openxmlformats.org/officeDocument/2006/relationships/image" Target="../media/image20.jpeg"/><Relationship Id="rId20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24" Type="http://schemas.openxmlformats.org/officeDocument/2006/relationships/image" Target="../media/image28.png"/><Relationship Id="rId5" Type="http://schemas.openxmlformats.org/officeDocument/2006/relationships/image" Target="../media/image9.jpe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jpeg"/><Relationship Id="rId19" Type="http://schemas.openxmlformats.org/officeDocument/2006/relationships/image" Target="../media/image23.jpg"/><Relationship Id="rId4" Type="http://schemas.openxmlformats.org/officeDocument/2006/relationships/image" Target="../media/image8.jpeg"/><Relationship Id="rId9" Type="http://schemas.openxmlformats.org/officeDocument/2006/relationships/image" Target="../media/image13.jpeg"/><Relationship Id="rId14" Type="http://schemas.openxmlformats.org/officeDocument/2006/relationships/image" Target="../media/image18.jpeg"/><Relationship Id="rId22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13" Type="http://schemas.openxmlformats.org/officeDocument/2006/relationships/image" Target="../media/image42.jpg"/><Relationship Id="rId18" Type="http://schemas.openxmlformats.org/officeDocument/2006/relationships/image" Target="../media/image47.jpg"/><Relationship Id="rId3" Type="http://schemas.openxmlformats.org/officeDocument/2006/relationships/image" Target="../media/image32.tiff"/><Relationship Id="rId7" Type="http://schemas.openxmlformats.org/officeDocument/2006/relationships/image" Target="../media/image36.jpg"/><Relationship Id="rId12" Type="http://schemas.openxmlformats.org/officeDocument/2006/relationships/image" Target="../media/image41.jpg"/><Relationship Id="rId17" Type="http://schemas.openxmlformats.org/officeDocument/2006/relationships/image" Target="../media/image46.jpg"/><Relationship Id="rId2" Type="http://schemas.openxmlformats.org/officeDocument/2006/relationships/image" Target="../media/image31.png"/><Relationship Id="rId16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11" Type="http://schemas.openxmlformats.org/officeDocument/2006/relationships/image" Target="../media/image40.jpg"/><Relationship Id="rId5" Type="http://schemas.openxmlformats.org/officeDocument/2006/relationships/image" Target="../media/image34.jpg"/><Relationship Id="rId15" Type="http://schemas.openxmlformats.org/officeDocument/2006/relationships/image" Target="../media/image44.jpg"/><Relationship Id="rId10" Type="http://schemas.openxmlformats.org/officeDocument/2006/relationships/image" Target="../media/image39.jpg"/><Relationship Id="rId19" Type="http://schemas.openxmlformats.org/officeDocument/2006/relationships/image" Target="../media/image48.tiff"/><Relationship Id="rId4" Type="http://schemas.openxmlformats.org/officeDocument/2006/relationships/image" Target="../media/image33.png"/><Relationship Id="rId9" Type="http://schemas.openxmlformats.org/officeDocument/2006/relationships/image" Target="../media/image38.jpg"/><Relationship Id="rId14" Type="http://schemas.openxmlformats.org/officeDocument/2006/relationships/image" Target="../media/image43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image" Target="../media/image60.jpeg"/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12" Type="http://schemas.openxmlformats.org/officeDocument/2006/relationships/image" Target="../media/image59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11" Type="http://schemas.openxmlformats.org/officeDocument/2006/relationships/image" Target="../media/image58.jpeg"/><Relationship Id="rId5" Type="http://schemas.openxmlformats.org/officeDocument/2006/relationships/image" Target="../media/image52.jpeg"/><Relationship Id="rId15" Type="http://schemas.openxmlformats.org/officeDocument/2006/relationships/image" Target="../media/image62.jpeg"/><Relationship Id="rId10" Type="http://schemas.openxmlformats.org/officeDocument/2006/relationships/image" Target="../media/image57.jpeg"/><Relationship Id="rId4" Type="http://schemas.openxmlformats.org/officeDocument/2006/relationships/image" Target="../media/image51.jpeg"/><Relationship Id="rId9" Type="http://schemas.openxmlformats.org/officeDocument/2006/relationships/image" Target="../media/image56.jpeg"/><Relationship Id="rId14" Type="http://schemas.openxmlformats.org/officeDocument/2006/relationships/image" Target="../media/image6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13" Type="http://schemas.openxmlformats.org/officeDocument/2006/relationships/image" Target="../media/image60.jpeg"/><Relationship Id="rId3" Type="http://schemas.openxmlformats.org/officeDocument/2006/relationships/image" Target="../media/image50.jpeg"/><Relationship Id="rId7" Type="http://schemas.openxmlformats.org/officeDocument/2006/relationships/image" Target="../media/image54.jpeg"/><Relationship Id="rId12" Type="http://schemas.openxmlformats.org/officeDocument/2006/relationships/image" Target="../media/image59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jpeg"/><Relationship Id="rId11" Type="http://schemas.openxmlformats.org/officeDocument/2006/relationships/image" Target="../media/image58.jpeg"/><Relationship Id="rId5" Type="http://schemas.openxmlformats.org/officeDocument/2006/relationships/image" Target="../media/image52.jpeg"/><Relationship Id="rId15" Type="http://schemas.openxmlformats.org/officeDocument/2006/relationships/image" Target="../media/image62.jpeg"/><Relationship Id="rId10" Type="http://schemas.openxmlformats.org/officeDocument/2006/relationships/image" Target="../media/image57.jpeg"/><Relationship Id="rId4" Type="http://schemas.openxmlformats.org/officeDocument/2006/relationships/image" Target="../media/image51.jpeg"/><Relationship Id="rId9" Type="http://schemas.openxmlformats.org/officeDocument/2006/relationships/image" Target="../media/image56.jpeg"/><Relationship Id="rId14" Type="http://schemas.openxmlformats.org/officeDocument/2006/relationships/image" Target="../media/image61.jpe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jpg"/><Relationship Id="rId18" Type="http://schemas.openxmlformats.org/officeDocument/2006/relationships/image" Target="../media/image79.jpg"/><Relationship Id="rId26" Type="http://schemas.openxmlformats.org/officeDocument/2006/relationships/image" Target="../media/image87.jpg"/><Relationship Id="rId39" Type="http://schemas.openxmlformats.org/officeDocument/2006/relationships/image" Target="../media/image100.jpg"/><Relationship Id="rId21" Type="http://schemas.openxmlformats.org/officeDocument/2006/relationships/image" Target="../media/image82.jpg"/><Relationship Id="rId34" Type="http://schemas.openxmlformats.org/officeDocument/2006/relationships/image" Target="../media/image95.jpg"/><Relationship Id="rId42" Type="http://schemas.openxmlformats.org/officeDocument/2006/relationships/image" Target="../media/image103.jpg"/><Relationship Id="rId7" Type="http://schemas.openxmlformats.org/officeDocument/2006/relationships/image" Target="../media/image68.jpg"/><Relationship Id="rId2" Type="http://schemas.openxmlformats.org/officeDocument/2006/relationships/image" Target="../media/image63.jpg"/><Relationship Id="rId16" Type="http://schemas.openxmlformats.org/officeDocument/2006/relationships/image" Target="../media/image77.jpg"/><Relationship Id="rId20" Type="http://schemas.openxmlformats.org/officeDocument/2006/relationships/image" Target="../media/image81.jpg"/><Relationship Id="rId29" Type="http://schemas.openxmlformats.org/officeDocument/2006/relationships/image" Target="../media/image90.jpg"/><Relationship Id="rId41" Type="http://schemas.openxmlformats.org/officeDocument/2006/relationships/image" Target="../media/image10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g"/><Relationship Id="rId11" Type="http://schemas.openxmlformats.org/officeDocument/2006/relationships/image" Target="../media/image72.jpg"/><Relationship Id="rId24" Type="http://schemas.openxmlformats.org/officeDocument/2006/relationships/image" Target="../media/image85.jpg"/><Relationship Id="rId32" Type="http://schemas.openxmlformats.org/officeDocument/2006/relationships/image" Target="../media/image93.jpg"/><Relationship Id="rId37" Type="http://schemas.openxmlformats.org/officeDocument/2006/relationships/image" Target="../media/image98.jpg"/><Relationship Id="rId40" Type="http://schemas.openxmlformats.org/officeDocument/2006/relationships/image" Target="../media/image101.jpg"/><Relationship Id="rId5" Type="http://schemas.openxmlformats.org/officeDocument/2006/relationships/image" Target="../media/image66.jpg"/><Relationship Id="rId15" Type="http://schemas.openxmlformats.org/officeDocument/2006/relationships/image" Target="../media/image76.jpg"/><Relationship Id="rId23" Type="http://schemas.openxmlformats.org/officeDocument/2006/relationships/image" Target="../media/image84.jpg"/><Relationship Id="rId28" Type="http://schemas.openxmlformats.org/officeDocument/2006/relationships/image" Target="../media/image89.jpg"/><Relationship Id="rId36" Type="http://schemas.openxmlformats.org/officeDocument/2006/relationships/image" Target="../media/image97.jpg"/><Relationship Id="rId10" Type="http://schemas.openxmlformats.org/officeDocument/2006/relationships/image" Target="../media/image71.jpg"/><Relationship Id="rId19" Type="http://schemas.openxmlformats.org/officeDocument/2006/relationships/image" Target="../media/image80.jpg"/><Relationship Id="rId31" Type="http://schemas.openxmlformats.org/officeDocument/2006/relationships/image" Target="../media/image92.jpg"/><Relationship Id="rId4" Type="http://schemas.openxmlformats.org/officeDocument/2006/relationships/image" Target="../media/image65.jpg"/><Relationship Id="rId9" Type="http://schemas.openxmlformats.org/officeDocument/2006/relationships/image" Target="../media/image70.jpg"/><Relationship Id="rId14" Type="http://schemas.openxmlformats.org/officeDocument/2006/relationships/image" Target="../media/image75.jpg"/><Relationship Id="rId22" Type="http://schemas.openxmlformats.org/officeDocument/2006/relationships/image" Target="../media/image83.jpg"/><Relationship Id="rId27" Type="http://schemas.openxmlformats.org/officeDocument/2006/relationships/image" Target="../media/image88.jpg"/><Relationship Id="rId30" Type="http://schemas.openxmlformats.org/officeDocument/2006/relationships/image" Target="../media/image91.jpg"/><Relationship Id="rId35" Type="http://schemas.openxmlformats.org/officeDocument/2006/relationships/image" Target="../media/image96.jpg"/><Relationship Id="rId8" Type="http://schemas.openxmlformats.org/officeDocument/2006/relationships/image" Target="../media/image69.jpg"/><Relationship Id="rId3" Type="http://schemas.openxmlformats.org/officeDocument/2006/relationships/image" Target="../media/image64.jpg"/><Relationship Id="rId12" Type="http://schemas.openxmlformats.org/officeDocument/2006/relationships/image" Target="../media/image73.jpg"/><Relationship Id="rId17" Type="http://schemas.openxmlformats.org/officeDocument/2006/relationships/image" Target="../media/image78.jpg"/><Relationship Id="rId25" Type="http://schemas.openxmlformats.org/officeDocument/2006/relationships/image" Target="../media/image86.jpg"/><Relationship Id="rId33" Type="http://schemas.openxmlformats.org/officeDocument/2006/relationships/image" Target="../media/image94.jpg"/><Relationship Id="rId38" Type="http://schemas.openxmlformats.org/officeDocument/2006/relationships/image" Target="../media/image99.jp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jpg"/><Relationship Id="rId18" Type="http://schemas.openxmlformats.org/officeDocument/2006/relationships/image" Target="../media/image79.jpg"/><Relationship Id="rId26" Type="http://schemas.openxmlformats.org/officeDocument/2006/relationships/image" Target="../media/image87.jpg"/><Relationship Id="rId39" Type="http://schemas.openxmlformats.org/officeDocument/2006/relationships/image" Target="../media/image100.jpg"/><Relationship Id="rId21" Type="http://schemas.openxmlformats.org/officeDocument/2006/relationships/image" Target="../media/image82.jpg"/><Relationship Id="rId34" Type="http://schemas.openxmlformats.org/officeDocument/2006/relationships/image" Target="../media/image95.jpg"/><Relationship Id="rId42" Type="http://schemas.openxmlformats.org/officeDocument/2006/relationships/image" Target="../media/image103.jpg"/><Relationship Id="rId7" Type="http://schemas.openxmlformats.org/officeDocument/2006/relationships/image" Target="../media/image68.jpg"/><Relationship Id="rId2" Type="http://schemas.openxmlformats.org/officeDocument/2006/relationships/image" Target="../media/image63.jpg"/><Relationship Id="rId16" Type="http://schemas.openxmlformats.org/officeDocument/2006/relationships/image" Target="../media/image77.jpg"/><Relationship Id="rId20" Type="http://schemas.openxmlformats.org/officeDocument/2006/relationships/image" Target="../media/image81.jpg"/><Relationship Id="rId29" Type="http://schemas.openxmlformats.org/officeDocument/2006/relationships/image" Target="../media/image90.jpg"/><Relationship Id="rId41" Type="http://schemas.openxmlformats.org/officeDocument/2006/relationships/image" Target="../media/image10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g"/><Relationship Id="rId11" Type="http://schemas.openxmlformats.org/officeDocument/2006/relationships/image" Target="../media/image72.jpg"/><Relationship Id="rId24" Type="http://schemas.openxmlformats.org/officeDocument/2006/relationships/image" Target="../media/image85.jpg"/><Relationship Id="rId32" Type="http://schemas.openxmlformats.org/officeDocument/2006/relationships/image" Target="../media/image93.jpg"/><Relationship Id="rId37" Type="http://schemas.openxmlformats.org/officeDocument/2006/relationships/image" Target="../media/image98.jpg"/><Relationship Id="rId40" Type="http://schemas.openxmlformats.org/officeDocument/2006/relationships/image" Target="../media/image101.jpg"/><Relationship Id="rId5" Type="http://schemas.openxmlformats.org/officeDocument/2006/relationships/image" Target="../media/image66.jpg"/><Relationship Id="rId15" Type="http://schemas.openxmlformats.org/officeDocument/2006/relationships/image" Target="../media/image76.jpg"/><Relationship Id="rId23" Type="http://schemas.openxmlformats.org/officeDocument/2006/relationships/image" Target="../media/image84.jpg"/><Relationship Id="rId28" Type="http://schemas.openxmlformats.org/officeDocument/2006/relationships/image" Target="../media/image89.jpg"/><Relationship Id="rId36" Type="http://schemas.openxmlformats.org/officeDocument/2006/relationships/image" Target="../media/image97.jpg"/><Relationship Id="rId10" Type="http://schemas.openxmlformats.org/officeDocument/2006/relationships/image" Target="../media/image71.jpg"/><Relationship Id="rId19" Type="http://schemas.openxmlformats.org/officeDocument/2006/relationships/image" Target="../media/image80.jpg"/><Relationship Id="rId31" Type="http://schemas.openxmlformats.org/officeDocument/2006/relationships/image" Target="../media/image92.jpg"/><Relationship Id="rId4" Type="http://schemas.openxmlformats.org/officeDocument/2006/relationships/image" Target="../media/image65.jpg"/><Relationship Id="rId9" Type="http://schemas.openxmlformats.org/officeDocument/2006/relationships/image" Target="../media/image70.jpg"/><Relationship Id="rId14" Type="http://schemas.openxmlformats.org/officeDocument/2006/relationships/image" Target="../media/image75.jpg"/><Relationship Id="rId22" Type="http://schemas.openxmlformats.org/officeDocument/2006/relationships/image" Target="../media/image83.jpg"/><Relationship Id="rId27" Type="http://schemas.openxmlformats.org/officeDocument/2006/relationships/image" Target="../media/image88.jpg"/><Relationship Id="rId30" Type="http://schemas.openxmlformats.org/officeDocument/2006/relationships/image" Target="../media/image91.jpg"/><Relationship Id="rId35" Type="http://schemas.openxmlformats.org/officeDocument/2006/relationships/image" Target="../media/image96.jpg"/><Relationship Id="rId8" Type="http://schemas.openxmlformats.org/officeDocument/2006/relationships/image" Target="../media/image69.jpg"/><Relationship Id="rId3" Type="http://schemas.openxmlformats.org/officeDocument/2006/relationships/image" Target="../media/image64.jpg"/><Relationship Id="rId12" Type="http://schemas.openxmlformats.org/officeDocument/2006/relationships/image" Target="../media/image73.jpg"/><Relationship Id="rId17" Type="http://schemas.openxmlformats.org/officeDocument/2006/relationships/image" Target="../media/image78.jpg"/><Relationship Id="rId25" Type="http://schemas.openxmlformats.org/officeDocument/2006/relationships/image" Target="../media/image86.jpg"/><Relationship Id="rId33" Type="http://schemas.openxmlformats.org/officeDocument/2006/relationships/image" Target="../media/image94.jpg"/><Relationship Id="rId38" Type="http://schemas.openxmlformats.org/officeDocument/2006/relationships/image" Target="../media/image9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8404477" y="4105608"/>
            <a:ext cx="2073308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night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33289" y="6617771"/>
            <a:ext cx="2615742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clouds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76448" y="8941066"/>
            <a:ext cx="1976876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097" dirty="0"/>
              <a:t>- fog</a:t>
            </a:r>
            <a:endParaRPr lang="zh-CN" altLang="en-US" sz="4097" dirty="0"/>
          </a:p>
        </p:txBody>
      </p:sp>
      <p:sp>
        <p:nvSpPr>
          <p:cNvPr id="15" name="文本框 14"/>
          <p:cNvSpPr txBox="1"/>
          <p:nvPr/>
        </p:nvSpPr>
        <p:spPr>
          <a:xfrm>
            <a:off x="7934397" y="11315071"/>
            <a:ext cx="3013527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winter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054937" y="13745081"/>
            <a:ext cx="2772446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sunny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27" y="9862618"/>
            <a:ext cx="17261957" cy="1580323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55" y="2688762"/>
            <a:ext cx="17262001" cy="158032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55" y="12243758"/>
            <a:ext cx="17262001" cy="158032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55" y="5128260"/>
            <a:ext cx="17262001" cy="1580323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3135002" y="4105608"/>
            <a:ext cx="2073308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night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3135030" y="6617771"/>
            <a:ext cx="2615742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clouds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3135030" y="11315071"/>
            <a:ext cx="3013527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winter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3135030" y="13745081"/>
            <a:ext cx="2772446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97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sunny</a:t>
            </a:r>
            <a:endParaRPr lang="zh-CN" altLang="en-US" sz="4097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3183247" y="8968888"/>
            <a:ext cx="1976876" cy="7228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097" dirty="0"/>
              <a:t>+ fog</a:t>
            </a:r>
            <a:endParaRPr lang="zh-CN" altLang="en-US" sz="4097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10465845" y="4596809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10465845" y="7068101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0465845" y="9419217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0465845" y="11765400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10465845" y="14228026"/>
            <a:ext cx="12867787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427" y="7514301"/>
            <a:ext cx="17267664" cy="15504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山上的风景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876" y="2871490"/>
            <a:ext cx="2778342" cy="2778342"/>
          </a:xfrm>
          <a:prstGeom prst="rect">
            <a:avLst/>
          </a:prstGeom>
        </p:spPr>
      </p:pic>
      <p:pic>
        <p:nvPicPr>
          <p:cNvPr id="27" name="图片 26" descr="山上的风景&#10;&#10;描述已自动生成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876" y="6023405"/>
            <a:ext cx="2778342" cy="2778342"/>
          </a:xfrm>
          <a:prstGeom prst="rect">
            <a:avLst/>
          </a:prstGeom>
        </p:spPr>
      </p:pic>
      <p:pic>
        <p:nvPicPr>
          <p:cNvPr id="29" name="图片 28" descr="山上的风景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168" y="14995622"/>
            <a:ext cx="2778342" cy="2778342"/>
          </a:xfrm>
          <a:prstGeom prst="rect">
            <a:avLst/>
          </a:prstGeom>
        </p:spPr>
      </p:pic>
      <p:pic>
        <p:nvPicPr>
          <p:cNvPr id="31" name="图片 30" descr="山上的风景&#10;&#10;描述已自动生成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363" y="14995622"/>
            <a:ext cx="2778342" cy="2778342"/>
          </a:xfrm>
          <a:prstGeom prst="rect">
            <a:avLst/>
          </a:prstGeom>
        </p:spPr>
      </p:pic>
      <p:pic>
        <p:nvPicPr>
          <p:cNvPr id="37" name="图片 36" descr="山上的风景&#10;&#10;描述已自动生成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72" y="6023405"/>
            <a:ext cx="2778342" cy="2778342"/>
          </a:xfrm>
          <a:prstGeom prst="rect">
            <a:avLst/>
          </a:prstGeom>
        </p:spPr>
      </p:pic>
      <p:pic>
        <p:nvPicPr>
          <p:cNvPr id="39" name="图片 38" descr="山上的风景&#10;&#10;描述已自动生成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72" y="2871490"/>
            <a:ext cx="2778342" cy="2778342"/>
          </a:xfrm>
          <a:prstGeom prst="rect">
            <a:avLst/>
          </a:prstGeom>
        </p:spPr>
      </p:pic>
      <p:pic>
        <p:nvPicPr>
          <p:cNvPr id="41" name="图片 40" descr="山上覆盖着雪&#10;&#10;描述已自动生成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96" y="2871490"/>
            <a:ext cx="2778342" cy="2778342"/>
          </a:xfrm>
          <a:prstGeom prst="rect">
            <a:avLst/>
          </a:prstGeom>
        </p:spPr>
      </p:pic>
      <p:pic>
        <p:nvPicPr>
          <p:cNvPr id="43" name="图片 42" descr="山上有雪&#10;&#10;描述已自动生成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96" y="6023405"/>
            <a:ext cx="2778342" cy="2778342"/>
          </a:xfrm>
          <a:prstGeom prst="rect">
            <a:avLst/>
          </a:prstGeom>
        </p:spPr>
      </p:pic>
      <p:pic>
        <p:nvPicPr>
          <p:cNvPr id="45" name="图片 44" descr="山上的风景&#10;&#10;描述已自动生成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4388" y="14995622"/>
            <a:ext cx="2778342" cy="2778342"/>
          </a:xfrm>
          <a:prstGeom prst="rect">
            <a:avLst/>
          </a:prstGeom>
        </p:spPr>
      </p:pic>
      <p:pic>
        <p:nvPicPr>
          <p:cNvPr id="47" name="图片 46" descr="草地上的风景&#10;&#10;描述已自动生成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291" y="2871490"/>
            <a:ext cx="2778342" cy="2778342"/>
          </a:xfrm>
          <a:prstGeom prst="rect">
            <a:avLst/>
          </a:prstGeom>
        </p:spPr>
      </p:pic>
      <p:pic>
        <p:nvPicPr>
          <p:cNvPr id="49" name="图片 48" descr="山上的风景&#10;&#10;描述已自动生成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291" y="6023405"/>
            <a:ext cx="2778342" cy="2778342"/>
          </a:xfrm>
          <a:prstGeom prst="rect">
            <a:avLst/>
          </a:prstGeom>
        </p:spPr>
      </p:pic>
      <p:pic>
        <p:nvPicPr>
          <p:cNvPr id="51" name="图片 50" descr="山坡上的树林&#10;&#10;描述已自动生成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4583" y="14995622"/>
            <a:ext cx="2778342" cy="2778342"/>
          </a:xfrm>
          <a:prstGeom prst="rect">
            <a:avLst/>
          </a:prstGeom>
        </p:spPr>
      </p:pic>
      <p:pic>
        <p:nvPicPr>
          <p:cNvPr id="55" name="图片 54" descr="山上的风景&#10;&#10;描述已自动生成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20" y="2852430"/>
            <a:ext cx="2778342" cy="2778342"/>
          </a:xfrm>
          <a:prstGeom prst="rect">
            <a:avLst/>
          </a:prstGeom>
        </p:spPr>
      </p:pic>
      <p:pic>
        <p:nvPicPr>
          <p:cNvPr id="57" name="图片 56" descr="森林里的风景&#10;&#10;描述已自动生成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11" y="14995622"/>
            <a:ext cx="2778342" cy="2778342"/>
          </a:xfrm>
          <a:prstGeom prst="rect">
            <a:avLst/>
          </a:prstGeom>
        </p:spPr>
      </p:pic>
      <p:pic>
        <p:nvPicPr>
          <p:cNvPr id="59" name="图片 58" descr="森林里的风景&#10;&#10;描述已自动生成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20" y="6023405"/>
            <a:ext cx="2778342" cy="2778342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 rot="16200000">
            <a:off x="7055576" y="4016641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Original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 rot="16200000">
            <a:off x="7030779" y="7081279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CycleGAN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 rot="16200000">
            <a:off x="7009071" y="16048789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Ours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870094" y="2193179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Clouds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1970348" y="2190434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Fog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4982376" y="2190432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Winter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7962571" y="2190434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Night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0974596" y="2190432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- Sunny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cxnSp>
        <p:nvCxnSpPr>
          <p:cNvPr id="72" name="直接连接符 71"/>
          <p:cNvCxnSpPr>
            <a:cxnSpLocks/>
          </p:cNvCxnSpPr>
          <p:nvPr/>
        </p:nvCxnSpPr>
        <p:spPr>
          <a:xfrm>
            <a:off x="9243877" y="5833697"/>
            <a:ext cx="14762785" cy="0"/>
          </a:xfrm>
          <a:prstGeom prst="line">
            <a:avLst/>
          </a:prstGeom>
          <a:ln w="76200">
            <a:prstDash val="lg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9009379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(a)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970351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(b)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982376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(c)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7962571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(d)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0974596" y="17773964"/>
            <a:ext cx="3285798" cy="75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322">
                <a:latin typeface="Times New Roman" panose="02020503050405090304" pitchFamily="18" charset="0"/>
                <a:cs typeface="Times New Roman" panose="02020503050405090304" pitchFamily="18" charset="0"/>
              </a:rPr>
              <a:t>(e)</a:t>
            </a:r>
            <a:endParaRPr lang="zh-CN" altLang="en-US" sz="432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3" name="图片 2" descr="树林中的风景&#10;&#10;描述已自动生成">
            <a:extLst>
              <a:ext uri="{FF2B5EF4-FFF2-40B4-BE49-F238E27FC236}">
                <a16:creationId xmlns:a16="http://schemas.microsoft.com/office/drawing/2014/main" id="{D591F37A-B4FD-994B-8217-152E0EDF0D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11" y="11987530"/>
            <a:ext cx="2778342" cy="2778342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990E447D-AFA2-C34C-994E-E3E1703908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876" y="8991814"/>
            <a:ext cx="2778342" cy="277834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294AD87-7D57-C042-8803-DD1C247752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87" y="8991322"/>
            <a:ext cx="2789200" cy="2778342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7CDDFA2-226E-F240-9CC4-4B830F09A9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96" y="8991322"/>
            <a:ext cx="2778342" cy="2778342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21C94187-EA0E-0342-AC3A-2A3C17F62E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437" y="8991322"/>
            <a:ext cx="2778342" cy="277834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60CC29F4-93D4-0D48-84EB-D55BAF74BD6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611" y="8976093"/>
            <a:ext cx="2778342" cy="2778342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69C14602-AB33-1B4A-B44D-9857043EA25B}"/>
              </a:ext>
            </a:extLst>
          </p:cNvPr>
          <p:cNvSpPr txBox="1"/>
          <p:nvPr/>
        </p:nvSpPr>
        <p:spPr>
          <a:xfrm rot="16200000">
            <a:off x="7030771" y="10019520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RelGAN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5" name="图片 4" descr="山上的风景&#10;&#10;描述已自动生成">
            <a:extLst>
              <a:ext uri="{FF2B5EF4-FFF2-40B4-BE49-F238E27FC236}">
                <a16:creationId xmlns:a16="http://schemas.microsoft.com/office/drawing/2014/main" id="{707C3692-CBD5-1C46-AABF-767F9D2FB70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000" y="11987530"/>
            <a:ext cx="2778342" cy="2778342"/>
          </a:xfrm>
          <a:prstGeom prst="rect">
            <a:avLst/>
          </a:prstGeom>
        </p:spPr>
      </p:pic>
      <p:pic>
        <p:nvPicPr>
          <p:cNvPr id="7" name="图片 6" descr="山上的雪山&#10;&#10;描述已自动生成">
            <a:extLst>
              <a:ext uri="{FF2B5EF4-FFF2-40B4-BE49-F238E27FC236}">
                <a16:creationId xmlns:a16="http://schemas.microsoft.com/office/drawing/2014/main" id="{0F0F49B3-14FF-1F4B-B707-1C8D038C725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072" y="11987530"/>
            <a:ext cx="2778342" cy="2778342"/>
          </a:xfrm>
          <a:prstGeom prst="rect">
            <a:avLst/>
          </a:prstGeom>
        </p:spPr>
      </p:pic>
      <p:pic>
        <p:nvPicPr>
          <p:cNvPr id="11" name="图片 10" descr="山上的风景&#10;&#10;描述已自动生成">
            <a:extLst>
              <a:ext uri="{FF2B5EF4-FFF2-40B4-BE49-F238E27FC236}">
                <a16:creationId xmlns:a16="http://schemas.microsoft.com/office/drawing/2014/main" id="{E7F41763-82EA-5F41-947C-41778B2B98E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096" y="11987530"/>
            <a:ext cx="2778342" cy="2778342"/>
          </a:xfrm>
          <a:prstGeom prst="rect">
            <a:avLst/>
          </a:prstGeom>
        </p:spPr>
      </p:pic>
      <p:pic>
        <p:nvPicPr>
          <p:cNvPr id="13" name="图片 12" descr="草地上的城堡&#10;&#10;描述已自动生成">
            <a:extLst>
              <a:ext uri="{FF2B5EF4-FFF2-40B4-BE49-F238E27FC236}">
                <a16:creationId xmlns:a16="http://schemas.microsoft.com/office/drawing/2014/main" id="{0BC068B1-0015-AA41-A4F5-ACC40561C55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291" y="11987530"/>
            <a:ext cx="2778342" cy="2778342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5FDA1364-F27B-7548-9345-4465858E18CB}"/>
              </a:ext>
            </a:extLst>
          </p:cNvPr>
          <p:cNvSpPr txBox="1"/>
          <p:nvPr/>
        </p:nvSpPr>
        <p:spPr>
          <a:xfrm rot="16200000">
            <a:off x="7076902" y="13096608"/>
            <a:ext cx="3285798" cy="66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706" dirty="0">
                <a:latin typeface="Times New Roman" panose="02020503050405090304" pitchFamily="18" charset="0"/>
                <a:cs typeface="Times New Roman" panose="02020503050405090304" pitchFamily="18" charset="0"/>
              </a:rPr>
              <a:t>DRIT++</a:t>
            </a:r>
            <a:endParaRPr lang="zh-CN" altLang="en-US" sz="3706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4C66C3F4-4378-324B-AD1F-33EF3F3A9B22}"/>
              </a:ext>
            </a:extLst>
          </p:cNvPr>
          <p:cNvSpPr txBox="1"/>
          <p:nvPr/>
        </p:nvSpPr>
        <p:spPr>
          <a:xfrm>
            <a:off x="4749240" y="14969245"/>
            <a:ext cx="3236759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Original</a:t>
            </a:r>
            <a:endParaRPr lang="zh-CN" altLang="en-US" sz="396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6FEE6BC-D268-7A43-9254-CABC9428AB32}"/>
              </a:ext>
            </a:extLst>
          </p:cNvPr>
          <p:cNvSpPr txBox="1"/>
          <p:nvPr/>
        </p:nvSpPr>
        <p:spPr>
          <a:xfrm>
            <a:off x="9061319" y="14968660"/>
            <a:ext cx="3230513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Inversion</a:t>
            </a:r>
            <a:endParaRPr lang="zh-CN" altLang="en-US" sz="3962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F523378-306B-B549-A555-09E25A8D25EA}"/>
              </a:ext>
            </a:extLst>
          </p:cNvPr>
          <p:cNvSpPr txBox="1"/>
          <p:nvPr/>
        </p:nvSpPr>
        <p:spPr>
          <a:xfrm>
            <a:off x="20074106" y="14715179"/>
            <a:ext cx="3403522" cy="1210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3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Smiling, </a:t>
            </a:r>
          </a:p>
          <a:p>
            <a:pPr algn="ctr"/>
            <a:r>
              <a:rPr lang="en-US" altLang="zh-CN" sz="363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Chubby</a:t>
            </a:r>
          </a:p>
        </p:txBody>
      </p:sp>
      <p:pic>
        <p:nvPicPr>
          <p:cNvPr id="31" name="图片 30" descr="女孩在微笑&#10;&#10;描述已自动生成">
            <a:extLst>
              <a:ext uri="{FF2B5EF4-FFF2-40B4-BE49-F238E27FC236}">
                <a16:creationId xmlns:a16="http://schemas.microsoft.com/office/drawing/2014/main" id="{4BDA2273-9AF9-7D4B-B555-5EC44ED96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241" y="7749897"/>
            <a:ext cx="3236760" cy="323676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1DDCEEE-5771-E142-9629-D9FCA05A7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322" y="11238965"/>
            <a:ext cx="3230513" cy="323051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02761DDC-8958-DE4B-843C-81FFA6D1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1322" y="7757256"/>
            <a:ext cx="3230513" cy="3230513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1796F4E-45C3-8E42-935D-3C2CFF82D2A8}"/>
              </a:ext>
            </a:extLst>
          </p:cNvPr>
          <p:cNvSpPr txBox="1"/>
          <p:nvPr/>
        </p:nvSpPr>
        <p:spPr>
          <a:xfrm rot="16200000">
            <a:off x="8042520" y="5495137"/>
            <a:ext cx="1337892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302" dirty="0">
                <a:latin typeface="Times New Roman" panose="02020503050405090304" pitchFamily="18" charset="0"/>
                <a:cs typeface="Times New Roman" panose="02020503050405090304" pitchFamily="18" charset="0"/>
              </a:rPr>
              <a:t>Ours</a:t>
            </a:r>
            <a:endParaRPr lang="zh-CN" altLang="en-US" sz="9493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3EDA1C8-3E6A-BD4D-B874-D7CCB839403C}"/>
              </a:ext>
            </a:extLst>
          </p:cNvPr>
          <p:cNvSpPr txBox="1"/>
          <p:nvPr/>
        </p:nvSpPr>
        <p:spPr>
          <a:xfrm rot="16200000">
            <a:off x="7294372" y="8874102"/>
            <a:ext cx="2834187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302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InterfaceGAN</a:t>
            </a:r>
            <a:endParaRPr lang="zh-CN" altLang="en-US" sz="9493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96BA126-2543-7644-9C4C-7F48258E8431}"/>
              </a:ext>
            </a:extLst>
          </p:cNvPr>
          <p:cNvSpPr txBox="1"/>
          <p:nvPr/>
        </p:nvSpPr>
        <p:spPr>
          <a:xfrm rot="16200000">
            <a:off x="7405590" y="12549382"/>
            <a:ext cx="2611752" cy="6004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302" dirty="0">
                <a:latin typeface="Times New Roman" panose="02020503050405090304" pitchFamily="18" charset="0"/>
                <a:cs typeface="Times New Roman" panose="02020503050405090304" pitchFamily="18" charset="0"/>
              </a:rPr>
              <a:t>EnjoyEditing</a:t>
            </a:r>
            <a:endParaRPr lang="zh-CN" altLang="en-US" sz="9493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9" name="图片 8" descr="女孩在微笑&#10;&#10;描述已自动生成">
            <a:extLst>
              <a:ext uri="{FF2B5EF4-FFF2-40B4-BE49-F238E27FC236}">
                <a16:creationId xmlns:a16="http://schemas.microsoft.com/office/drawing/2014/main" id="{D2D1B36B-39B8-C646-B9CC-E0BD2C237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319" y="4281793"/>
            <a:ext cx="3236760" cy="3236760"/>
          </a:xfrm>
          <a:prstGeom prst="rect">
            <a:avLst/>
          </a:prstGeom>
        </p:spPr>
      </p:pic>
      <p:pic>
        <p:nvPicPr>
          <p:cNvPr id="11" name="图片 10" descr="女子穿白色衣服的女人在微笑&#10;&#10;描述已自动生成">
            <a:extLst>
              <a:ext uri="{FF2B5EF4-FFF2-40B4-BE49-F238E27FC236}">
                <a16:creationId xmlns:a16="http://schemas.microsoft.com/office/drawing/2014/main" id="{44F9A202-DA4F-A740-8994-72ADBBBF7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57487" y="4281793"/>
            <a:ext cx="3236760" cy="3236760"/>
          </a:xfrm>
          <a:prstGeom prst="rect">
            <a:avLst/>
          </a:prstGeom>
        </p:spPr>
      </p:pic>
      <p:pic>
        <p:nvPicPr>
          <p:cNvPr id="13" name="图片 12" descr="蓝色头发的女人微笑的头像&#10;&#10;描述已自动生成">
            <a:extLst>
              <a:ext uri="{FF2B5EF4-FFF2-40B4-BE49-F238E27FC236}">
                <a16:creationId xmlns:a16="http://schemas.microsoft.com/office/drawing/2014/main" id="{30A3CAA3-E78A-7D44-B9EA-FF6884C595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64986" y="4281793"/>
            <a:ext cx="3236760" cy="323676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45292B76-A1A6-EC40-91E0-52F356E92124}"/>
              </a:ext>
            </a:extLst>
          </p:cNvPr>
          <p:cNvSpPr txBox="1"/>
          <p:nvPr/>
        </p:nvSpPr>
        <p:spPr>
          <a:xfrm>
            <a:off x="23389902" y="14664366"/>
            <a:ext cx="3804632" cy="1312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Smiling, + Chubby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Black Hair, -Blond Hair,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 + Lip Stick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84683FC-1A2F-3D4B-92B6-8C3B4C67AD6F}"/>
              </a:ext>
            </a:extLst>
          </p:cNvPr>
          <p:cNvSpPr txBox="1"/>
          <p:nvPr/>
        </p:nvSpPr>
        <p:spPr>
          <a:xfrm>
            <a:off x="26250988" y="14461114"/>
            <a:ext cx="5019372" cy="1718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Smiling, + Chubby,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Black Hair, -Blond Hair, 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Lip Stick, + Big Nose, </a:t>
            </a:r>
          </a:p>
          <a:p>
            <a:pPr algn="ctr"/>
            <a:r>
              <a:rPr lang="en-US" altLang="zh-CN" sz="264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Pale Skin</a:t>
            </a:r>
          </a:p>
        </p:txBody>
      </p:sp>
      <p:pic>
        <p:nvPicPr>
          <p:cNvPr id="25" name="图片 24" descr="女人在微笑&#10;&#10;描述已自动生成">
            <a:extLst>
              <a:ext uri="{FF2B5EF4-FFF2-40B4-BE49-F238E27FC236}">
                <a16:creationId xmlns:a16="http://schemas.microsoft.com/office/drawing/2014/main" id="{7324A2CE-8560-7F45-B98D-877818080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57487" y="7757253"/>
            <a:ext cx="3236760" cy="3236760"/>
          </a:xfrm>
          <a:prstGeom prst="rect">
            <a:avLst/>
          </a:prstGeom>
        </p:spPr>
      </p:pic>
      <p:pic>
        <p:nvPicPr>
          <p:cNvPr id="27" name="图片 26" descr="女人在微笑&#10;&#10;描述已自动生成">
            <a:extLst>
              <a:ext uri="{FF2B5EF4-FFF2-40B4-BE49-F238E27FC236}">
                <a16:creationId xmlns:a16="http://schemas.microsoft.com/office/drawing/2014/main" id="{8870AD88-D8B3-BA4D-8784-44016A380E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3601" y="7757253"/>
            <a:ext cx="3236760" cy="3236760"/>
          </a:xfrm>
          <a:prstGeom prst="rect">
            <a:avLst/>
          </a:prstGeom>
        </p:spPr>
      </p:pic>
      <p:pic>
        <p:nvPicPr>
          <p:cNvPr id="38" name="图片 37" descr="女人在微笑&#10;&#10;描述已自动生成">
            <a:extLst>
              <a:ext uri="{FF2B5EF4-FFF2-40B4-BE49-F238E27FC236}">
                <a16:creationId xmlns:a16="http://schemas.microsoft.com/office/drawing/2014/main" id="{40649ED4-1425-DA4D-8D1F-58DE16ED36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54620" y="7757253"/>
            <a:ext cx="3236760" cy="3236760"/>
          </a:xfrm>
          <a:prstGeom prst="rect">
            <a:avLst/>
          </a:prstGeom>
        </p:spPr>
      </p:pic>
      <p:pic>
        <p:nvPicPr>
          <p:cNvPr id="3" name="图片 2" descr="女人在微笑&#10;&#10;描述已自动生成">
            <a:extLst>
              <a:ext uri="{FF2B5EF4-FFF2-40B4-BE49-F238E27FC236}">
                <a16:creationId xmlns:a16="http://schemas.microsoft.com/office/drawing/2014/main" id="{DA933691-0972-DD48-9F13-A10175FF96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157487" y="11235837"/>
            <a:ext cx="3236760" cy="3236760"/>
          </a:xfrm>
          <a:prstGeom prst="rect">
            <a:avLst/>
          </a:prstGeom>
        </p:spPr>
      </p:pic>
      <p:pic>
        <p:nvPicPr>
          <p:cNvPr id="5" name="图片 4" descr="女人在微笑&#10;&#10;描述已自动生成">
            <a:extLst>
              <a:ext uri="{FF2B5EF4-FFF2-40B4-BE49-F238E27FC236}">
                <a16:creationId xmlns:a16="http://schemas.microsoft.com/office/drawing/2014/main" id="{176ACF2B-5002-A843-B55D-B5AFA3F80B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663735" y="11232711"/>
            <a:ext cx="3236760" cy="3236760"/>
          </a:xfrm>
          <a:prstGeom prst="rect">
            <a:avLst/>
          </a:prstGeom>
        </p:spPr>
      </p:pic>
      <p:pic>
        <p:nvPicPr>
          <p:cNvPr id="7" name="图片 6" descr="女人微笑的头像&#10;&#10;描述已自动生成">
            <a:extLst>
              <a:ext uri="{FF2B5EF4-FFF2-40B4-BE49-F238E27FC236}">
                <a16:creationId xmlns:a16="http://schemas.microsoft.com/office/drawing/2014/main" id="{3AAA6777-FF98-364E-A92E-ECB79924754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42293" y="11249083"/>
            <a:ext cx="3236760" cy="3236760"/>
          </a:xfrm>
          <a:prstGeom prst="rect">
            <a:avLst/>
          </a:prstGeom>
        </p:spPr>
      </p:pic>
      <p:pic>
        <p:nvPicPr>
          <p:cNvPr id="10" name="图片 9" descr="蓝色头发的女人在微笑&#10;&#10;描述已自动生成">
            <a:extLst>
              <a:ext uri="{FF2B5EF4-FFF2-40B4-BE49-F238E27FC236}">
                <a16:creationId xmlns:a16="http://schemas.microsoft.com/office/drawing/2014/main" id="{BAF6B2A2-BEA6-F344-8D86-F44FD28367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142293" y="4281409"/>
            <a:ext cx="3236760" cy="323676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C484F695-68BF-5C41-8F42-52273569C254}"/>
              </a:ext>
            </a:extLst>
          </p:cNvPr>
          <p:cNvSpPr txBox="1"/>
          <p:nvPr/>
        </p:nvSpPr>
        <p:spPr>
          <a:xfrm>
            <a:off x="12865751" y="14968660"/>
            <a:ext cx="3236759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Bangs</a:t>
            </a:r>
          </a:p>
        </p:txBody>
      </p:sp>
      <p:pic>
        <p:nvPicPr>
          <p:cNvPr id="8" name="图片 7" descr="微笑的女人&#10;&#10;描述已自动生成">
            <a:extLst>
              <a:ext uri="{FF2B5EF4-FFF2-40B4-BE49-F238E27FC236}">
                <a16:creationId xmlns:a16="http://schemas.microsoft.com/office/drawing/2014/main" id="{1943F6E5-DB03-4244-97B9-1B1F9AA978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48056" y="4268547"/>
            <a:ext cx="3236760" cy="323676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C1DB7C96-CA79-AB4E-9838-531EBA5BCB4E}"/>
              </a:ext>
            </a:extLst>
          </p:cNvPr>
          <p:cNvSpPr txBox="1"/>
          <p:nvPr/>
        </p:nvSpPr>
        <p:spPr>
          <a:xfrm>
            <a:off x="16344306" y="14968660"/>
            <a:ext cx="3234917" cy="70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962" dirty="0">
                <a:latin typeface="Times New Roman" panose="02020503050405090304" pitchFamily="18" charset="0"/>
                <a:cs typeface="Times New Roman" panose="02020503050405090304" pitchFamily="18" charset="0"/>
              </a:rPr>
              <a:t>+ Chubby</a:t>
            </a:r>
          </a:p>
        </p:txBody>
      </p:sp>
      <p:pic>
        <p:nvPicPr>
          <p:cNvPr id="15" name="图片 14" descr="女人在微笑&#10;&#10;描述已自动生成">
            <a:extLst>
              <a:ext uri="{FF2B5EF4-FFF2-40B4-BE49-F238E27FC236}">
                <a16:creationId xmlns:a16="http://schemas.microsoft.com/office/drawing/2014/main" id="{2A449459-622C-CA4C-B266-81A24B6682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349240" y="7749897"/>
            <a:ext cx="3236760" cy="3236760"/>
          </a:xfrm>
          <a:prstGeom prst="rect">
            <a:avLst/>
          </a:prstGeom>
        </p:spPr>
      </p:pic>
      <p:pic>
        <p:nvPicPr>
          <p:cNvPr id="18" name="图片 17" descr="微笑的女孩&#10;&#10;描述已自动生成">
            <a:extLst>
              <a:ext uri="{FF2B5EF4-FFF2-40B4-BE49-F238E27FC236}">
                <a16:creationId xmlns:a16="http://schemas.microsoft.com/office/drawing/2014/main" id="{72B6DBA1-3B3E-3B4A-A373-CF2A5F5A6F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870750" y="4268547"/>
            <a:ext cx="3236760" cy="323676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A744F12-E32F-9B4F-AD46-0A3F06FD66B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868217" y="7749897"/>
            <a:ext cx="3236760" cy="323676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5BC0B7-E8DF-3A47-83AD-26D71A6770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865751" y="11238962"/>
            <a:ext cx="3236760" cy="323676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FCDACA0-8540-5C4A-8C1A-AB312166947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344307" y="11231246"/>
            <a:ext cx="3236760" cy="3236760"/>
          </a:xfrm>
          <a:prstGeom prst="rect">
            <a:avLst/>
          </a:prstGeom>
        </p:spPr>
      </p:pic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CE66205-5983-E344-A1C1-77F2B3DB5F50}"/>
              </a:ext>
            </a:extLst>
          </p:cNvPr>
          <p:cNvCxnSpPr>
            <a:cxnSpLocks/>
          </p:cNvCxnSpPr>
          <p:nvPr/>
        </p:nvCxnSpPr>
        <p:spPr>
          <a:xfrm>
            <a:off x="8328711" y="4268546"/>
            <a:ext cx="0" cy="1021729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7">
            <a:extLst>
              <a:ext uri="{FF2B5EF4-FFF2-40B4-BE49-F238E27FC236}">
                <a16:creationId xmlns:a16="http://schemas.microsoft.com/office/drawing/2014/main" id="{2DBBB6B7-D937-C243-B53A-15439A03B1C6}"/>
              </a:ext>
            </a:extLst>
          </p:cNvPr>
          <p:cNvCxnSpPr>
            <a:cxnSpLocks/>
          </p:cNvCxnSpPr>
          <p:nvPr/>
        </p:nvCxnSpPr>
        <p:spPr>
          <a:xfrm>
            <a:off x="12578446" y="4281408"/>
            <a:ext cx="0" cy="1021729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7">
            <a:extLst>
              <a:ext uri="{FF2B5EF4-FFF2-40B4-BE49-F238E27FC236}">
                <a16:creationId xmlns:a16="http://schemas.microsoft.com/office/drawing/2014/main" id="{EF3909C5-0319-7243-A939-46175AA19DF0}"/>
              </a:ext>
            </a:extLst>
          </p:cNvPr>
          <p:cNvCxnSpPr>
            <a:cxnSpLocks/>
          </p:cNvCxnSpPr>
          <p:nvPr/>
        </p:nvCxnSpPr>
        <p:spPr>
          <a:xfrm>
            <a:off x="19844548" y="4281408"/>
            <a:ext cx="0" cy="10217296"/>
          </a:xfrm>
          <a:prstGeom prst="line">
            <a:avLst/>
          </a:prstGeom>
          <a:ln w="57150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微笑的男人&#10;&#10;描述已自动生成">
            <a:extLst>
              <a:ext uri="{FF2B5EF4-FFF2-40B4-BE49-F238E27FC236}">
                <a16:creationId xmlns:a16="http://schemas.microsoft.com/office/drawing/2014/main" id="{FBB6E8DB-A45E-42D3-8F36-203F207C0B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97" y="4055201"/>
            <a:ext cx="4326362" cy="4326362"/>
          </a:xfrm>
          <a:prstGeom prst="rect">
            <a:avLst/>
          </a:prstGeom>
        </p:spPr>
      </p:pic>
      <p:pic>
        <p:nvPicPr>
          <p:cNvPr id="39" name="图片 38" descr="微笑的男人&#10;&#10;描述已自动生成">
            <a:extLst>
              <a:ext uri="{FF2B5EF4-FFF2-40B4-BE49-F238E27FC236}">
                <a16:creationId xmlns:a16="http://schemas.microsoft.com/office/drawing/2014/main" id="{E4D2F3A7-1E78-4B5B-90B8-B7184A8C50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91" y="4055201"/>
            <a:ext cx="4326362" cy="4326362"/>
          </a:xfrm>
          <a:prstGeom prst="rect">
            <a:avLst/>
          </a:prstGeom>
        </p:spPr>
      </p:pic>
      <p:pic>
        <p:nvPicPr>
          <p:cNvPr id="40" name="图片 39" descr="微笑的男人&#10;&#10;描述已自动生成">
            <a:extLst>
              <a:ext uri="{FF2B5EF4-FFF2-40B4-BE49-F238E27FC236}">
                <a16:creationId xmlns:a16="http://schemas.microsoft.com/office/drawing/2014/main" id="{9D04F5E7-6DDC-4DBF-8A08-62E6A8760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390" y="4055201"/>
            <a:ext cx="4326362" cy="4326362"/>
          </a:xfrm>
          <a:prstGeom prst="rect">
            <a:avLst/>
          </a:prstGeom>
        </p:spPr>
      </p:pic>
      <p:pic>
        <p:nvPicPr>
          <p:cNvPr id="41" name="图片 40" descr="男人戴着眼镜&#10;&#10;描述已自动生成">
            <a:extLst>
              <a:ext uri="{FF2B5EF4-FFF2-40B4-BE49-F238E27FC236}">
                <a16:creationId xmlns:a16="http://schemas.microsoft.com/office/drawing/2014/main" id="{B3137F4B-B7CD-4A2D-BEDA-856553C938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84" y="4082271"/>
            <a:ext cx="4326362" cy="4326362"/>
          </a:xfrm>
          <a:prstGeom prst="rect">
            <a:avLst/>
          </a:prstGeom>
        </p:spPr>
      </p:pic>
      <p:pic>
        <p:nvPicPr>
          <p:cNvPr id="42" name="图片 41" descr="男人戴着眼镜&#10;&#10;描述已自动生成">
            <a:extLst>
              <a:ext uri="{FF2B5EF4-FFF2-40B4-BE49-F238E27FC236}">
                <a16:creationId xmlns:a16="http://schemas.microsoft.com/office/drawing/2014/main" id="{F4393FAF-A19A-4896-9D15-EB513D5003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378" y="4082271"/>
            <a:ext cx="4326362" cy="4326362"/>
          </a:xfrm>
          <a:prstGeom prst="rect">
            <a:avLst/>
          </a:prstGeom>
        </p:spPr>
      </p:pic>
      <p:pic>
        <p:nvPicPr>
          <p:cNvPr id="43" name="图片 42" descr="男人戴着眼镜&#10;&#10;描述已自动生成">
            <a:extLst>
              <a:ext uri="{FF2B5EF4-FFF2-40B4-BE49-F238E27FC236}">
                <a16:creationId xmlns:a16="http://schemas.microsoft.com/office/drawing/2014/main" id="{80F0D128-30F4-40D0-B9B2-CBC62A19E2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377" y="4082271"/>
            <a:ext cx="4326362" cy="4326362"/>
          </a:xfrm>
          <a:prstGeom prst="rect">
            <a:avLst/>
          </a:prstGeom>
        </p:spPr>
      </p:pic>
      <p:pic>
        <p:nvPicPr>
          <p:cNvPr id="44" name="图片 43" descr="男人戴着眼镜&#10;&#10;描述已自动生成">
            <a:extLst>
              <a:ext uri="{FF2B5EF4-FFF2-40B4-BE49-F238E27FC236}">
                <a16:creationId xmlns:a16="http://schemas.microsoft.com/office/drawing/2014/main" id="{AE0F997C-6B56-4460-BB17-9F3A5AB9F7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366" y="4055201"/>
            <a:ext cx="4326362" cy="4326362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D4A66595-680A-4C8A-9282-9DA87449B35F}"/>
              </a:ext>
            </a:extLst>
          </p:cNvPr>
          <p:cNvSpPr txBox="1"/>
          <p:nvPr/>
        </p:nvSpPr>
        <p:spPr>
          <a:xfrm>
            <a:off x="6808516" y="15183910"/>
            <a:ext cx="3247191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Age</a:t>
            </a:r>
            <a:endParaRPr lang="zh-CN" altLang="en-US" sz="5286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2DA9B39-77ED-454C-8E2B-9DE1F2D538F7}"/>
              </a:ext>
            </a:extLst>
          </p:cNvPr>
          <p:cNvSpPr txBox="1"/>
          <p:nvPr/>
        </p:nvSpPr>
        <p:spPr>
          <a:xfrm>
            <a:off x="10880331" y="15183910"/>
            <a:ext cx="4702094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White Hair</a:t>
            </a:r>
            <a:endParaRPr lang="zh-CN" altLang="en-US" sz="5286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703AA85-3CFA-4639-A1B9-BFE2FE1466F0}"/>
              </a:ext>
            </a:extLst>
          </p:cNvPr>
          <p:cNvSpPr txBox="1"/>
          <p:nvPr/>
        </p:nvSpPr>
        <p:spPr>
          <a:xfrm>
            <a:off x="15604600" y="15183990"/>
            <a:ext cx="4851012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Eyeglasses</a:t>
            </a:r>
            <a:endParaRPr lang="zh-CN" altLang="en-US" sz="5286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31D6CD8-B122-4718-BD4F-26DCD5B81B0B}"/>
              </a:ext>
            </a:extLst>
          </p:cNvPr>
          <p:cNvSpPr txBox="1"/>
          <p:nvPr/>
        </p:nvSpPr>
        <p:spPr>
          <a:xfrm>
            <a:off x="21131318" y="15183910"/>
            <a:ext cx="3123459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Makeup</a:t>
            </a:r>
            <a:endParaRPr lang="zh-CN" altLang="en-US" sz="5286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24A7A6A-7EB5-4F9E-A493-77A720C7C195}"/>
              </a:ext>
            </a:extLst>
          </p:cNvPr>
          <p:cNvSpPr txBox="1"/>
          <p:nvPr/>
        </p:nvSpPr>
        <p:spPr>
          <a:xfrm>
            <a:off x="24730398" y="15164183"/>
            <a:ext cx="5202447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Thin</a:t>
            </a:r>
            <a:endParaRPr lang="zh-CN" altLang="en-US" sz="5286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9FE6F1E-F68B-4D8F-8DC7-B5B434C5F5EC}"/>
              </a:ext>
            </a:extLst>
          </p:cNvPr>
          <p:cNvSpPr txBox="1"/>
          <p:nvPr/>
        </p:nvSpPr>
        <p:spPr>
          <a:xfrm>
            <a:off x="30027669" y="15100334"/>
            <a:ext cx="3915450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Smiling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7FF94F4-DE49-4D20-B428-DFC81958DAEA}"/>
              </a:ext>
            </a:extLst>
          </p:cNvPr>
          <p:cNvSpPr txBox="1"/>
          <p:nvPr/>
        </p:nvSpPr>
        <p:spPr>
          <a:xfrm>
            <a:off x="2160399" y="15089522"/>
            <a:ext cx="3247191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Original</a:t>
            </a:r>
            <a:endParaRPr lang="zh-CN" altLang="en-US" sz="5286" dirty="0"/>
          </a:p>
        </p:txBody>
      </p:sp>
      <p:pic>
        <p:nvPicPr>
          <p:cNvPr id="52" name="图片 51" descr="女人微笑的头像&#10;&#10;描述已自动生成">
            <a:extLst>
              <a:ext uri="{FF2B5EF4-FFF2-40B4-BE49-F238E27FC236}">
                <a16:creationId xmlns:a16="http://schemas.microsoft.com/office/drawing/2014/main" id="{D78BA77A-D9C8-41A3-8EDB-BEA32BE556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97" y="10442415"/>
            <a:ext cx="4326362" cy="4326362"/>
          </a:xfrm>
          <a:prstGeom prst="rect">
            <a:avLst/>
          </a:prstGeom>
        </p:spPr>
      </p:pic>
      <p:pic>
        <p:nvPicPr>
          <p:cNvPr id="53" name="图片 52" descr="微笑的人&#10;&#10;描述已自动生成">
            <a:extLst>
              <a:ext uri="{FF2B5EF4-FFF2-40B4-BE49-F238E27FC236}">
                <a16:creationId xmlns:a16="http://schemas.microsoft.com/office/drawing/2014/main" id="{97FBB18C-15FF-4C65-BF55-2F1B8AC01D3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91" y="10442415"/>
            <a:ext cx="4326362" cy="4326362"/>
          </a:xfrm>
          <a:prstGeom prst="rect">
            <a:avLst/>
          </a:prstGeom>
        </p:spPr>
      </p:pic>
      <p:pic>
        <p:nvPicPr>
          <p:cNvPr id="54" name="图片 53" descr="微笑的人&#10;&#10;描述已自动生成">
            <a:extLst>
              <a:ext uri="{FF2B5EF4-FFF2-40B4-BE49-F238E27FC236}">
                <a16:creationId xmlns:a16="http://schemas.microsoft.com/office/drawing/2014/main" id="{ABDB55B7-1E2D-4383-98EC-8EE7CE0A21E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395" y="10442415"/>
            <a:ext cx="4326362" cy="4326362"/>
          </a:xfrm>
          <a:prstGeom prst="rect">
            <a:avLst/>
          </a:prstGeom>
        </p:spPr>
      </p:pic>
      <p:pic>
        <p:nvPicPr>
          <p:cNvPr id="55" name="图片 54" descr="人戴着眼镜&#10;&#10;描述已自动生成">
            <a:extLst>
              <a:ext uri="{FF2B5EF4-FFF2-40B4-BE49-F238E27FC236}">
                <a16:creationId xmlns:a16="http://schemas.microsoft.com/office/drawing/2014/main" id="{E85820BD-BBA4-45D2-BBAC-2D7EB6D2084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89" y="10442415"/>
            <a:ext cx="4326362" cy="4326362"/>
          </a:xfrm>
          <a:prstGeom prst="rect">
            <a:avLst/>
          </a:prstGeom>
        </p:spPr>
      </p:pic>
      <p:pic>
        <p:nvPicPr>
          <p:cNvPr id="56" name="图片 55" descr="女人戴着眼镜&#10;&#10;描述已自动生成">
            <a:extLst>
              <a:ext uri="{FF2B5EF4-FFF2-40B4-BE49-F238E27FC236}">
                <a16:creationId xmlns:a16="http://schemas.microsoft.com/office/drawing/2014/main" id="{DD77A485-627D-4882-B107-5FBFEF21588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388" y="10442415"/>
            <a:ext cx="4326362" cy="4326362"/>
          </a:xfrm>
          <a:prstGeom prst="rect">
            <a:avLst/>
          </a:prstGeom>
        </p:spPr>
      </p:pic>
      <p:pic>
        <p:nvPicPr>
          <p:cNvPr id="57" name="图片 56" descr="女人戴着眼镜&#10;&#10;描述已自动生成">
            <a:extLst>
              <a:ext uri="{FF2B5EF4-FFF2-40B4-BE49-F238E27FC236}">
                <a16:creationId xmlns:a16="http://schemas.microsoft.com/office/drawing/2014/main" id="{FB0FA11B-A69D-4613-9200-B338E65FAB9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382" y="10442415"/>
            <a:ext cx="4326362" cy="4326362"/>
          </a:xfrm>
          <a:prstGeom prst="rect">
            <a:avLst/>
          </a:prstGeom>
        </p:spPr>
      </p:pic>
      <p:pic>
        <p:nvPicPr>
          <p:cNvPr id="58" name="图片 57" descr="戴着眼镜的女人在微笑&#10;&#10;描述已自动生成">
            <a:extLst>
              <a:ext uri="{FF2B5EF4-FFF2-40B4-BE49-F238E27FC236}">
                <a16:creationId xmlns:a16="http://schemas.microsoft.com/office/drawing/2014/main" id="{33E768FF-F4F2-4E9C-B689-F37C32ECA17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371" y="10442415"/>
            <a:ext cx="4326362" cy="4326362"/>
          </a:xfrm>
          <a:prstGeom prst="rect">
            <a:avLst/>
          </a:prstGeom>
        </p:spPr>
      </p:pic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4658169D-81AA-4CBF-9A2F-11CB79D9F553}"/>
              </a:ext>
            </a:extLst>
          </p:cNvPr>
          <p:cNvSpPr/>
          <p:nvPr/>
        </p:nvSpPr>
        <p:spPr>
          <a:xfrm rot="16200000">
            <a:off x="17797541" y="-551530"/>
            <a:ext cx="384412" cy="313069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651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6ACE442-58D1-403E-A0E3-0FC2F81EBD8D}"/>
              </a:ext>
            </a:extLst>
          </p:cNvPr>
          <p:cNvCxnSpPr>
            <a:cxnSpLocks/>
          </p:cNvCxnSpPr>
          <p:nvPr/>
        </p:nvCxnSpPr>
        <p:spPr>
          <a:xfrm>
            <a:off x="32498494" y="15100334"/>
            <a:ext cx="1744197" cy="0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B0D3240-190D-4D3A-80DF-4309B2EBA24D}"/>
              </a:ext>
            </a:extLst>
          </p:cNvPr>
          <p:cNvSpPr txBox="1"/>
          <p:nvPr/>
        </p:nvSpPr>
        <p:spPr>
          <a:xfrm>
            <a:off x="6960916" y="8800051"/>
            <a:ext cx="3247191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Age</a:t>
            </a:r>
            <a:endParaRPr lang="zh-CN" altLang="en-US" sz="5286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491FBEE-9E5A-4CF1-9532-83BF5B2AECA5}"/>
              </a:ext>
            </a:extLst>
          </p:cNvPr>
          <p:cNvSpPr txBox="1"/>
          <p:nvPr/>
        </p:nvSpPr>
        <p:spPr>
          <a:xfrm>
            <a:off x="11032731" y="8800051"/>
            <a:ext cx="4702094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White Hair</a:t>
            </a:r>
            <a:endParaRPr lang="zh-CN" altLang="en-US" sz="5286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2CA78EA-CB2F-434A-AC87-4F97B89838BD}"/>
              </a:ext>
            </a:extLst>
          </p:cNvPr>
          <p:cNvSpPr txBox="1"/>
          <p:nvPr/>
        </p:nvSpPr>
        <p:spPr>
          <a:xfrm>
            <a:off x="15757000" y="8800131"/>
            <a:ext cx="4851012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Eyeglasses</a:t>
            </a:r>
            <a:endParaRPr lang="zh-CN" altLang="en-US" sz="5286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F938064-E4AA-4DAD-BADF-D6BDFF1F046A}"/>
              </a:ext>
            </a:extLst>
          </p:cNvPr>
          <p:cNvSpPr txBox="1"/>
          <p:nvPr/>
        </p:nvSpPr>
        <p:spPr>
          <a:xfrm>
            <a:off x="21097849" y="8800051"/>
            <a:ext cx="3123459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Beard</a:t>
            </a:r>
            <a:endParaRPr lang="zh-CN" altLang="en-US" sz="5286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90A595D-A8E9-4949-A8D2-3CA217FB0DB8}"/>
              </a:ext>
            </a:extLst>
          </p:cNvPr>
          <p:cNvSpPr txBox="1"/>
          <p:nvPr/>
        </p:nvSpPr>
        <p:spPr>
          <a:xfrm>
            <a:off x="24882798" y="8780324"/>
            <a:ext cx="5202447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Thin</a:t>
            </a:r>
            <a:endParaRPr lang="zh-CN" altLang="en-US" sz="5286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E2E7EF5-E125-42FA-86BD-7A9A438315C5}"/>
              </a:ext>
            </a:extLst>
          </p:cNvPr>
          <p:cNvSpPr txBox="1"/>
          <p:nvPr/>
        </p:nvSpPr>
        <p:spPr>
          <a:xfrm>
            <a:off x="30180069" y="8716475"/>
            <a:ext cx="3915450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+ Smiling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8BF5C56-95D5-4B29-B0F2-D044857C072B}"/>
              </a:ext>
            </a:extLst>
          </p:cNvPr>
          <p:cNvSpPr txBox="1"/>
          <p:nvPr/>
        </p:nvSpPr>
        <p:spPr>
          <a:xfrm>
            <a:off x="2312799" y="8705663"/>
            <a:ext cx="3247191" cy="9057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5286" dirty="0"/>
              <a:t>Original</a:t>
            </a:r>
            <a:endParaRPr lang="zh-CN" altLang="en-US" sz="5286" dirty="0"/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CB6F5E95-BF76-4F0E-AFAC-271FC736722C}"/>
              </a:ext>
            </a:extLst>
          </p:cNvPr>
          <p:cNvSpPr/>
          <p:nvPr/>
        </p:nvSpPr>
        <p:spPr>
          <a:xfrm rot="16200000">
            <a:off x="17949941" y="-6935389"/>
            <a:ext cx="384412" cy="313069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651"/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5D708E-9BD3-4F89-9867-31FF15D60E8B}"/>
              </a:ext>
            </a:extLst>
          </p:cNvPr>
          <p:cNvCxnSpPr>
            <a:cxnSpLocks/>
          </p:cNvCxnSpPr>
          <p:nvPr/>
        </p:nvCxnSpPr>
        <p:spPr>
          <a:xfrm>
            <a:off x="32650894" y="8716475"/>
            <a:ext cx="1744197" cy="0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7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 descr="微笑的男人&#10;&#10;描述已自动生成">
            <a:extLst>
              <a:ext uri="{FF2B5EF4-FFF2-40B4-BE49-F238E27FC236}">
                <a16:creationId xmlns:a16="http://schemas.microsoft.com/office/drawing/2014/main" id="{FBB6E8DB-A45E-42D3-8F36-203F207C0B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97" y="4055201"/>
            <a:ext cx="4326362" cy="4326362"/>
          </a:xfrm>
          <a:prstGeom prst="rect">
            <a:avLst/>
          </a:prstGeom>
        </p:spPr>
      </p:pic>
      <p:pic>
        <p:nvPicPr>
          <p:cNvPr id="39" name="图片 38" descr="微笑的男人&#10;&#10;描述已自动生成">
            <a:extLst>
              <a:ext uri="{FF2B5EF4-FFF2-40B4-BE49-F238E27FC236}">
                <a16:creationId xmlns:a16="http://schemas.microsoft.com/office/drawing/2014/main" id="{E4D2F3A7-1E78-4B5B-90B8-B7184A8C50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91" y="4055201"/>
            <a:ext cx="4326362" cy="4326362"/>
          </a:xfrm>
          <a:prstGeom prst="rect">
            <a:avLst/>
          </a:prstGeom>
        </p:spPr>
      </p:pic>
      <p:pic>
        <p:nvPicPr>
          <p:cNvPr id="40" name="图片 39" descr="微笑的男人&#10;&#10;描述已自动生成">
            <a:extLst>
              <a:ext uri="{FF2B5EF4-FFF2-40B4-BE49-F238E27FC236}">
                <a16:creationId xmlns:a16="http://schemas.microsoft.com/office/drawing/2014/main" id="{9D04F5E7-6DDC-4DBF-8A08-62E6A8760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390" y="4055201"/>
            <a:ext cx="4326362" cy="4326362"/>
          </a:xfrm>
          <a:prstGeom prst="rect">
            <a:avLst/>
          </a:prstGeom>
        </p:spPr>
      </p:pic>
      <p:pic>
        <p:nvPicPr>
          <p:cNvPr id="41" name="图片 40" descr="男人戴着眼镜&#10;&#10;描述已自动生成">
            <a:extLst>
              <a:ext uri="{FF2B5EF4-FFF2-40B4-BE49-F238E27FC236}">
                <a16:creationId xmlns:a16="http://schemas.microsoft.com/office/drawing/2014/main" id="{B3137F4B-B7CD-4A2D-BEDA-856553C938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84" y="4082271"/>
            <a:ext cx="4326362" cy="4326362"/>
          </a:xfrm>
          <a:prstGeom prst="rect">
            <a:avLst/>
          </a:prstGeom>
        </p:spPr>
      </p:pic>
      <p:pic>
        <p:nvPicPr>
          <p:cNvPr id="42" name="图片 41" descr="男人戴着眼镜&#10;&#10;描述已自动生成">
            <a:extLst>
              <a:ext uri="{FF2B5EF4-FFF2-40B4-BE49-F238E27FC236}">
                <a16:creationId xmlns:a16="http://schemas.microsoft.com/office/drawing/2014/main" id="{F4393FAF-A19A-4896-9D15-EB513D5003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378" y="4082271"/>
            <a:ext cx="4326362" cy="4326362"/>
          </a:xfrm>
          <a:prstGeom prst="rect">
            <a:avLst/>
          </a:prstGeom>
        </p:spPr>
      </p:pic>
      <p:pic>
        <p:nvPicPr>
          <p:cNvPr id="43" name="图片 42" descr="男人戴着眼镜&#10;&#10;描述已自动生成">
            <a:extLst>
              <a:ext uri="{FF2B5EF4-FFF2-40B4-BE49-F238E27FC236}">
                <a16:creationId xmlns:a16="http://schemas.microsoft.com/office/drawing/2014/main" id="{80F0D128-30F4-40D0-B9B2-CBC62A19E2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377" y="4082271"/>
            <a:ext cx="4326362" cy="4326362"/>
          </a:xfrm>
          <a:prstGeom prst="rect">
            <a:avLst/>
          </a:prstGeom>
        </p:spPr>
      </p:pic>
      <p:pic>
        <p:nvPicPr>
          <p:cNvPr id="44" name="图片 43" descr="男人戴着眼镜&#10;&#10;描述已自动生成">
            <a:extLst>
              <a:ext uri="{FF2B5EF4-FFF2-40B4-BE49-F238E27FC236}">
                <a16:creationId xmlns:a16="http://schemas.microsoft.com/office/drawing/2014/main" id="{AE0F997C-6B56-4460-BB17-9F3A5AB9F7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366" y="4055201"/>
            <a:ext cx="4326362" cy="4326362"/>
          </a:xfrm>
          <a:prstGeom prst="rect">
            <a:avLst/>
          </a:prstGeom>
        </p:spPr>
      </p:pic>
      <p:pic>
        <p:nvPicPr>
          <p:cNvPr id="52" name="图片 51" descr="女人微笑的头像&#10;&#10;描述已自动生成">
            <a:extLst>
              <a:ext uri="{FF2B5EF4-FFF2-40B4-BE49-F238E27FC236}">
                <a16:creationId xmlns:a16="http://schemas.microsoft.com/office/drawing/2014/main" id="{D78BA77A-D9C8-41A3-8EDB-BEA32BE5564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397" y="9869305"/>
            <a:ext cx="4326362" cy="4326362"/>
          </a:xfrm>
          <a:prstGeom prst="rect">
            <a:avLst/>
          </a:prstGeom>
        </p:spPr>
      </p:pic>
      <p:pic>
        <p:nvPicPr>
          <p:cNvPr id="53" name="图片 52" descr="微笑的人&#10;&#10;描述已自动生成">
            <a:extLst>
              <a:ext uri="{FF2B5EF4-FFF2-40B4-BE49-F238E27FC236}">
                <a16:creationId xmlns:a16="http://schemas.microsoft.com/office/drawing/2014/main" id="{97FBB18C-15FF-4C65-BF55-2F1B8AC01D3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91" y="9869305"/>
            <a:ext cx="4326362" cy="4326362"/>
          </a:xfrm>
          <a:prstGeom prst="rect">
            <a:avLst/>
          </a:prstGeom>
        </p:spPr>
      </p:pic>
      <p:pic>
        <p:nvPicPr>
          <p:cNvPr id="54" name="图片 53" descr="微笑的人&#10;&#10;描述已自动生成">
            <a:extLst>
              <a:ext uri="{FF2B5EF4-FFF2-40B4-BE49-F238E27FC236}">
                <a16:creationId xmlns:a16="http://schemas.microsoft.com/office/drawing/2014/main" id="{ABDB55B7-1E2D-4383-98EC-8EE7CE0A21E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395" y="9869305"/>
            <a:ext cx="4326362" cy="4326362"/>
          </a:xfrm>
          <a:prstGeom prst="rect">
            <a:avLst/>
          </a:prstGeom>
        </p:spPr>
      </p:pic>
      <p:pic>
        <p:nvPicPr>
          <p:cNvPr id="55" name="图片 54" descr="人戴着眼镜&#10;&#10;描述已自动生成">
            <a:extLst>
              <a:ext uri="{FF2B5EF4-FFF2-40B4-BE49-F238E27FC236}">
                <a16:creationId xmlns:a16="http://schemas.microsoft.com/office/drawing/2014/main" id="{E85820BD-BBA4-45D2-BBAC-2D7EB6D2084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7389" y="9869305"/>
            <a:ext cx="4326362" cy="4326362"/>
          </a:xfrm>
          <a:prstGeom prst="rect">
            <a:avLst/>
          </a:prstGeom>
        </p:spPr>
      </p:pic>
      <p:pic>
        <p:nvPicPr>
          <p:cNvPr id="56" name="图片 55" descr="女人戴着眼镜&#10;&#10;描述已自动生成">
            <a:extLst>
              <a:ext uri="{FF2B5EF4-FFF2-40B4-BE49-F238E27FC236}">
                <a16:creationId xmlns:a16="http://schemas.microsoft.com/office/drawing/2014/main" id="{DD77A485-627D-4882-B107-5FBFEF21588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5388" y="9869305"/>
            <a:ext cx="4326362" cy="4326362"/>
          </a:xfrm>
          <a:prstGeom prst="rect">
            <a:avLst/>
          </a:prstGeom>
        </p:spPr>
      </p:pic>
      <p:pic>
        <p:nvPicPr>
          <p:cNvPr id="57" name="图片 56" descr="女人戴着眼镜&#10;&#10;描述已自动生成">
            <a:extLst>
              <a:ext uri="{FF2B5EF4-FFF2-40B4-BE49-F238E27FC236}">
                <a16:creationId xmlns:a16="http://schemas.microsoft.com/office/drawing/2014/main" id="{FB0FA11B-A69D-4613-9200-B338E65FAB9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3382" y="9869305"/>
            <a:ext cx="4326362" cy="4326362"/>
          </a:xfrm>
          <a:prstGeom prst="rect">
            <a:avLst/>
          </a:prstGeom>
        </p:spPr>
      </p:pic>
      <p:pic>
        <p:nvPicPr>
          <p:cNvPr id="58" name="图片 57" descr="戴着眼镜的女人在微笑&#10;&#10;描述已自动生成">
            <a:extLst>
              <a:ext uri="{FF2B5EF4-FFF2-40B4-BE49-F238E27FC236}">
                <a16:creationId xmlns:a16="http://schemas.microsoft.com/office/drawing/2014/main" id="{33E768FF-F4F2-4E9C-B689-F37C32ECA179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1371" y="9869305"/>
            <a:ext cx="4326362" cy="4326362"/>
          </a:xfrm>
          <a:prstGeom prst="rect">
            <a:avLst/>
          </a:prstGeom>
        </p:spPr>
      </p:pic>
      <p:sp>
        <p:nvSpPr>
          <p:cNvPr id="61" name="文本框 60">
            <a:extLst>
              <a:ext uri="{FF2B5EF4-FFF2-40B4-BE49-F238E27FC236}">
                <a16:creationId xmlns:a16="http://schemas.microsoft.com/office/drawing/2014/main" id="{5B0D3240-190D-4D3A-80DF-4309B2EBA24D}"/>
              </a:ext>
            </a:extLst>
          </p:cNvPr>
          <p:cNvSpPr txBox="1"/>
          <p:nvPr/>
        </p:nvSpPr>
        <p:spPr>
          <a:xfrm>
            <a:off x="6960916" y="8837562"/>
            <a:ext cx="32471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年龄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E491FBEE-9E5A-4CF1-9532-83BF5B2AECA5}"/>
              </a:ext>
            </a:extLst>
          </p:cNvPr>
          <p:cNvSpPr txBox="1"/>
          <p:nvPr/>
        </p:nvSpPr>
        <p:spPr>
          <a:xfrm>
            <a:off x="11032731" y="8837562"/>
            <a:ext cx="47020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白头发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2CA78EA-CB2F-434A-AC87-4F97B89838BD}"/>
              </a:ext>
            </a:extLst>
          </p:cNvPr>
          <p:cNvSpPr txBox="1"/>
          <p:nvPr/>
        </p:nvSpPr>
        <p:spPr>
          <a:xfrm>
            <a:off x="15757000" y="8837562"/>
            <a:ext cx="48510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眼镜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FF938064-E4AA-4DAD-BADF-D6BDFF1F046A}"/>
              </a:ext>
            </a:extLst>
          </p:cNvPr>
          <p:cNvSpPr txBox="1"/>
          <p:nvPr/>
        </p:nvSpPr>
        <p:spPr>
          <a:xfrm>
            <a:off x="21097849" y="8837562"/>
            <a:ext cx="31234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胡子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90A595D-A8E9-4949-A8D2-3CA217FB0DB8}"/>
              </a:ext>
            </a:extLst>
          </p:cNvPr>
          <p:cNvSpPr txBox="1"/>
          <p:nvPr/>
        </p:nvSpPr>
        <p:spPr>
          <a:xfrm>
            <a:off x="24882798" y="8837562"/>
            <a:ext cx="52024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瘦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E2E7EF5-E125-42FA-86BD-7A9A438315C5}"/>
              </a:ext>
            </a:extLst>
          </p:cNvPr>
          <p:cNvSpPr txBox="1"/>
          <p:nvPr/>
        </p:nvSpPr>
        <p:spPr>
          <a:xfrm>
            <a:off x="30180069" y="8837562"/>
            <a:ext cx="39154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笑容</a:t>
            </a:r>
            <a:endParaRPr lang="en-US" altLang="zh-CN" sz="4400" dirty="0">
              <a:ea typeface="宋体" panose="02010600030101010101" pitchFamily="2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8BF5C56-95D5-4B29-B0F2-D044857C072B}"/>
              </a:ext>
            </a:extLst>
          </p:cNvPr>
          <p:cNvSpPr txBox="1"/>
          <p:nvPr/>
        </p:nvSpPr>
        <p:spPr>
          <a:xfrm>
            <a:off x="2312799" y="8837562"/>
            <a:ext cx="32471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zh-CN" altLang="en-US" sz="4400" dirty="0">
                <a:ea typeface="宋体" panose="02010600030101010101" pitchFamily="2" charset="-122"/>
              </a:rPr>
              <a:t>原图</a:t>
            </a:r>
          </a:p>
        </p:txBody>
      </p:sp>
      <p:sp>
        <p:nvSpPr>
          <p:cNvPr id="68" name="等腰三角形 67">
            <a:extLst>
              <a:ext uri="{FF2B5EF4-FFF2-40B4-BE49-F238E27FC236}">
                <a16:creationId xmlns:a16="http://schemas.microsoft.com/office/drawing/2014/main" id="{CB6F5E95-BF76-4F0E-AFAC-271FC736722C}"/>
              </a:ext>
            </a:extLst>
          </p:cNvPr>
          <p:cNvSpPr/>
          <p:nvPr/>
        </p:nvSpPr>
        <p:spPr>
          <a:xfrm rot="16200000">
            <a:off x="17949941" y="-6935389"/>
            <a:ext cx="384412" cy="313069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651">
              <a:ea typeface="宋体" panose="02010600030101010101" pitchFamily="2" charset="-122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85D708E-9BD3-4F89-9867-31FF15D60E8B}"/>
              </a:ext>
            </a:extLst>
          </p:cNvPr>
          <p:cNvCxnSpPr>
            <a:cxnSpLocks/>
          </p:cNvCxnSpPr>
          <p:nvPr/>
        </p:nvCxnSpPr>
        <p:spPr>
          <a:xfrm>
            <a:off x="32650894" y="8716475"/>
            <a:ext cx="1744197" cy="0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56B75B1B-80D2-4392-9CC4-42C0597D75BF}"/>
              </a:ext>
            </a:extLst>
          </p:cNvPr>
          <p:cNvSpPr txBox="1"/>
          <p:nvPr/>
        </p:nvSpPr>
        <p:spPr>
          <a:xfrm>
            <a:off x="6948217" y="14665241"/>
            <a:ext cx="32471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年龄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DD61A57-4E2D-440D-ABA9-9E73CE37A8D0}"/>
              </a:ext>
            </a:extLst>
          </p:cNvPr>
          <p:cNvSpPr txBox="1"/>
          <p:nvPr/>
        </p:nvSpPr>
        <p:spPr>
          <a:xfrm>
            <a:off x="11020032" y="14665241"/>
            <a:ext cx="47020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白头发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C931ABA-5835-414B-B822-D70EF40D1193}"/>
              </a:ext>
            </a:extLst>
          </p:cNvPr>
          <p:cNvSpPr txBox="1"/>
          <p:nvPr/>
        </p:nvSpPr>
        <p:spPr>
          <a:xfrm>
            <a:off x="15744301" y="14665241"/>
            <a:ext cx="48510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眼镜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72601F7-EEBB-4441-B21D-0D7623741A5B}"/>
              </a:ext>
            </a:extLst>
          </p:cNvPr>
          <p:cNvSpPr txBox="1"/>
          <p:nvPr/>
        </p:nvSpPr>
        <p:spPr>
          <a:xfrm>
            <a:off x="21085150" y="14665241"/>
            <a:ext cx="312345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化妆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F809215-6599-48FD-854C-1C201B64677E}"/>
              </a:ext>
            </a:extLst>
          </p:cNvPr>
          <p:cNvSpPr txBox="1"/>
          <p:nvPr/>
        </p:nvSpPr>
        <p:spPr>
          <a:xfrm>
            <a:off x="24870099" y="14665241"/>
            <a:ext cx="520244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瘦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83785F9-961C-41BD-92EB-871437829823}"/>
              </a:ext>
            </a:extLst>
          </p:cNvPr>
          <p:cNvSpPr txBox="1"/>
          <p:nvPr/>
        </p:nvSpPr>
        <p:spPr>
          <a:xfrm>
            <a:off x="30167370" y="14665241"/>
            <a:ext cx="39154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en-US" altLang="zh-CN" sz="4400" dirty="0">
                <a:ea typeface="宋体" panose="02010600030101010101" pitchFamily="2" charset="-122"/>
              </a:rPr>
              <a:t>+</a:t>
            </a:r>
            <a:r>
              <a:rPr lang="zh-CN" altLang="en-US" sz="4400" dirty="0">
                <a:ea typeface="宋体" panose="02010600030101010101" pitchFamily="2" charset="-122"/>
              </a:rPr>
              <a:t>笑容</a:t>
            </a:r>
            <a:endParaRPr lang="en-US" altLang="zh-CN" sz="4400" dirty="0">
              <a:ea typeface="宋体" panose="02010600030101010101" pitchFamily="2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5A175A81-3083-4719-80FF-15CAEDFEC405}"/>
              </a:ext>
            </a:extLst>
          </p:cNvPr>
          <p:cNvSpPr txBox="1"/>
          <p:nvPr/>
        </p:nvSpPr>
        <p:spPr>
          <a:xfrm>
            <a:off x="2300100" y="14665241"/>
            <a:ext cx="32471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1400" b="0" i="0">
                <a:effectLst/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</a:lstStyle>
          <a:p>
            <a:r>
              <a:rPr lang="zh-CN" altLang="en-US" sz="4400" dirty="0">
                <a:ea typeface="宋体" panose="02010600030101010101" pitchFamily="2" charset="-122"/>
              </a:rPr>
              <a:t>原图</a:t>
            </a:r>
          </a:p>
        </p:txBody>
      </p:sp>
      <p:sp>
        <p:nvSpPr>
          <p:cNvPr id="75" name="等腰三角形 74">
            <a:extLst>
              <a:ext uri="{FF2B5EF4-FFF2-40B4-BE49-F238E27FC236}">
                <a16:creationId xmlns:a16="http://schemas.microsoft.com/office/drawing/2014/main" id="{C3DE01D8-5C45-4A03-B742-ECE1E0AE3CDC}"/>
              </a:ext>
            </a:extLst>
          </p:cNvPr>
          <p:cNvSpPr/>
          <p:nvPr/>
        </p:nvSpPr>
        <p:spPr>
          <a:xfrm rot="16200000">
            <a:off x="17937242" y="-1107710"/>
            <a:ext cx="384412" cy="3130697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0">
              <a:ea typeface="宋体" panose="02010600030101010101" pitchFamily="2" charset="-122"/>
            </a:endParaRP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383BA44-971C-4749-B514-2AFE34F028D6}"/>
              </a:ext>
            </a:extLst>
          </p:cNvPr>
          <p:cNvCxnSpPr>
            <a:cxnSpLocks/>
          </p:cNvCxnSpPr>
          <p:nvPr/>
        </p:nvCxnSpPr>
        <p:spPr>
          <a:xfrm>
            <a:off x="32638195" y="14544154"/>
            <a:ext cx="1744197" cy="0"/>
          </a:xfrm>
          <a:prstGeom prst="straightConnector1">
            <a:avLst/>
          </a:prstGeom>
          <a:ln w="1270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8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男人微笑的头像&#10;&#10;描述已自动生成">
            <a:extLst>
              <a:ext uri="{FF2B5EF4-FFF2-40B4-BE49-F238E27FC236}">
                <a16:creationId xmlns:a16="http://schemas.microsoft.com/office/drawing/2014/main" id="{2062C8C1-426E-45F3-B682-945519F76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78" y="4534934"/>
            <a:ext cx="2373449" cy="2373449"/>
          </a:xfrm>
          <a:prstGeom prst="rect">
            <a:avLst/>
          </a:prstGeom>
        </p:spPr>
      </p:pic>
      <p:pic>
        <p:nvPicPr>
          <p:cNvPr id="5" name="图片 4" descr="人微笑的头像&#10;&#10;描述已自动生成">
            <a:extLst>
              <a:ext uri="{FF2B5EF4-FFF2-40B4-BE49-F238E27FC236}">
                <a16:creationId xmlns:a16="http://schemas.microsoft.com/office/drawing/2014/main" id="{7A43DDA1-696C-4A75-841F-A9689941C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97" y="4534934"/>
            <a:ext cx="2373449" cy="2373449"/>
          </a:xfrm>
          <a:prstGeom prst="rect">
            <a:avLst/>
          </a:prstGeom>
        </p:spPr>
      </p:pic>
      <p:pic>
        <p:nvPicPr>
          <p:cNvPr id="6" name="图片 5" descr="男人微笑的头像&#10;&#10;描述已自动生成">
            <a:extLst>
              <a:ext uri="{FF2B5EF4-FFF2-40B4-BE49-F238E27FC236}">
                <a16:creationId xmlns:a16="http://schemas.microsoft.com/office/drawing/2014/main" id="{1BDC494E-ACA2-44D2-A5C5-794A87EDD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435" y="4534934"/>
            <a:ext cx="2373449" cy="2373449"/>
          </a:xfrm>
          <a:prstGeom prst="rect">
            <a:avLst/>
          </a:prstGeom>
        </p:spPr>
      </p:pic>
      <p:pic>
        <p:nvPicPr>
          <p:cNvPr id="7" name="图片 6" descr="小孩在微笑&#10;&#10;描述已自动生成">
            <a:extLst>
              <a:ext uri="{FF2B5EF4-FFF2-40B4-BE49-F238E27FC236}">
                <a16:creationId xmlns:a16="http://schemas.microsoft.com/office/drawing/2014/main" id="{34442745-D179-4B3B-B992-9038BF77F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72" y="4534934"/>
            <a:ext cx="2373449" cy="2373449"/>
          </a:xfrm>
          <a:prstGeom prst="rect">
            <a:avLst/>
          </a:prstGeom>
        </p:spPr>
      </p:pic>
      <p:pic>
        <p:nvPicPr>
          <p:cNvPr id="8" name="图片 7" descr="人微笑的头像&#10;&#10;描述已自动生成">
            <a:extLst>
              <a:ext uri="{FF2B5EF4-FFF2-40B4-BE49-F238E27FC236}">
                <a16:creationId xmlns:a16="http://schemas.microsoft.com/office/drawing/2014/main" id="{C13D81DB-F58F-484F-9AB2-332F3DFBF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388" y="4534934"/>
            <a:ext cx="2373449" cy="2373449"/>
          </a:xfrm>
          <a:prstGeom prst="rect">
            <a:avLst/>
          </a:prstGeom>
        </p:spPr>
      </p:pic>
      <p:pic>
        <p:nvPicPr>
          <p:cNvPr id="9" name="图片 8" descr="人微笑的头像&#10;&#10;描述已自动生成">
            <a:extLst>
              <a:ext uri="{FF2B5EF4-FFF2-40B4-BE49-F238E27FC236}">
                <a16:creationId xmlns:a16="http://schemas.microsoft.com/office/drawing/2014/main" id="{1F752BD0-E5B8-4BF9-B2EE-667D755AA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707" y="4534934"/>
            <a:ext cx="2373449" cy="2373449"/>
          </a:xfrm>
          <a:prstGeom prst="rect">
            <a:avLst/>
          </a:prstGeom>
        </p:spPr>
      </p:pic>
      <p:pic>
        <p:nvPicPr>
          <p:cNvPr id="10" name="图片 9" descr="微笑的人&#10;&#10;描述已自动生成">
            <a:extLst>
              <a:ext uri="{FF2B5EF4-FFF2-40B4-BE49-F238E27FC236}">
                <a16:creationId xmlns:a16="http://schemas.microsoft.com/office/drawing/2014/main" id="{C2F40A2F-18D3-4741-B786-6894D4BBAA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026" y="4534934"/>
            <a:ext cx="2373449" cy="2373449"/>
          </a:xfrm>
          <a:prstGeom prst="rect">
            <a:avLst/>
          </a:prstGeom>
        </p:spPr>
      </p:pic>
      <p:pic>
        <p:nvPicPr>
          <p:cNvPr id="11" name="图片 10" descr="人露出牙齿微笑&#10;&#10;描述已自动生成">
            <a:extLst>
              <a:ext uri="{FF2B5EF4-FFF2-40B4-BE49-F238E27FC236}">
                <a16:creationId xmlns:a16="http://schemas.microsoft.com/office/drawing/2014/main" id="{A4E866DF-DC30-4ACD-9A66-FA7495C4CF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355" y="4534934"/>
            <a:ext cx="2373449" cy="2373449"/>
          </a:xfrm>
          <a:prstGeom prst="rect">
            <a:avLst/>
          </a:prstGeom>
        </p:spPr>
      </p:pic>
      <p:pic>
        <p:nvPicPr>
          <p:cNvPr id="12" name="图片 11" descr="人微笑的头像&#10;&#10;描述已自动生成">
            <a:extLst>
              <a:ext uri="{FF2B5EF4-FFF2-40B4-BE49-F238E27FC236}">
                <a16:creationId xmlns:a16="http://schemas.microsoft.com/office/drawing/2014/main" id="{5C39A908-E7F4-4979-AC8C-C5A8F70954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97" y="7522575"/>
            <a:ext cx="2373449" cy="2373449"/>
          </a:xfrm>
          <a:prstGeom prst="rect">
            <a:avLst/>
          </a:prstGeom>
        </p:spPr>
      </p:pic>
      <p:pic>
        <p:nvPicPr>
          <p:cNvPr id="13" name="图片 12" descr="男人微笑的头像&#10;&#10;描述已自动生成">
            <a:extLst>
              <a:ext uri="{FF2B5EF4-FFF2-40B4-BE49-F238E27FC236}">
                <a16:creationId xmlns:a16="http://schemas.microsoft.com/office/drawing/2014/main" id="{A715A1B9-54FC-4519-AC80-9560574F68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115" y="7522575"/>
            <a:ext cx="2373449" cy="2373449"/>
          </a:xfrm>
          <a:prstGeom prst="rect">
            <a:avLst/>
          </a:prstGeom>
        </p:spPr>
      </p:pic>
      <p:pic>
        <p:nvPicPr>
          <p:cNvPr id="14" name="图片 13" descr="人微笑的头像&#10;&#10;描述已自动生成">
            <a:extLst>
              <a:ext uri="{FF2B5EF4-FFF2-40B4-BE49-F238E27FC236}">
                <a16:creationId xmlns:a16="http://schemas.microsoft.com/office/drawing/2014/main" id="{AD29FC05-F9FF-4DDA-8991-274E838D11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34" y="8454901"/>
            <a:ext cx="2844071" cy="2844071"/>
          </a:xfrm>
          <a:prstGeom prst="rect">
            <a:avLst/>
          </a:prstGeom>
        </p:spPr>
      </p:pic>
      <p:pic>
        <p:nvPicPr>
          <p:cNvPr id="15" name="图片 14" descr="男人微笑的头像&#10;&#10;描述已自动生成">
            <a:extLst>
              <a:ext uri="{FF2B5EF4-FFF2-40B4-BE49-F238E27FC236}">
                <a16:creationId xmlns:a16="http://schemas.microsoft.com/office/drawing/2014/main" id="{2A648657-AA6F-4D69-88AA-736C8C0980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435" y="7522575"/>
            <a:ext cx="2373449" cy="2373449"/>
          </a:xfrm>
          <a:prstGeom prst="rect">
            <a:avLst/>
          </a:prstGeom>
        </p:spPr>
      </p:pic>
      <p:pic>
        <p:nvPicPr>
          <p:cNvPr id="16" name="图片 15" descr="男人露出牙齿微笑&#10;&#10;描述已自动生成">
            <a:extLst>
              <a:ext uri="{FF2B5EF4-FFF2-40B4-BE49-F238E27FC236}">
                <a16:creationId xmlns:a16="http://schemas.microsoft.com/office/drawing/2014/main" id="{3AB9FD28-8D5A-4D93-863D-63C8056B56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753" y="7522575"/>
            <a:ext cx="2373449" cy="2373449"/>
          </a:xfrm>
          <a:prstGeom prst="rect">
            <a:avLst/>
          </a:prstGeom>
        </p:spPr>
      </p:pic>
      <p:pic>
        <p:nvPicPr>
          <p:cNvPr id="17" name="图片 16" descr="男人戴着眼镜&#10;&#10;描述已自动生成">
            <a:extLst>
              <a:ext uri="{FF2B5EF4-FFF2-40B4-BE49-F238E27FC236}">
                <a16:creationId xmlns:a16="http://schemas.microsoft.com/office/drawing/2014/main" id="{8133BD82-0E72-4E12-A815-10431AE954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72" y="7522575"/>
            <a:ext cx="2373449" cy="2373449"/>
          </a:xfrm>
          <a:prstGeom prst="rect">
            <a:avLst/>
          </a:prstGeom>
        </p:spPr>
      </p:pic>
      <p:pic>
        <p:nvPicPr>
          <p:cNvPr id="18" name="图片 17" descr="人露出牙齿微笑&#10;&#10;描述已自动生成">
            <a:extLst>
              <a:ext uri="{FF2B5EF4-FFF2-40B4-BE49-F238E27FC236}">
                <a16:creationId xmlns:a16="http://schemas.microsoft.com/office/drawing/2014/main" id="{EA38750A-14DC-40BF-ABC2-1E181D7DB0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388" y="7522575"/>
            <a:ext cx="2373449" cy="2373449"/>
          </a:xfrm>
          <a:prstGeom prst="rect">
            <a:avLst/>
          </a:prstGeom>
        </p:spPr>
      </p:pic>
      <p:pic>
        <p:nvPicPr>
          <p:cNvPr id="19" name="图片 18" descr="男人露出牙齿微笑&#10;&#10;描述已自动生成">
            <a:extLst>
              <a:ext uri="{FF2B5EF4-FFF2-40B4-BE49-F238E27FC236}">
                <a16:creationId xmlns:a16="http://schemas.microsoft.com/office/drawing/2014/main" id="{AA56838D-8E25-434B-8523-16C4EBD2C4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707" y="7522575"/>
            <a:ext cx="2373449" cy="2373449"/>
          </a:xfrm>
          <a:prstGeom prst="rect">
            <a:avLst/>
          </a:prstGeom>
        </p:spPr>
      </p:pic>
      <p:pic>
        <p:nvPicPr>
          <p:cNvPr id="20" name="图片 19" descr="人微笑的头像&#10;&#10;描述已自动生成">
            <a:extLst>
              <a:ext uri="{FF2B5EF4-FFF2-40B4-BE49-F238E27FC236}">
                <a16:creationId xmlns:a16="http://schemas.microsoft.com/office/drawing/2014/main" id="{E7B77A41-1CDC-4604-B3AB-049D843644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026" y="7522575"/>
            <a:ext cx="2373449" cy="2373449"/>
          </a:xfrm>
          <a:prstGeom prst="rect">
            <a:avLst/>
          </a:prstGeom>
        </p:spPr>
      </p:pic>
      <p:pic>
        <p:nvPicPr>
          <p:cNvPr id="21" name="图片 20" descr="人微笑的头像&#10;&#10;描述已自动生成">
            <a:extLst>
              <a:ext uri="{FF2B5EF4-FFF2-40B4-BE49-F238E27FC236}">
                <a16:creationId xmlns:a16="http://schemas.microsoft.com/office/drawing/2014/main" id="{2E16426E-F325-4F46-8536-AEF9638E844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355" y="7522575"/>
            <a:ext cx="2373449" cy="2373449"/>
          </a:xfrm>
          <a:prstGeom prst="rect">
            <a:avLst/>
          </a:prstGeom>
        </p:spPr>
      </p:pic>
      <p:pic>
        <p:nvPicPr>
          <p:cNvPr id="22" name="图片 21" descr="男人微笑的头像&#10;&#10;描述已自动生成">
            <a:extLst>
              <a:ext uri="{FF2B5EF4-FFF2-40B4-BE49-F238E27FC236}">
                <a16:creationId xmlns:a16="http://schemas.microsoft.com/office/drawing/2014/main" id="{0A058A58-B10F-49DA-9D86-BA41A2DD3E9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78" y="10471643"/>
            <a:ext cx="2373449" cy="2373449"/>
          </a:xfrm>
          <a:prstGeom prst="rect">
            <a:avLst/>
          </a:prstGeom>
        </p:spPr>
      </p:pic>
      <p:pic>
        <p:nvPicPr>
          <p:cNvPr id="23" name="图片 22" descr="人露出牙齿微笑&#10;&#10;描述已自动生成">
            <a:extLst>
              <a:ext uri="{FF2B5EF4-FFF2-40B4-BE49-F238E27FC236}">
                <a16:creationId xmlns:a16="http://schemas.microsoft.com/office/drawing/2014/main" id="{AA1A6A06-DC96-435A-AA41-F667B2424B3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97" y="10471643"/>
            <a:ext cx="2373449" cy="237344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2A53ED1-1317-4175-8404-00EAFE2A8020}"/>
              </a:ext>
            </a:extLst>
          </p:cNvPr>
          <p:cNvSpPr txBox="1"/>
          <p:nvPr/>
        </p:nvSpPr>
        <p:spPr>
          <a:xfrm>
            <a:off x="6000053" y="6839072"/>
            <a:ext cx="3125515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o'clock shadow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 descr="男人微笑的头像&#10;&#10;描述已自动生成">
            <a:extLst>
              <a:ext uri="{FF2B5EF4-FFF2-40B4-BE49-F238E27FC236}">
                <a16:creationId xmlns:a16="http://schemas.microsoft.com/office/drawing/2014/main" id="{8C80A51C-A1C8-4C1F-8263-307370C2A92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753" y="4534934"/>
            <a:ext cx="2373449" cy="2373449"/>
          </a:xfrm>
          <a:prstGeom prst="rect">
            <a:avLst/>
          </a:prstGeom>
        </p:spPr>
      </p:pic>
      <p:pic>
        <p:nvPicPr>
          <p:cNvPr id="26" name="图片 25" descr="人微笑的头像&#10;&#10;描述已自动生成">
            <a:extLst>
              <a:ext uri="{FF2B5EF4-FFF2-40B4-BE49-F238E27FC236}">
                <a16:creationId xmlns:a16="http://schemas.microsoft.com/office/drawing/2014/main" id="{C85079A1-3EA6-441E-B30E-81DD35D2726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115" y="4534934"/>
            <a:ext cx="2373449" cy="2373449"/>
          </a:xfrm>
          <a:prstGeom prst="rect">
            <a:avLst/>
          </a:prstGeom>
        </p:spPr>
      </p:pic>
      <p:pic>
        <p:nvPicPr>
          <p:cNvPr id="27" name="图片 26" descr="男人微笑的头像&#10;&#10;描述已自动生成">
            <a:extLst>
              <a:ext uri="{FF2B5EF4-FFF2-40B4-BE49-F238E27FC236}">
                <a16:creationId xmlns:a16="http://schemas.microsoft.com/office/drawing/2014/main" id="{0A98D6A8-33CF-4B5D-AEE7-A37C1D89D43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78" y="7522575"/>
            <a:ext cx="2373449" cy="2373449"/>
          </a:xfrm>
          <a:prstGeom prst="rect">
            <a:avLst/>
          </a:prstGeom>
        </p:spPr>
      </p:pic>
      <p:pic>
        <p:nvPicPr>
          <p:cNvPr id="28" name="图片 27" descr="男人微笑的头像&#10;&#10;描述已自动生成">
            <a:extLst>
              <a:ext uri="{FF2B5EF4-FFF2-40B4-BE49-F238E27FC236}">
                <a16:creationId xmlns:a16="http://schemas.microsoft.com/office/drawing/2014/main" id="{63EC2F9E-7C73-48BC-90CD-469B00B3F96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115" y="10471643"/>
            <a:ext cx="2373449" cy="2373449"/>
          </a:xfrm>
          <a:prstGeom prst="rect">
            <a:avLst/>
          </a:prstGeom>
        </p:spPr>
      </p:pic>
      <p:pic>
        <p:nvPicPr>
          <p:cNvPr id="29" name="图片 28" descr="人微笑的头像&#10;&#10;描述已自动生成">
            <a:extLst>
              <a:ext uri="{FF2B5EF4-FFF2-40B4-BE49-F238E27FC236}">
                <a16:creationId xmlns:a16="http://schemas.microsoft.com/office/drawing/2014/main" id="{E1F12B04-5302-4DBE-A658-AB830546B25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435" y="10471643"/>
            <a:ext cx="2373449" cy="2373449"/>
          </a:xfrm>
          <a:prstGeom prst="rect">
            <a:avLst/>
          </a:prstGeom>
        </p:spPr>
      </p:pic>
      <p:pic>
        <p:nvPicPr>
          <p:cNvPr id="30" name="图片 29" descr="人微笑的头像&#10;&#10;描述已自动生成">
            <a:extLst>
              <a:ext uri="{FF2B5EF4-FFF2-40B4-BE49-F238E27FC236}">
                <a16:creationId xmlns:a16="http://schemas.microsoft.com/office/drawing/2014/main" id="{BE4C05F5-B3EA-4A82-9AAB-E66D8B92304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753" y="10471643"/>
            <a:ext cx="2373449" cy="2373449"/>
          </a:xfrm>
          <a:prstGeom prst="rect">
            <a:avLst/>
          </a:prstGeom>
        </p:spPr>
      </p:pic>
      <p:pic>
        <p:nvPicPr>
          <p:cNvPr id="31" name="图片 30" descr="男人露出牙齿微笑&#10;&#10;描述已自动生成">
            <a:extLst>
              <a:ext uri="{FF2B5EF4-FFF2-40B4-BE49-F238E27FC236}">
                <a16:creationId xmlns:a16="http://schemas.microsoft.com/office/drawing/2014/main" id="{40CBBA4B-B06E-4C6E-81F3-29D70F7E9D6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72" y="10471643"/>
            <a:ext cx="2373449" cy="2373449"/>
          </a:xfrm>
          <a:prstGeom prst="rect">
            <a:avLst/>
          </a:prstGeom>
        </p:spPr>
      </p:pic>
      <p:pic>
        <p:nvPicPr>
          <p:cNvPr id="32" name="图片 31" descr="人微笑的头像&#10;&#10;描述已自动生成">
            <a:extLst>
              <a:ext uri="{FF2B5EF4-FFF2-40B4-BE49-F238E27FC236}">
                <a16:creationId xmlns:a16="http://schemas.microsoft.com/office/drawing/2014/main" id="{885FD048-18DB-4621-837B-0920EE2FE9E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388" y="10471643"/>
            <a:ext cx="2373449" cy="2373449"/>
          </a:xfrm>
          <a:prstGeom prst="rect">
            <a:avLst/>
          </a:prstGeom>
        </p:spPr>
      </p:pic>
      <p:pic>
        <p:nvPicPr>
          <p:cNvPr id="33" name="图片 32" descr="人微笑的头像&#10;&#10;描述已自动生成">
            <a:extLst>
              <a:ext uri="{FF2B5EF4-FFF2-40B4-BE49-F238E27FC236}">
                <a16:creationId xmlns:a16="http://schemas.microsoft.com/office/drawing/2014/main" id="{37BAEFED-96BB-4DD2-8541-1ED8DABF440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707" y="10471643"/>
            <a:ext cx="2373449" cy="2373449"/>
          </a:xfrm>
          <a:prstGeom prst="rect">
            <a:avLst/>
          </a:prstGeom>
        </p:spPr>
      </p:pic>
      <p:pic>
        <p:nvPicPr>
          <p:cNvPr id="34" name="图片 33" descr="男人微笑的头像&#10;&#10;描述已自动生成">
            <a:extLst>
              <a:ext uri="{FF2B5EF4-FFF2-40B4-BE49-F238E27FC236}">
                <a16:creationId xmlns:a16="http://schemas.microsoft.com/office/drawing/2014/main" id="{5C4EFFD1-DC73-4FB1-A646-AEEDD73D10E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026" y="10471643"/>
            <a:ext cx="2373449" cy="2373449"/>
          </a:xfrm>
          <a:prstGeom prst="rect">
            <a:avLst/>
          </a:prstGeom>
        </p:spPr>
      </p:pic>
      <p:pic>
        <p:nvPicPr>
          <p:cNvPr id="35" name="图片 34" descr="人微笑的头像&#10;&#10;描述已自动生成">
            <a:extLst>
              <a:ext uri="{FF2B5EF4-FFF2-40B4-BE49-F238E27FC236}">
                <a16:creationId xmlns:a16="http://schemas.microsoft.com/office/drawing/2014/main" id="{3B909E4A-B53A-4CF0-A7B0-0E3F210D406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355" y="10471643"/>
            <a:ext cx="2373449" cy="2373449"/>
          </a:xfrm>
          <a:prstGeom prst="rect">
            <a:avLst/>
          </a:prstGeom>
        </p:spPr>
      </p:pic>
      <p:pic>
        <p:nvPicPr>
          <p:cNvPr id="36" name="图片 35" descr="男人露出牙齿微笑&#10;&#10;描述已自动生成">
            <a:extLst>
              <a:ext uri="{FF2B5EF4-FFF2-40B4-BE49-F238E27FC236}">
                <a16:creationId xmlns:a16="http://schemas.microsoft.com/office/drawing/2014/main" id="{16F74168-7F93-4D40-B4F9-427C9F8E5C5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78" y="13387040"/>
            <a:ext cx="2373449" cy="2373449"/>
          </a:xfrm>
          <a:prstGeom prst="rect">
            <a:avLst/>
          </a:prstGeom>
        </p:spPr>
      </p:pic>
      <p:pic>
        <p:nvPicPr>
          <p:cNvPr id="37" name="图片 36" descr="人露出牙齿微笑&#10;&#10;描述已自动生成">
            <a:extLst>
              <a:ext uri="{FF2B5EF4-FFF2-40B4-BE49-F238E27FC236}">
                <a16:creationId xmlns:a16="http://schemas.microsoft.com/office/drawing/2014/main" id="{720B6881-E881-46EE-A45A-AB45C9460E9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97" y="13387040"/>
            <a:ext cx="2373449" cy="2373449"/>
          </a:xfrm>
          <a:prstGeom prst="rect">
            <a:avLst/>
          </a:prstGeom>
        </p:spPr>
      </p:pic>
      <p:pic>
        <p:nvPicPr>
          <p:cNvPr id="38" name="图片 37" descr="人露出牙齿微笑&#10;&#10;描述已自动生成">
            <a:extLst>
              <a:ext uri="{FF2B5EF4-FFF2-40B4-BE49-F238E27FC236}">
                <a16:creationId xmlns:a16="http://schemas.microsoft.com/office/drawing/2014/main" id="{4DEC7A65-FAAA-46A0-A250-A321F13017E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115" y="13387040"/>
            <a:ext cx="2373449" cy="2373449"/>
          </a:xfrm>
          <a:prstGeom prst="rect">
            <a:avLst/>
          </a:prstGeom>
        </p:spPr>
      </p:pic>
      <p:pic>
        <p:nvPicPr>
          <p:cNvPr id="39" name="图片 38" descr="微笑的女人&#10;&#10;描述已自动生成">
            <a:extLst>
              <a:ext uri="{FF2B5EF4-FFF2-40B4-BE49-F238E27FC236}">
                <a16:creationId xmlns:a16="http://schemas.microsoft.com/office/drawing/2014/main" id="{C95C9795-429A-42F3-9603-9171C976867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435" y="13387040"/>
            <a:ext cx="2373449" cy="2373449"/>
          </a:xfrm>
          <a:prstGeom prst="rect">
            <a:avLst/>
          </a:prstGeom>
        </p:spPr>
      </p:pic>
      <p:pic>
        <p:nvPicPr>
          <p:cNvPr id="40" name="图片 39" descr="男人微笑的头像&#10;&#10;描述已自动生成">
            <a:extLst>
              <a:ext uri="{FF2B5EF4-FFF2-40B4-BE49-F238E27FC236}">
                <a16:creationId xmlns:a16="http://schemas.microsoft.com/office/drawing/2014/main" id="{44BC6AF4-38E1-414D-878A-B3CC07FCDDD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753" y="13387040"/>
            <a:ext cx="2373449" cy="2373449"/>
          </a:xfrm>
          <a:prstGeom prst="rect">
            <a:avLst/>
          </a:prstGeom>
        </p:spPr>
      </p:pic>
      <p:pic>
        <p:nvPicPr>
          <p:cNvPr id="41" name="图片 40" descr="人戴着帽子&#10;&#10;描述已自动生成">
            <a:extLst>
              <a:ext uri="{FF2B5EF4-FFF2-40B4-BE49-F238E27FC236}">
                <a16:creationId xmlns:a16="http://schemas.microsoft.com/office/drawing/2014/main" id="{7D53B558-2CB2-4A8E-88A7-3426B6028CE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72" y="13387040"/>
            <a:ext cx="2373449" cy="2373449"/>
          </a:xfrm>
          <a:prstGeom prst="rect">
            <a:avLst/>
          </a:prstGeom>
        </p:spPr>
      </p:pic>
      <p:pic>
        <p:nvPicPr>
          <p:cNvPr id="42" name="图片 41" descr="人微笑的头像&#10;&#10;描述已自动生成">
            <a:extLst>
              <a:ext uri="{FF2B5EF4-FFF2-40B4-BE49-F238E27FC236}">
                <a16:creationId xmlns:a16="http://schemas.microsoft.com/office/drawing/2014/main" id="{D2BE2769-A65B-498F-8366-0DF391CBE06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388" y="13387040"/>
            <a:ext cx="2373449" cy="2373449"/>
          </a:xfrm>
          <a:prstGeom prst="rect">
            <a:avLst/>
          </a:prstGeom>
        </p:spPr>
      </p:pic>
      <p:pic>
        <p:nvPicPr>
          <p:cNvPr id="43" name="图片 42" descr="人微笑的头像&#10;&#10;描述已自动生成">
            <a:extLst>
              <a:ext uri="{FF2B5EF4-FFF2-40B4-BE49-F238E27FC236}">
                <a16:creationId xmlns:a16="http://schemas.microsoft.com/office/drawing/2014/main" id="{671018E7-FA15-410F-A908-501D9B82FDE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707" y="13387040"/>
            <a:ext cx="2373449" cy="2373449"/>
          </a:xfrm>
          <a:prstGeom prst="rect">
            <a:avLst/>
          </a:prstGeom>
        </p:spPr>
      </p:pic>
      <p:pic>
        <p:nvPicPr>
          <p:cNvPr id="44" name="图片 43" descr="男人微笑的头像&#10;&#10;描述已自动生成">
            <a:extLst>
              <a:ext uri="{FF2B5EF4-FFF2-40B4-BE49-F238E27FC236}">
                <a16:creationId xmlns:a16="http://schemas.microsoft.com/office/drawing/2014/main" id="{4B0784CA-6F35-4E0F-B3A1-9F2FF7E495E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026" y="13387040"/>
            <a:ext cx="2373449" cy="2373449"/>
          </a:xfrm>
          <a:prstGeom prst="rect">
            <a:avLst/>
          </a:prstGeom>
        </p:spPr>
      </p:pic>
      <p:pic>
        <p:nvPicPr>
          <p:cNvPr id="45" name="图片 44" descr="人微笑的头像&#10;&#10;描述已自动生成">
            <a:extLst>
              <a:ext uri="{FF2B5EF4-FFF2-40B4-BE49-F238E27FC236}">
                <a16:creationId xmlns:a16="http://schemas.microsoft.com/office/drawing/2014/main" id="{E0DCDBCF-12FA-4CDB-B827-E3DA1DB29E9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355" y="13387040"/>
            <a:ext cx="2373449" cy="2373449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4ED76AD6-5DEF-4A7E-83B8-057F068101BD}"/>
              </a:ext>
            </a:extLst>
          </p:cNvPr>
          <p:cNvSpPr txBox="1"/>
          <p:nvPr/>
        </p:nvSpPr>
        <p:spPr>
          <a:xfrm>
            <a:off x="8568816" y="6839073"/>
            <a:ext cx="3337511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Arched 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yebrows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4E96B5F-35B0-4580-8AC9-EBE4421D3D5B}"/>
              </a:ext>
            </a:extLst>
          </p:cNvPr>
          <p:cNvSpPr txBox="1"/>
          <p:nvPr/>
        </p:nvSpPr>
        <p:spPr>
          <a:xfrm>
            <a:off x="11469917" y="6839078"/>
            <a:ext cx="2529200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Attractive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96C93D4-DDD1-4EB2-B8D4-B39A0E1F1409}"/>
              </a:ext>
            </a:extLst>
          </p:cNvPr>
          <p:cNvSpPr txBox="1"/>
          <p:nvPr/>
        </p:nvSpPr>
        <p:spPr>
          <a:xfrm>
            <a:off x="13923824" y="6839072"/>
            <a:ext cx="2987119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Bags under eyes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E520B6F-898F-4ECC-B21B-2DC58220FDCD}"/>
              </a:ext>
            </a:extLst>
          </p:cNvPr>
          <p:cNvSpPr txBox="1"/>
          <p:nvPr/>
        </p:nvSpPr>
        <p:spPr>
          <a:xfrm>
            <a:off x="17225912" y="6839076"/>
            <a:ext cx="1325198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Bald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B24A042-F0ED-4DE4-95DD-6D546D2C06EC}"/>
              </a:ext>
            </a:extLst>
          </p:cNvPr>
          <p:cNvSpPr txBox="1"/>
          <p:nvPr/>
        </p:nvSpPr>
        <p:spPr>
          <a:xfrm>
            <a:off x="19413272" y="6839078"/>
            <a:ext cx="2237622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Bangs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7D94271-A67C-49CA-8EDD-E763AF7FABCA}"/>
              </a:ext>
            </a:extLst>
          </p:cNvPr>
          <p:cNvSpPr txBox="1"/>
          <p:nvPr/>
        </p:nvSpPr>
        <p:spPr>
          <a:xfrm>
            <a:off x="21893519" y="6839078"/>
            <a:ext cx="2684616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ips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5CDEA7-5DC3-445E-A2F2-6AD77FFC4391}"/>
              </a:ext>
            </a:extLst>
          </p:cNvPr>
          <p:cNvSpPr txBox="1"/>
          <p:nvPr/>
        </p:nvSpPr>
        <p:spPr>
          <a:xfrm>
            <a:off x="24566170" y="6839078"/>
            <a:ext cx="2804174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80F3059-E006-4A6E-A0F6-3826A0AF7CEA}"/>
              </a:ext>
            </a:extLst>
          </p:cNvPr>
          <p:cNvSpPr txBox="1"/>
          <p:nvPr/>
        </p:nvSpPr>
        <p:spPr>
          <a:xfrm>
            <a:off x="26664293" y="6839078"/>
            <a:ext cx="3544365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Black hair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97F4F9B-E7B4-4DEF-9A01-7E54A880CF89}"/>
              </a:ext>
            </a:extLst>
          </p:cNvPr>
          <p:cNvSpPr txBox="1"/>
          <p:nvPr/>
        </p:nvSpPr>
        <p:spPr>
          <a:xfrm>
            <a:off x="29253893" y="6839078"/>
            <a:ext cx="3565792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Blond 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DA2C120-BB7F-4B24-824B-81A44E741CFE}"/>
              </a:ext>
            </a:extLst>
          </p:cNvPr>
          <p:cNvSpPr txBox="1"/>
          <p:nvPr/>
        </p:nvSpPr>
        <p:spPr>
          <a:xfrm>
            <a:off x="6299372" y="9802747"/>
            <a:ext cx="2726428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Blurry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B9A8421-ACC5-4FC7-8A0C-1163DDFB0B22}"/>
              </a:ext>
            </a:extLst>
          </p:cNvPr>
          <p:cNvSpPr txBox="1"/>
          <p:nvPr/>
        </p:nvSpPr>
        <p:spPr>
          <a:xfrm>
            <a:off x="8370008" y="9802748"/>
            <a:ext cx="3675459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Brown hair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1406DAC-8EAE-4CCE-A809-55C566477C80}"/>
              </a:ext>
            </a:extLst>
          </p:cNvPr>
          <p:cNvSpPr txBox="1"/>
          <p:nvPr/>
        </p:nvSpPr>
        <p:spPr>
          <a:xfrm>
            <a:off x="10285800" y="9802748"/>
            <a:ext cx="5007505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Bushy eyebrows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BBD73CD-8B98-4C9A-A0BC-81AD8F01ABFD}"/>
              </a:ext>
            </a:extLst>
          </p:cNvPr>
          <p:cNvSpPr txBox="1"/>
          <p:nvPr/>
        </p:nvSpPr>
        <p:spPr>
          <a:xfrm>
            <a:off x="13881637" y="9802748"/>
            <a:ext cx="2987119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Chubby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8D7721F-4034-4F8C-A482-E6B0B0DE725C}"/>
              </a:ext>
            </a:extLst>
          </p:cNvPr>
          <p:cNvSpPr txBox="1"/>
          <p:nvPr/>
        </p:nvSpPr>
        <p:spPr>
          <a:xfrm>
            <a:off x="15944945" y="9802748"/>
            <a:ext cx="4008176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Double chin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05CB700-2C7C-4DEC-B497-854C28881E20}"/>
              </a:ext>
            </a:extLst>
          </p:cNvPr>
          <p:cNvSpPr txBox="1"/>
          <p:nvPr/>
        </p:nvSpPr>
        <p:spPr>
          <a:xfrm>
            <a:off x="18454062" y="9802745"/>
            <a:ext cx="4301458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Eyeglasses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DBC2143-8823-4AA3-BBE0-5BDC33E3D7D0}"/>
              </a:ext>
            </a:extLst>
          </p:cNvPr>
          <p:cNvSpPr txBox="1"/>
          <p:nvPr/>
        </p:nvSpPr>
        <p:spPr>
          <a:xfrm>
            <a:off x="21538672" y="9802745"/>
            <a:ext cx="3092613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Goatee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FAED311-E5A2-4C12-8586-5A529AD20201}"/>
              </a:ext>
            </a:extLst>
          </p:cNvPr>
          <p:cNvSpPr txBox="1"/>
          <p:nvPr/>
        </p:nvSpPr>
        <p:spPr>
          <a:xfrm>
            <a:off x="23781961" y="9802745"/>
            <a:ext cx="3825370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Gray hair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3D12810-F17C-41E7-85CB-51BC1CBE7C2A}"/>
              </a:ext>
            </a:extLst>
          </p:cNvPr>
          <p:cNvSpPr txBox="1"/>
          <p:nvPr/>
        </p:nvSpPr>
        <p:spPr>
          <a:xfrm>
            <a:off x="26915887" y="9802745"/>
            <a:ext cx="2994179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Heavy makeup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0DBBB38-D988-4B98-B34E-07A488DFB62E}"/>
              </a:ext>
            </a:extLst>
          </p:cNvPr>
          <p:cNvSpPr txBox="1"/>
          <p:nvPr/>
        </p:nvSpPr>
        <p:spPr>
          <a:xfrm>
            <a:off x="29164099" y="9802745"/>
            <a:ext cx="4012591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High cheekbones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54C3B7A-1594-4573-85E2-22004F2622B0}"/>
              </a:ext>
            </a:extLst>
          </p:cNvPr>
          <p:cNvSpPr txBox="1"/>
          <p:nvPr/>
        </p:nvSpPr>
        <p:spPr>
          <a:xfrm>
            <a:off x="6745690" y="12740515"/>
            <a:ext cx="1760859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Male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F2D9877-B18B-41F3-BD44-2C7032D30492}"/>
              </a:ext>
            </a:extLst>
          </p:cNvPr>
          <p:cNvSpPr txBox="1"/>
          <p:nvPr/>
        </p:nvSpPr>
        <p:spPr>
          <a:xfrm>
            <a:off x="8431774" y="12740508"/>
            <a:ext cx="3652101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Mouth slightly open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74DD7CC-BEEC-4E67-80C1-5F362DC7323E}"/>
              </a:ext>
            </a:extLst>
          </p:cNvPr>
          <p:cNvSpPr txBox="1"/>
          <p:nvPr/>
        </p:nvSpPr>
        <p:spPr>
          <a:xfrm>
            <a:off x="11721183" y="12740509"/>
            <a:ext cx="2161590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Mustache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7356F6C-6882-4FC4-B2D4-B917037934EC}"/>
              </a:ext>
            </a:extLst>
          </p:cNvPr>
          <p:cNvSpPr txBox="1"/>
          <p:nvPr/>
        </p:nvSpPr>
        <p:spPr>
          <a:xfrm>
            <a:off x="14110668" y="12740509"/>
            <a:ext cx="2716193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Narrow eyes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09F6F76-2F96-4B69-A78C-E9912B0E5593}"/>
              </a:ext>
            </a:extLst>
          </p:cNvPr>
          <p:cNvSpPr txBox="1"/>
          <p:nvPr/>
        </p:nvSpPr>
        <p:spPr>
          <a:xfrm>
            <a:off x="29866348" y="12740509"/>
            <a:ext cx="2453841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Rosy cheeks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B15077B-0D75-46D4-8793-9EB2969EE93E}"/>
              </a:ext>
            </a:extLst>
          </p:cNvPr>
          <p:cNvSpPr txBox="1"/>
          <p:nvPr/>
        </p:nvSpPr>
        <p:spPr>
          <a:xfrm>
            <a:off x="16886256" y="12740509"/>
            <a:ext cx="2369290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 beard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889D1D4-3F1B-42A0-9B1B-2DA075634339}"/>
              </a:ext>
            </a:extLst>
          </p:cNvPr>
          <p:cNvSpPr txBox="1"/>
          <p:nvPr/>
        </p:nvSpPr>
        <p:spPr>
          <a:xfrm>
            <a:off x="19410180" y="12740515"/>
            <a:ext cx="2280958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Oval face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F2F5E2B-6B80-4202-B5EE-B123ADA8482A}"/>
              </a:ext>
            </a:extLst>
          </p:cNvPr>
          <p:cNvSpPr txBox="1"/>
          <p:nvPr/>
        </p:nvSpPr>
        <p:spPr>
          <a:xfrm>
            <a:off x="22259066" y="12740509"/>
            <a:ext cx="2092444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Pale skin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E328F00-9E75-4124-B957-DDD7B1E1F90A}"/>
              </a:ext>
            </a:extLst>
          </p:cNvPr>
          <p:cNvSpPr txBox="1"/>
          <p:nvPr/>
        </p:nvSpPr>
        <p:spPr>
          <a:xfrm>
            <a:off x="24619553" y="12740509"/>
            <a:ext cx="2453841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Pointy nose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C25070B-0B2E-4CC8-9C15-5F63C33A8299}"/>
              </a:ext>
            </a:extLst>
          </p:cNvPr>
          <p:cNvSpPr txBox="1"/>
          <p:nvPr/>
        </p:nvSpPr>
        <p:spPr>
          <a:xfrm>
            <a:off x="26790959" y="12740509"/>
            <a:ext cx="3319813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Receding hairline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0F9C163-007D-4B24-A33D-53302ACA5CAC}"/>
              </a:ext>
            </a:extLst>
          </p:cNvPr>
          <p:cNvSpPr txBox="1"/>
          <p:nvPr/>
        </p:nvSpPr>
        <p:spPr>
          <a:xfrm>
            <a:off x="29762855" y="15901803"/>
            <a:ext cx="2324524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Young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32AA754-99C2-4A85-9B9B-8B78A8AF257A}"/>
              </a:ext>
            </a:extLst>
          </p:cNvPr>
          <p:cNvSpPr txBox="1"/>
          <p:nvPr/>
        </p:nvSpPr>
        <p:spPr>
          <a:xfrm>
            <a:off x="6425474" y="15901797"/>
            <a:ext cx="2346243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Sideburns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895EE5B-B8E8-4BD9-B0A0-D1DC83BAFD47}"/>
              </a:ext>
            </a:extLst>
          </p:cNvPr>
          <p:cNvSpPr txBox="1"/>
          <p:nvPr/>
        </p:nvSpPr>
        <p:spPr>
          <a:xfrm>
            <a:off x="9078012" y="15901801"/>
            <a:ext cx="2020380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Smiling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D0C5CA1-7331-4C1B-A3A1-46EC3424534C}"/>
              </a:ext>
            </a:extLst>
          </p:cNvPr>
          <p:cNvSpPr txBox="1"/>
          <p:nvPr/>
        </p:nvSpPr>
        <p:spPr>
          <a:xfrm>
            <a:off x="11506177" y="15901797"/>
            <a:ext cx="2651617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Straight hair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AD3BD51-2FDC-453B-9E23-FEC620694729}"/>
              </a:ext>
            </a:extLst>
          </p:cNvPr>
          <p:cNvSpPr txBox="1"/>
          <p:nvPr/>
        </p:nvSpPr>
        <p:spPr>
          <a:xfrm>
            <a:off x="14239271" y="15901797"/>
            <a:ext cx="2216327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Wavy hair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7687416-5F8C-46DA-A91D-13F364478A02}"/>
              </a:ext>
            </a:extLst>
          </p:cNvPr>
          <p:cNvSpPr txBox="1"/>
          <p:nvPr/>
        </p:nvSpPr>
        <p:spPr>
          <a:xfrm>
            <a:off x="16282271" y="15901803"/>
            <a:ext cx="3476121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Wearing earrings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D0781FA-5211-4321-9929-C808747C47B0}"/>
              </a:ext>
            </a:extLst>
          </p:cNvPr>
          <p:cNvSpPr txBox="1"/>
          <p:nvPr/>
        </p:nvSpPr>
        <p:spPr>
          <a:xfrm>
            <a:off x="19263615" y="15901803"/>
            <a:ext cx="2878500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Wearing hat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A5B74FA-450C-488E-93DE-9D2F3EDC45A6}"/>
              </a:ext>
            </a:extLst>
          </p:cNvPr>
          <p:cNvSpPr txBox="1"/>
          <p:nvPr/>
        </p:nvSpPr>
        <p:spPr>
          <a:xfrm>
            <a:off x="21561419" y="15901803"/>
            <a:ext cx="3497645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Wearing lipstick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48A99B1-BDAF-45DB-9806-0D9762D41DF4}"/>
              </a:ext>
            </a:extLst>
          </p:cNvPr>
          <p:cNvSpPr txBox="1"/>
          <p:nvPr/>
        </p:nvSpPr>
        <p:spPr>
          <a:xfrm>
            <a:off x="24519291" y="15678605"/>
            <a:ext cx="2673104" cy="98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Wearing necklace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6D3F1F7-B6F1-489C-8907-2CFDACB99155}"/>
              </a:ext>
            </a:extLst>
          </p:cNvPr>
          <p:cNvSpPr txBox="1"/>
          <p:nvPr/>
        </p:nvSpPr>
        <p:spPr>
          <a:xfrm>
            <a:off x="26989837" y="15678606"/>
            <a:ext cx="2773003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98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Wearing necktie</a:t>
            </a:r>
            <a:r>
              <a:rPr lang="en-US" altLang="zh-CN" sz="289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9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0CB392B-2BC9-454B-A1FF-624CAFBF3045}"/>
              </a:ext>
            </a:extLst>
          </p:cNvPr>
          <p:cNvSpPr txBox="1"/>
          <p:nvPr/>
        </p:nvSpPr>
        <p:spPr>
          <a:xfrm>
            <a:off x="2845829" y="11298971"/>
            <a:ext cx="2806949" cy="660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endParaRPr lang="zh-CN" altLang="en-US" sz="36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2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男人微笑的头像&#10;&#10;描述已自动生成">
            <a:extLst>
              <a:ext uri="{FF2B5EF4-FFF2-40B4-BE49-F238E27FC236}">
                <a16:creationId xmlns:a16="http://schemas.microsoft.com/office/drawing/2014/main" id="{2062C8C1-426E-45F3-B682-945519F76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78" y="4534934"/>
            <a:ext cx="2373449" cy="2373449"/>
          </a:xfrm>
          <a:prstGeom prst="rect">
            <a:avLst/>
          </a:prstGeom>
        </p:spPr>
      </p:pic>
      <p:pic>
        <p:nvPicPr>
          <p:cNvPr id="5" name="图片 4" descr="人微笑的头像&#10;&#10;描述已自动生成">
            <a:extLst>
              <a:ext uri="{FF2B5EF4-FFF2-40B4-BE49-F238E27FC236}">
                <a16:creationId xmlns:a16="http://schemas.microsoft.com/office/drawing/2014/main" id="{7A43DDA1-696C-4A75-841F-A9689941C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97" y="4534934"/>
            <a:ext cx="2373449" cy="2373449"/>
          </a:xfrm>
          <a:prstGeom prst="rect">
            <a:avLst/>
          </a:prstGeom>
        </p:spPr>
      </p:pic>
      <p:pic>
        <p:nvPicPr>
          <p:cNvPr id="6" name="图片 5" descr="男人微笑的头像&#10;&#10;描述已自动生成">
            <a:extLst>
              <a:ext uri="{FF2B5EF4-FFF2-40B4-BE49-F238E27FC236}">
                <a16:creationId xmlns:a16="http://schemas.microsoft.com/office/drawing/2014/main" id="{1BDC494E-ACA2-44D2-A5C5-794A87EDD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435" y="4534934"/>
            <a:ext cx="2373449" cy="2373449"/>
          </a:xfrm>
          <a:prstGeom prst="rect">
            <a:avLst/>
          </a:prstGeom>
        </p:spPr>
      </p:pic>
      <p:pic>
        <p:nvPicPr>
          <p:cNvPr id="7" name="图片 6" descr="小孩在微笑&#10;&#10;描述已自动生成">
            <a:extLst>
              <a:ext uri="{FF2B5EF4-FFF2-40B4-BE49-F238E27FC236}">
                <a16:creationId xmlns:a16="http://schemas.microsoft.com/office/drawing/2014/main" id="{34442745-D179-4B3B-B992-9038BF77F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72" y="4534934"/>
            <a:ext cx="2373449" cy="2373449"/>
          </a:xfrm>
          <a:prstGeom prst="rect">
            <a:avLst/>
          </a:prstGeom>
        </p:spPr>
      </p:pic>
      <p:pic>
        <p:nvPicPr>
          <p:cNvPr id="8" name="图片 7" descr="人微笑的头像&#10;&#10;描述已自动生成">
            <a:extLst>
              <a:ext uri="{FF2B5EF4-FFF2-40B4-BE49-F238E27FC236}">
                <a16:creationId xmlns:a16="http://schemas.microsoft.com/office/drawing/2014/main" id="{C13D81DB-F58F-484F-9AB2-332F3DFBF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388" y="4534934"/>
            <a:ext cx="2373449" cy="2373449"/>
          </a:xfrm>
          <a:prstGeom prst="rect">
            <a:avLst/>
          </a:prstGeom>
        </p:spPr>
      </p:pic>
      <p:pic>
        <p:nvPicPr>
          <p:cNvPr id="9" name="图片 8" descr="人微笑的头像&#10;&#10;描述已自动生成">
            <a:extLst>
              <a:ext uri="{FF2B5EF4-FFF2-40B4-BE49-F238E27FC236}">
                <a16:creationId xmlns:a16="http://schemas.microsoft.com/office/drawing/2014/main" id="{1F752BD0-E5B8-4BF9-B2EE-667D755AA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707" y="4534934"/>
            <a:ext cx="2373449" cy="2373449"/>
          </a:xfrm>
          <a:prstGeom prst="rect">
            <a:avLst/>
          </a:prstGeom>
        </p:spPr>
      </p:pic>
      <p:pic>
        <p:nvPicPr>
          <p:cNvPr id="10" name="图片 9" descr="微笑的人&#10;&#10;描述已自动生成">
            <a:extLst>
              <a:ext uri="{FF2B5EF4-FFF2-40B4-BE49-F238E27FC236}">
                <a16:creationId xmlns:a16="http://schemas.microsoft.com/office/drawing/2014/main" id="{C2F40A2F-18D3-4741-B786-6894D4BBAA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026" y="4534934"/>
            <a:ext cx="2373449" cy="2373449"/>
          </a:xfrm>
          <a:prstGeom prst="rect">
            <a:avLst/>
          </a:prstGeom>
        </p:spPr>
      </p:pic>
      <p:pic>
        <p:nvPicPr>
          <p:cNvPr id="11" name="图片 10" descr="人露出牙齿微笑&#10;&#10;描述已自动生成">
            <a:extLst>
              <a:ext uri="{FF2B5EF4-FFF2-40B4-BE49-F238E27FC236}">
                <a16:creationId xmlns:a16="http://schemas.microsoft.com/office/drawing/2014/main" id="{A4E866DF-DC30-4ACD-9A66-FA7495C4CF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355" y="4534934"/>
            <a:ext cx="2373449" cy="2373449"/>
          </a:xfrm>
          <a:prstGeom prst="rect">
            <a:avLst/>
          </a:prstGeom>
        </p:spPr>
      </p:pic>
      <p:pic>
        <p:nvPicPr>
          <p:cNvPr id="12" name="图片 11" descr="人微笑的头像&#10;&#10;描述已自动生成">
            <a:extLst>
              <a:ext uri="{FF2B5EF4-FFF2-40B4-BE49-F238E27FC236}">
                <a16:creationId xmlns:a16="http://schemas.microsoft.com/office/drawing/2014/main" id="{5C39A908-E7F4-4979-AC8C-C5A8F70954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97" y="7522575"/>
            <a:ext cx="2373449" cy="2373449"/>
          </a:xfrm>
          <a:prstGeom prst="rect">
            <a:avLst/>
          </a:prstGeom>
        </p:spPr>
      </p:pic>
      <p:pic>
        <p:nvPicPr>
          <p:cNvPr id="13" name="图片 12" descr="男人微笑的头像&#10;&#10;描述已自动生成">
            <a:extLst>
              <a:ext uri="{FF2B5EF4-FFF2-40B4-BE49-F238E27FC236}">
                <a16:creationId xmlns:a16="http://schemas.microsoft.com/office/drawing/2014/main" id="{A715A1B9-54FC-4519-AC80-9560574F68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115" y="7522575"/>
            <a:ext cx="2373449" cy="2373449"/>
          </a:xfrm>
          <a:prstGeom prst="rect">
            <a:avLst/>
          </a:prstGeom>
        </p:spPr>
      </p:pic>
      <p:pic>
        <p:nvPicPr>
          <p:cNvPr id="14" name="图片 13" descr="人微笑的头像&#10;&#10;描述已自动生成">
            <a:extLst>
              <a:ext uri="{FF2B5EF4-FFF2-40B4-BE49-F238E27FC236}">
                <a16:creationId xmlns:a16="http://schemas.microsoft.com/office/drawing/2014/main" id="{AD29FC05-F9FF-4DDA-8991-274E838D11C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834" y="8454901"/>
            <a:ext cx="2844071" cy="2844071"/>
          </a:xfrm>
          <a:prstGeom prst="rect">
            <a:avLst/>
          </a:prstGeom>
        </p:spPr>
      </p:pic>
      <p:pic>
        <p:nvPicPr>
          <p:cNvPr id="15" name="图片 14" descr="男人微笑的头像&#10;&#10;描述已自动生成">
            <a:extLst>
              <a:ext uri="{FF2B5EF4-FFF2-40B4-BE49-F238E27FC236}">
                <a16:creationId xmlns:a16="http://schemas.microsoft.com/office/drawing/2014/main" id="{2A648657-AA6F-4D69-88AA-736C8C0980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435" y="7522575"/>
            <a:ext cx="2373449" cy="2373449"/>
          </a:xfrm>
          <a:prstGeom prst="rect">
            <a:avLst/>
          </a:prstGeom>
        </p:spPr>
      </p:pic>
      <p:pic>
        <p:nvPicPr>
          <p:cNvPr id="16" name="图片 15" descr="男人露出牙齿微笑&#10;&#10;描述已自动生成">
            <a:extLst>
              <a:ext uri="{FF2B5EF4-FFF2-40B4-BE49-F238E27FC236}">
                <a16:creationId xmlns:a16="http://schemas.microsoft.com/office/drawing/2014/main" id="{3AB9FD28-8D5A-4D93-863D-63C8056B56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753" y="7522575"/>
            <a:ext cx="2373449" cy="2373449"/>
          </a:xfrm>
          <a:prstGeom prst="rect">
            <a:avLst/>
          </a:prstGeom>
        </p:spPr>
      </p:pic>
      <p:pic>
        <p:nvPicPr>
          <p:cNvPr id="17" name="图片 16" descr="男人戴着眼镜&#10;&#10;描述已自动生成">
            <a:extLst>
              <a:ext uri="{FF2B5EF4-FFF2-40B4-BE49-F238E27FC236}">
                <a16:creationId xmlns:a16="http://schemas.microsoft.com/office/drawing/2014/main" id="{8133BD82-0E72-4E12-A815-10431AE954B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72" y="7522575"/>
            <a:ext cx="2373449" cy="2373449"/>
          </a:xfrm>
          <a:prstGeom prst="rect">
            <a:avLst/>
          </a:prstGeom>
        </p:spPr>
      </p:pic>
      <p:pic>
        <p:nvPicPr>
          <p:cNvPr id="18" name="图片 17" descr="人露出牙齿微笑&#10;&#10;描述已自动生成">
            <a:extLst>
              <a:ext uri="{FF2B5EF4-FFF2-40B4-BE49-F238E27FC236}">
                <a16:creationId xmlns:a16="http://schemas.microsoft.com/office/drawing/2014/main" id="{EA38750A-14DC-40BF-ABC2-1E181D7DB0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388" y="7522575"/>
            <a:ext cx="2373449" cy="2373449"/>
          </a:xfrm>
          <a:prstGeom prst="rect">
            <a:avLst/>
          </a:prstGeom>
        </p:spPr>
      </p:pic>
      <p:pic>
        <p:nvPicPr>
          <p:cNvPr id="19" name="图片 18" descr="男人露出牙齿微笑&#10;&#10;描述已自动生成">
            <a:extLst>
              <a:ext uri="{FF2B5EF4-FFF2-40B4-BE49-F238E27FC236}">
                <a16:creationId xmlns:a16="http://schemas.microsoft.com/office/drawing/2014/main" id="{AA56838D-8E25-434B-8523-16C4EBD2C47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707" y="7522575"/>
            <a:ext cx="2373449" cy="2373449"/>
          </a:xfrm>
          <a:prstGeom prst="rect">
            <a:avLst/>
          </a:prstGeom>
        </p:spPr>
      </p:pic>
      <p:pic>
        <p:nvPicPr>
          <p:cNvPr id="20" name="图片 19" descr="人微笑的头像&#10;&#10;描述已自动生成">
            <a:extLst>
              <a:ext uri="{FF2B5EF4-FFF2-40B4-BE49-F238E27FC236}">
                <a16:creationId xmlns:a16="http://schemas.microsoft.com/office/drawing/2014/main" id="{E7B77A41-1CDC-4604-B3AB-049D8436442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026" y="7522575"/>
            <a:ext cx="2373449" cy="2373449"/>
          </a:xfrm>
          <a:prstGeom prst="rect">
            <a:avLst/>
          </a:prstGeom>
        </p:spPr>
      </p:pic>
      <p:pic>
        <p:nvPicPr>
          <p:cNvPr id="21" name="图片 20" descr="人微笑的头像&#10;&#10;描述已自动生成">
            <a:extLst>
              <a:ext uri="{FF2B5EF4-FFF2-40B4-BE49-F238E27FC236}">
                <a16:creationId xmlns:a16="http://schemas.microsoft.com/office/drawing/2014/main" id="{2E16426E-F325-4F46-8536-AEF9638E844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355" y="7522575"/>
            <a:ext cx="2373449" cy="2373449"/>
          </a:xfrm>
          <a:prstGeom prst="rect">
            <a:avLst/>
          </a:prstGeom>
        </p:spPr>
      </p:pic>
      <p:pic>
        <p:nvPicPr>
          <p:cNvPr id="22" name="图片 21" descr="男人微笑的头像&#10;&#10;描述已自动生成">
            <a:extLst>
              <a:ext uri="{FF2B5EF4-FFF2-40B4-BE49-F238E27FC236}">
                <a16:creationId xmlns:a16="http://schemas.microsoft.com/office/drawing/2014/main" id="{0A058A58-B10F-49DA-9D86-BA41A2DD3E9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78" y="10471643"/>
            <a:ext cx="2373449" cy="2373449"/>
          </a:xfrm>
          <a:prstGeom prst="rect">
            <a:avLst/>
          </a:prstGeom>
        </p:spPr>
      </p:pic>
      <p:pic>
        <p:nvPicPr>
          <p:cNvPr id="23" name="图片 22" descr="人露出牙齿微笑&#10;&#10;描述已自动生成">
            <a:extLst>
              <a:ext uri="{FF2B5EF4-FFF2-40B4-BE49-F238E27FC236}">
                <a16:creationId xmlns:a16="http://schemas.microsoft.com/office/drawing/2014/main" id="{AA1A6A06-DC96-435A-AA41-F667B2424B3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97" y="10471643"/>
            <a:ext cx="2373449" cy="2373449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2A53ED1-1317-4175-8404-00EAFE2A8020}"/>
              </a:ext>
            </a:extLst>
          </p:cNvPr>
          <p:cNvSpPr txBox="1"/>
          <p:nvPr/>
        </p:nvSpPr>
        <p:spPr>
          <a:xfrm>
            <a:off x="6000053" y="6839075"/>
            <a:ext cx="31255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短胡子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 descr="男人微笑的头像&#10;&#10;描述已自动生成">
            <a:extLst>
              <a:ext uri="{FF2B5EF4-FFF2-40B4-BE49-F238E27FC236}">
                <a16:creationId xmlns:a16="http://schemas.microsoft.com/office/drawing/2014/main" id="{8C80A51C-A1C8-4C1F-8263-307370C2A92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753" y="4534934"/>
            <a:ext cx="2373449" cy="2373449"/>
          </a:xfrm>
          <a:prstGeom prst="rect">
            <a:avLst/>
          </a:prstGeom>
        </p:spPr>
      </p:pic>
      <p:pic>
        <p:nvPicPr>
          <p:cNvPr id="26" name="图片 25" descr="人微笑的头像&#10;&#10;描述已自动生成">
            <a:extLst>
              <a:ext uri="{FF2B5EF4-FFF2-40B4-BE49-F238E27FC236}">
                <a16:creationId xmlns:a16="http://schemas.microsoft.com/office/drawing/2014/main" id="{C85079A1-3EA6-441E-B30E-81DD35D2726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115" y="4534934"/>
            <a:ext cx="2373449" cy="2373449"/>
          </a:xfrm>
          <a:prstGeom prst="rect">
            <a:avLst/>
          </a:prstGeom>
        </p:spPr>
      </p:pic>
      <p:pic>
        <p:nvPicPr>
          <p:cNvPr id="27" name="图片 26" descr="男人微笑的头像&#10;&#10;描述已自动生成">
            <a:extLst>
              <a:ext uri="{FF2B5EF4-FFF2-40B4-BE49-F238E27FC236}">
                <a16:creationId xmlns:a16="http://schemas.microsoft.com/office/drawing/2014/main" id="{0A98D6A8-33CF-4B5D-AEE7-A37C1D89D43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78" y="7522575"/>
            <a:ext cx="2373449" cy="2373449"/>
          </a:xfrm>
          <a:prstGeom prst="rect">
            <a:avLst/>
          </a:prstGeom>
        </p:spPr>
      </p:pic>
      <p:pic>
        <p:nvPicPr>
          <p:cNvPr id="28" name="图片 27" descr="男人微笑的头像&#10;&#10;描述已自动生成">
            <a:extLst>
              <a:ext uri="{FF2B5EF4-FFF2-40B4-BE49-F238E27FC236}">
                <a16:creationId xmlns:a16="http://schemas.microsoft.com/office/drawing/2014/main" id="{63EC2F9E-7C73-48BC-90CD-469B00B3F96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115" y="10471643"/>
            <a:ext cx="2373449" cy="2373449"/>
          </a:xfrm>
          <a:prstGeom prst="rect">
            <a:avLst/>
          </a:prstGeom>
        </p:spPr>
      </p:pic>
      <p:pic>
        <p:nvPicPr>
          <p:cNvPr id="29" name="图片 28" descr="人微笑的头像&#10;&#10;描述已自动生成">
            <a:extLst>
              <a:ext uri="{FF2B5EF4-FFF2-40B4-BE49-F238E27FC236}">
                <a16:creationId xmlns:a16="http://schemas.microsoft.com/office/drawing/2014/main" id="{E1F12B04-5302-4DBE-A658-AB830546B25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435" y="10471643"/>
            <a:ext cx="2373449" cy="2373449"/>
          </a:xfrm>
          <a:prstGeom prst="rect">
            <a:avLst/>
          </a:prstGeom>
        </p:spPr>
      </p:pic>
      <p:pic>
        <p:nvPicPr>
          <p:cNvPr id="30" name="图片 29" descr="人微笑的头像&#10;&#10;描述已自动生成">
            <a:extLst>
              <a:ext uri="{FF2B5EF4-FFF2-40B4-BE49-F238E27FC236}">
                <a16:creationId xmlns:a16="http://schemas.microsoft.com/office/drawing/2014/main" id="{BE4C05F5-B3EA-4A82-9AAB-E66D8B92304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753" y="10471643"/>
            <a:ext cx="2373449" cy="2373449"/>
          </a:xfrm>
          <a:prstGeom prst="rect">
            <a:avLst/>
          </a:prstGeom>
        </p:spPr>
      </p:pic>
      <p:pic>
        <p:nvPicPr>
          <p:cNvPr id="31" name="图片 30" descr="男人露出牙齿微笑&#10;&#10;描述已自动生成">
            <a:extLst>
              <a:ext uri="{FF2B5EF4-FFF2-40B4-BE49-F238E27FC236}">
                <a16:creationId xmlns:a16="http://schemas.microsoft.com/office/drawing/2014/main" id="{40CBBA4B-B06E-4C6E-81F3-29D70F7E9D6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72" y="10471643"/>
            <a:ext cx="2373449" cy="2373449"/>
          </a:xfrm>
          <a:prstGeom prst="rect">
            <a:avLst/>
          </a:prstGeom>
        </p:spPr>
      </p:pic>
      <p:pic>
        <p:nvPicPr>
          <p:cNvPr id="32" name="图片 31" descr="人微笑的头像&#10;&#10;描述已自动生成">
            <a:extLst>
              <a:ext uri="{FF2B5EF4-FFF2-40B4-BE49-F238E27FC236}">
                <a16:creationId xmlns:a16="http://schemas.microsoft.com/office/drawing/2014/main" id="{885FD048-18DB-4621-837B-0920EE2FE9E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388" y="10471643"/>
            <a:ext cx="2373449" cy="2373449"/>
          </a:xfrm>
          <a:prstGeom prst="rect">
            <a:avLst/>
          </a:prstGeom>
        </p:spPr>
      </p:pic>
      <p:pic>
        <p:nvPicPr>
          <p:cNvPr id="33" name="图片 32" descr="人微笑的头像&#10;&#10;描述已自动生成">
            <a:extLst>
              <a:ext uri="{FF2B5EF4-FFF2-40B4-BE49-F238E27FC236}">
                <a16:creationId xmlns:a16="http://schemas.microsoft.com/office/drawing/2014/main" id="{37BAEFED-96BB-4DD2-8541-1ED8DABF440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707" y="10471643"/>
            <a:ext cx="2373449" cy="2373449"/>
          </a:xfrm>
          <a:prstGeom prst="rect">
            <a:avLst/>
          </a:prstGeom>
        </p:spPr>
      </p:pic>
      <p:pic>
        <p:nvPicPr>
          <p:cNvPr id="34" name="图片 33" descr="男人微笑的头像&#10;&#10;描述已自动生成">
            <a:extLst>
              <a:ext uri="{FF2B5EF4-FFF2-40B4-BE49-F238E27FC236}">
                <a16:creationId xmlns:a16="http://schemas.microsoft.com/office/drawing/2014/main" id="{5C4EFFD1-DC73-4FB1-A646-AEEDD73D10E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026" y="10471643"/>
            <a:ext cx="2373449" cy="2373449"/>
          </a:xfrm>
          <a:prstGeom prst="rect">
            <a:avLst/>
          </a:prstGeom>
        </p:spPr>
      </p:pic>
      <p:pic>
        <p:nvPicPr>
          <p:cNvPr id="35" name="图片 34" descr="人微笑的头像&#10;&#10;描述已自动生成">
            <a:extLst>
              <a:ext uri="{FF2B5EF4-FFF2-40B4-BE49-F238E27FC236}">
                <a16:creationId xmlns:a16="http://schemas.microsoft.com/office/drawing/2014/main" id="{3B909E4A-B53A-4CF0-A7B0-0E3F210D406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355" y="10471643"/>
            <a:ext cx="2373449" cy="2373449"/>
          </a:xfrm>
          <a:prstGeom prst="rect">
            <a:avLst/>
          </a:prstGeom>
        </p:spPr>
      </p:pic>
      <p:pic>
        <p:nvPicPr>
          <p:cNvPr id="36" name="图片 35" descr="男人露出牙齿微笑&#10;&#10;描述已自动生成">
            <a:extLst>
              <a:ext uri="{FF2B5EF4-FFF2-40B4-BE49-F238E27FC236}">
                <a16:creationId xmlns:a16="http://schemas.microsoft.com/office/drawing/2014/main" id="{16F74168-7F93-4D40-B4F9-427C9F8E5C5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78" y="13387040"/>
            <a:ext cx="2373449" cy="2373449"/>
          </a:xfrm>
          <a:prstGeom prst="rect">
            <a:avLst/>
          </a:prstGeom>
        </p:spPr>
      </p:pic>
      <p:pic>
        <p:nvPicPr>
          <p:cNvPr id="37" name="图片 36" descr="人露出牙齿微笑&#10;&#10;描述已自动生成">
            <a:extLst>
              <a:ext uri="{FF2B5EF4-FFF2-40B4-BE49-F238E27FC236}">
                <a16:creationId xmlns:a16="http://schemas.microsoft.com/office/drawing/2014/main" id="{720B6881-E881-46EE-A45A-AB45C9460E9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797" y="13387040"/>
            <a:ext cx="2373449" cy="2373449"/>
          </a:xfrm>
          <a:prstGeom prst="rect">
            <a:avLst/>
          </a:prstGeom>
        </p:spPr>
      </p:pic>
      <p:pic>
        <p:nvPicPr>
          <p:cNvPr id="38" name="图片 37" descr="人露出牙齿微笑&#10;&#10;描述已自动生成">
            <a:extLst>
              <a:ext uri="{FF2B5EF4-FFF2-40B4-BE49-F238E27FC236}">
                <a16:creationId xmlns:a16="http://schemas.microsoft.com/office/drawing/2014/main" id="{4DEC7A65-FAAA-46A0-A250-A321F13017E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115" y="13387040"/>
            <a:ext cx="2373449" cy="2373449"/>
          </a:xfrm>
          <a:prstGeom prst="rect">
            <a:avLst/>
          </a:prstGeom>
        </p:spPr>
      </p:pic>
      <p:pic>
        <p:nvPicPr>
          <p:cNvPr id="39" name="图片 38" descr="微笑的女人&#10;&#10;描述已自动生成">
            <a:extLst>
              <a:ext uri="{FF2B5EF4-FFF2-40B4-BE49-F238E27FC236}">
                <a16:creationId xmlns:a16="http://schemas.microsoft.com/office/drawing/2014/main" id="{C95C9795-429A-42F3-9603-9171C976867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435" y="13387040"/>
            <a:ext cx="2373449" cy="2373449"/>
          </a:xfrm>
          <a:prstGeom prst="rect">
            <a:avLst/>
          </a:prstGeom>
        </p:spPr>
      </p:pic>
      <p:pic>
        <p:nvPicPr>
          <p:cNvPr id="40" name="图片 39" descr="男人微笑的头像&#10;&#10;描述已自动生成">
            <a:extLst>
              <a:ext uri="{FF2B5EF4-FFF2-40B4-BE49-F238E27FC236}">
                <a16:creationId xmlns:a16="http://schemas.microsoft.com/office/drawing/2014/main" id="{44BC6AF4-38E1-414D-878A-B3CC07FCDDD2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753" y="13387040"/>
            <a:ext cx="2373449" cy="2373449"/>
          </a:xfrm>
          <a:prstGeom prst="rect">
            <a:avLst/>
          </a:prstGeom>
        </p:spPr>
      </p:pic>
      <p:pic>
        <p:nvPicPr>
          <p:cNvPr id="41" name="图片 40" descr="人戴着帽子&#10;&#10;描述已自动生成">
            <a:extLst>
              <a:ext uri="{FF2B5EF4-FFF2-40B4-BE49-F238E27FC236}">
                <a16:creationId xmlns:a16="http://schemas.microsoft.com/office/drawing/2014/main" id="{7D53B558-2CB2-4A8E-88A7-3426B6028CE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7072" y="13387040"/>
            <a:ext cx="2373449" cy="2373449"/>
          </a:xfrm>
          <a:prstGeom prst="rect">
            <a:avLst/>
          </a:prstGeom>
        </p:spPr>
      </p:pic>
      <p:pic>
        <p:nvPicPr>
          <p:cNvPr id="42" name="图片 41" descr="人微笑的头像&#10;&#10;描述已自动生成">
            <a:extLst>
              <a:ext uri="{FF2B5EF4-FFF2-40B4-BE49-F238E27FC236}">
                <a16:creationId xmlns:a16="http://schemas.microsoft.com/office/drawing/2014/main" id="{D2BE2769-A65B-498F-8366-0DF391CBE06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7388" y="13387040"/>
            <a:ext cx="2373449" cy="2373449"/>
          </a:xfrm>
          <a:prstGeom prst="rect">
            <a:avLst/>
          </a:prstGeom>
        </p:spPr>
      </p:pic>
      <p:pic>
        <p:nvPicPr>
          <p:cNvPr id="43" name="图片 42" descr="人微笑的头像&#10;&#10;描述已自动生成">
            <a:extLst>
              <a:ext uri="{FF2B5EF4-FFF2-40B4-BE49-F238E27FC236}">
                <a16:creationId xmlns:a16="http://schemas.microsoft.com/office/drawing/2014/main" id="{671018E7-FA15-410F-A908-501D9B82FDE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707" y="13387040"/>
            <a:ext cx="2373449" cy="2373449"/>
          </a:xfrm>
          <a:prstGeom prst="rect">
            <a:avLst/>
          </a:prstGeom>
        </p:spPr>
      </p:pic>
      <p:pic>
        <p:nvPicPr>
          <p:cNvPr id="44" name="图片 43" descr="男人微笑的头像&#10;&#10;描述已自动生成">
            <a:extLst>
              <a:ext uri="{FF2B5EF4-FFF2-40B4-BE49-F238E27FC236}">
                <a16:creationId xmlns:a16="http://schemas.microsoft.com/office/drawing/2014/main" id="{4B0784CA-6F35-4E0F-B3A1-9F2FF7E495EA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026" y="13387040"/>
            <a:ext cx="2373449" cy="2373449"/>
          </a:xfrm>
          <a:prstGeom prst="rect">
            <a:avLst/>
          </a:prstGeom>
        </p:spPr>
      </p:pic>
      <p:pic>
        <p:nvPicPr>
          <p:cNvPr id="45" name="图片 44" descr="人微笑的头像&#10;&#10;描述已自动生成">
            <a:extLst>
              <a:ext uri="{FF2B5EF4-FFF2-40B4-BE49-F238E27FC236}">
                <a16:creationId xmlns:a16="http://schemas.microsoft.com/office/drawing/2014/main" id="{E0DCDBCF-12FA-4CDB-B827-E3DA1DB29E9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8355" y="13387040"/>
            <a:ext cx="2373449" cy="2373449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4ED76AD6-5DEF-4A7E-83B8-057F068101BD}"/>
              </a:ext>
            </a:extLst>
          </p:cNvPr>
          <p:cNvSpPr txBox="1"/>
          <p:nvPr/>
        </p:nvSpPr>
        <p:spPr>
          <a:xfrm>
            <a:off x="8568816" y="6839075"/>
            <a:ext cx="33375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柳叶眉</a:t>
            </a:r>
            <a:r>
              <a:rPr lang="zh-CN" altLang="en-US" sz="3200" dirty="0"/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4E96B5F-35B0-4580-8AC9-EBE4421D3D5B}"/>
              </a:ext>
            </a:extLst>
          </p:cNvPr>
          <p:cNvSpPr txBox="1"/>
          <p:nvPr/>
        </p:nvSpPr>
        <p:spPr>
          <a:xfrm>
            <a:off x="11469917" y="6839075"/>
            <a:ext cx="252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迷人的</a:t>
            </a:r>
            <a:r>
              <a:rPr lang="zh-CN" altLang="en-US" sz="3200" dirty="0"/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96C93D4-DDD1-4EB2-B8D4-B39A0E1F1409}"/>
              </a:ext>
            </a:extLst>
          </p:cNvPr>
          <p:cNvSpPr txBox="1"/>
          <p:nvPr/>
        </p:nvSpPr>
        <p:spPr>
          <a:xfrm>
            <a:off x="13923824" y="6839075"/>
            <a:ext cx="2987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眼袋</a:t>
            </a:r>
            <a:r>
              <a:rPr lang="zh-CN" altLang="en-US" sz="3200" dirty="0"/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E520B6F-898F-4ECC-B21B-2DC58220FDCD}"/>
              </a:ext>
            </a:extLst>
          </p:cNvPr>
          <p:cNvSpPr txBox="1"/>
          <p:nvPr/>
        </p:nvSpPr>
        <p:spPr>
          <a:xfrm>
            <a:off x="17225912" y="6839075"/>
            <a:ext cx="1325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野性</a:t>
            </a:r>
            <a:r>
              <a:rPr lang="zh-CN" altLang="en-US" sz="3200" dirty="0"/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B24A042-F0ED-4DE4-95DD-6D546D2C06EC}"/>
              </a:ext>
            </a:extLst>
          </p:cNvPr>
          <p:cNvSpPr txBox="1"/>
          <p:nvPr/>
        </p:nvSpPr>
        <p:spPr>
          <a:xfrm>
            <a:off x="19413272" y="6839075"/>
            <a:ext cx="2237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刘海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7D94271-A67C-49CA-8EDD-E763AF7FABCA}"/>
              </a:ext>
            </a:extLst>
          </p:cNvPr>
          <p:cNvSpPr txBox="1"/>
          <p:nvPr/>
        </p:nvSpPr>
        <p:spPr>
          <a:xfrm>
            <a:off x="21893519" y="6839075"/>
            <a:ext cx="2684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厚嘴唇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5CDEA7-5DC3-445E-A2F2-6AD77FFC4391}"/>
              </a:ext>
            </a:extLst>
          </p:cNvPr>
          <p:cNvSpPr txBox="1"/>
          <p:nvPr/>
        </p:nvSpPr>
        <p:spPr>
          <a:xfrm>
            <a:off x="24566170" y="6839075"/>
            <a:ext cx="28041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大鼻子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80F3059-E006-4A6E-A0F6-3826A0AF7CEA}"/>
              </a:ext>
            </a:extLst>
          </p:cNvPr>
          <p:cNvSpPr txBox="1"/>
          <p:nvPr/>
        </p:nvSpPr>
        <p:spPr>
          <a:xfrm>
            <a:off x="26664293" y="6839075"/>
            <a:ext cx="35443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黑发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97F4F9B-E7B4-4DEF-9A01-7E54A880CF89}"/>
              </a:ext>
            </a:extLst>
          </p:cNvPr>
          <p:cNvSpPr txBox="1"/>
          <p:nvPr/>
        </p:nvSpPr>
        <p:spPr>
          <a:xfrm>
            <a:off x="29253893" y="6839075"/>
            <a:ext cx="35657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金发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DA2C120-BB7F-4B24-824B-81A44E741CFE}"/>
              </a:ext>
            </a:extLst>
          </p:cNvPr>
          <p:cNvSpPr txBox="1"/>
          <p:nvPr/>
        </p:nvSpPr>
        <p:spPr>
          <a:xfrm>
            <a:off x="6299372" y="9802747"/>
            <a:ext cx="2726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模糊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B9A8421-ACC5-4FC7-8A0C-1163DDFB0B22}"/>
              </a:ext>
            </a:extLst>
          </p:cNvPr>
          <p:cNvSpPr txBox="1"/>
          <p:nvPr/>
        </p:nvSpPr>
        <p:spPr>
          <a:xfrm>
            <a:off x="8370008" y="9802748"/>
            <a:ext cx="36754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棕发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1406DAC-8EAE-4CCE-A809-55C566477C80}"/>
              </a:ext>
            </a:extLst>
          </p:cNvPr>
          <p:cNvSpPr txBox="1"/>
          <p:nvPr/>
        </p:nvSpPr>
        <p:spPr>
          <a:xfrm>
            <a:off x="10285800" y="9802748"/>
            <a:ext cx="50075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浓眉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BBD73CD-8B98-4C9A-A0BC-81AD8F01ABFD}"/>
              </a:ext>
            </a:extLst>
          </p:cNvPr>
          <p:cNvSpPr txBox="1"/>
          <p:nvPr/>
        </p:nvSpPr>
        <p:spPr>
          <a:xfrm>
            <a:off x="13881637" y="9802748"/>
            <a:ext cx="29871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胖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8D7721F-4034-4F8C-A482-E6B0B0DE725C}"/>
              </a:ext>
            </a:extLst>
          </p:cNvPr>
          <p:cNvSpPr txBox="1"/>
          <p:nvPr/>
        </p:nvSpPr>
        <p:spPr>
          <a:xfrm>
            <a:off x="15945190" y="9802744"/>
            <a:ext cx="40081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双下巴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05CB700-2C7C-4DEC-B497-854C28881E20}"/>
              </a:ext>
            </a:extLst>
          </p:cNvPr>
          <p:cNvSpPr txBox="1"/>
          <p:nvPr/>
        </p:nvSpPr>
        <p:spPr>
          <a:xfrm>
            <a:off x="18454062" y="9802745"/>
            <a:ext cx="4301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眼镜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DBC2143-8823-4AA3-BBE0-5BDC33E3D7D0}"/>
              </a:ext>
            </a:extLst>
          </p:cNvPr>
          <p:cNvSpPr txBox="1"/>
          <p:nvPr/>
        </p:nvSpPr>
        <p:spPr>
          <a:xfrm>
            <a:off x="21538672" y="9802745"/>
            <a:ext cx="30926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山羊胡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FAED311-E5A2-4C12-8586-5A529AD20201}"/>
              </a:ext>
            </a:extLst>
          </p:cNvPr>
          <p:cNvSpPr txBox="1"/>
          <p:nvPr/>
        </p:nvSpPr>
        <p:spPr>
          <a:xfrm>
            <a:off x="23781961" y="9802745"/>
            <a:ext cx="3825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灰发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3D12810-F17C-41E7-85CB-51BC1CBE7C2A}"/>
              </a:ext>
            </a:extLst>
          </p:cNvPr>
          <p:cNvSpPr txBox="1"/>
          <p:nvPr/>
        </p:nvSpPr>
        <p:spPr>
          <a:xfrm>
            <a:off x="26915887" y="9802745"/>
            <a:ext cx="29941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浓妆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0DBBB38-D988-4B98-B34E-07A488DFB62E}"/>
              </a:ext>
            </a:extLst>
          </p:cNvPr>
          <p:cNvSpPr txBox="1"/>
          <p:nvPr/>
        </p:nvSpPr>
        <p:spPr>
          <a:xfrm>
            <a:off x="29164099" y="9802745"/>
            <a:ext cx="40125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高颧骨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54C3B7A-1594-4573-85E2-22004F2622B0}"/>
              </a:ext>
            </a:extLst>
          </p:cNvPr>
          <p:cNvSpPr txBox="1"/>
          <p:nvPr/>
        </p:nvSpPr>
        <p:spPr>
          <a:xfrm>
            <a:off x="6745690" y="12740512"/>
            <a:ext cx="17608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男性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F2D9877-B18B-41F3-BD44-2C7032D30492}"/>
              </a:ext>
            </a:extLst>
          </p:cNvPr>
          <p:cNvSpPr txBox="1"/>
          <p:nvPr/>
        </p:nvSpPr>
        <p:spPr>
          <a:xfrm>
            <a:off x="8431774" y="12740512"/>
            <a:ext cx="36521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嘴微张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874DD7CC-BEEC-4E67-80C1-5F362DC7323E}"/>
              </a:ext>
            </a:extLst>
          </p:cNvPr>
          <p:cNvSpPr txBox="1"/>
          <p:nvPr/>
        </p:nvSpPr>
        <p:spPr>
          <a:xfrm>
            <a:off x="11721183" y="12740512"/>
            <a:ext cx="21615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八字胡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7356F6C-6882-4FC4-B2D4-B917037934EC}"/>
              </a:ext>
            </a:extLst>
          </p:cNvPr>
          <p:cNvSpPr txBox="1"/>
          <p:nvPr/>
        </p:nvSpPr>
        <p:spPr>
          <a:xfrm>
            <a:off x="14110668" y="12740512"/>
            <a:ext cx="27161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皱眉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09F6F76-2F96-4B69-A78C-E9912B0E5593}"/>
              </a:ext>
            </a:extLst>
          </p:cNvPr>
          <p:cNvSpPr txBox="1"/>
          <p:nvPr/>
        </p:nvSpPr>
        <p:spPr>
          <a:xfrm>
            <a:off x="29866348" y="12740512"/>
            <a:ext cx="24538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脸红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B15077B-0D75-46D4-8793-9EB2969EE93E}"/>
              </a:ext>
            </a:extLst>
          </p:cNvPr>
          <p:cNvSpPr txBox="1"/>
          <p:nvPr/>
        </p:nvSpPr>
        <p:spPr>
          <a:xfrm>
            <a:off x="16886256" y="12740512"/>
            <a:ext cx="23692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没胡子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889D1D4-3F1B-42A0-9B1B-2DA075634339}"/>
              </a:ext>
            </a:extLst>
          </p:cNvPr>
          <p:cNvSpPr txBox="1"/>
          <p:nvPr/>
        </p:nvSpPr>
        <p:spPr>
          <a:xfrm>
            <a:off x="19410180" y="12740512"/>
            <a:ext cx="22809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圆脸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F2F5E2B-6B80-4202-B5EE-B123ADA8482A}"/>
              </a:ext>
            </a:extLst>
          </p:cNvPr>
          <p:cNvSpPr txBox="1"/>
          <p:nvPr/>
        </p:nvSpPr>
        <p:spPr>
          <a:xfrm>
            <a:off x="22259066" y="12740512"/>
            <a:ext cx="20924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白皮肤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E328F00-9E75-4124-B957-DDD7B1E1F90A}"/>
              </a:ext>
            </a:extLst>
          </p:cNvPr>
          <p:cNvSpPr txBox="1"/>
          <p:nvPr/>
        </p:nvSpPr>
        <p:spPr>
          <a:xfrm>
            <a:off x="24619553" y="12740512"/>
            <a:ext cx="24538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尖鼻子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C25070B-0B2E-4CC8-9C15-5F63C33A8299}"/>
              </a:ext>
            </a:extLst>
          </p:cNvPr>
          <p:cNvSpPr txBox="1"/>
          <p:nvPr/>
        </p:nvSpPr>
        <p:spPr>
          <a:xfrm>
            <a:off x="26790959" y="12740512"/>
            <a:ext cx="33198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秃顶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0F9C163-007D-4B24-A33D-53302ACA5CAC}"/>
              </a:ext>
            </a:extLst>
          </p:cNvPr>
          <p:cNvSpPr txBox="1"/>
          <p:nvPr/>
        </p:nvSpPr>
        <p:spPr>
          <a:xfrm>
            <a:off x="29762855" y="15790204"/>
            <a:ext cx="2324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年轻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32AA754-99C2-4A85-9B9B-8B78A8AF257A}"/>
              </a:ext>
            </a:extLst>
          </p:cNvPr>
          <p:cNvSpPr txBox="1"/>
          <p:nvPr/>
        </p:nvSpPr>
        <p:spPr>
          <a:xfrm>
            <a:off x="6425474" y="15790204"/>
            <a:ext cx="23462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鬓角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895EE5B-B8E8-4BD9-B0A0-D1DC83BAFD47}"/>
              </a:ext>
            </a:extLst>
          </p:cNvPr>
          <p:cNvSpPr txBox="1"/>
          <p:nvPr/>
        </p:nvSpPr>
        <p:spPr>
          <a:xfrm>
            <a:off x="9078012" y="15790204"/>
            <a:ext cx="2020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笑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D0C5CA1-7331-4C1B-A3A1-46EC3424534C}"/>
              </a:ext>
            </a:extLst>
          </p:cNvPr>
          <p:cNvSpPr txBox="1"/>
          <p:nvPr/>
        </p:nvSpPr>
        <p:spPr>
          <a:xfrm>
            <a:off x="11506177" y="15790204"/>
            <a:ext cx="26516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直发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2AD3BD51-2FDC-453B-9E23-FEC620694729}"/>
              </a:ext>
            </a:extLst>
          </p:cNvPr>
          <p:cNvSpPr txBox="1"/>
          <p:nvPr/>
        </p:nvSpPr>
        <p:spPr>
          <a:xfrm>
            <a:off x="14239271" y="15790204"/>
            <a:ext cx="2216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卷发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B7687416-5F8C-46DA-A91D-13F364478A02}"/>
              </a:ext>
            </a:extLst>
          </p:cNvPr>
          <p:cNvSpPr txBox="1"/>
          <p:nvPr/>
        </p:nvSpPr>
        <p:spPr>
          <a:xfrm>
            <a:off x="16282271" y="15790204"/>
            <a:ext cx="34761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戴耳环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D0781FA-5211-4321-9929-C808747C47B0}"/>
              </a:ext>
            </a:extLst>
          </p:cNvPr>
          <p:cNvSpPr txBox="1"/>
          <p:nvPr/>
        </p:nvSpPr>
        <p:spPr>
          <a:xfrm>
            <a:off x="19263615" y="15790204"/>
            <a:ext cx="2878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戴帽子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4A5B74FA-450C-488E-93DE-9D2F3EDC45A6}"/>
              </a:ext>
            </a:extLst>
          </p:cNvPr>
          <p:cNvSpPr txBox="1"/>
          <p:nvPr/>
        </p:nvSpPr>
        <p:spPr>
          <a:xfrm>
            <a:off x="21561419" y="15790204"/>
            <a:ext cx="34976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涂口红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48A99B1-BDAF-45DB-9806-0D9762D41DF4}"/>
              </a:ext>
            </a:extLst>
          </p:cNvPr>
          <p:cNvSpPr txBox="1"/>
          <p:nvPr/>
        </p:nvSpPr>
        <p:spPr>
          <a:xfrm>
            <a:off x="24519291" y="15790204"/>
            <a:ext cx="26731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戴项链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6D3F1F7-B6F1-489C-8907-2CFDACB99155}"/>
              </a:ext>
            </a:extLst>
          </p:cNvPr>
          <p:cNvSpPr txBox="1"/>
          <p:nvPr/>
        </p:nvSpPr>
        <p:spPr>
          <a:xfrm>
            <a:off x="26989852" y="15790204"/>
            <a:ext cx="2773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戴领带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0CB392B-2BC9-454B-A1FF-624CAFBF3045}"/>
              </a:ext>
            </a:extLst>
          </p:cNvPr>
          <p:cNvSpPr txBox="1"/>
          <p:nvPr/>
        </p:nvSpPr>
        <p:spPr>
          <a:xfrm>
            <a:off x="2845829" y="11298971"/>
            <a:ext cx="28069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原图</a:t>
            </a:r>
          </a:p>
        </p:txBody>
      </p:sp>
    </p:spTree>
    <p:extLst>
      <p:ext uri="{BB962C8B-B14F-4D97-AF65-F5344CB8AC3E}">
        <p14:creationId xmlns:p14="http://schemas.microsoft.com/office/powerpoint/2010/main" val="167298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6481</TotalTime>
  <Words>299</Words>
  <Application>Microsoft Office PowerPoint</Application>
  <PresentationFormat>自定义</PresentationFormat>
  <Paragraphs>151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家旭</dc:creator>
  <cp:lastModifiedBy>刘 家旭</cp:lastModifiedBy>
  <cp:revision>565</cp:revision>
  <cp:lastPrinted>2021-10-12T13:36:02Z</cp:lastPrinted>
  <dcterms:created xsi:type="dcterms:W3CDTF">2021-05-16T04:53:15Z</dcterms:created>
  <dcterms:modified xsi:type="dcterms:W3CDTF">2021-10-15T03:54:02Z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2052-3.5.1.5630</vt:lpwstr>
  </property>
</Properties>
</file>