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6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3933A-3800-F14E-8154-E5634BF82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412264-9EE6-1A43-AF42-4A728F80F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85ED5-63D0-224B-8A53-B8AFDBC3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537A-2366-6143-A7A3-E827BCEABA0E}" type="datetimeFigureOut">
              <a:rPr kumimoji="1" lang="zh-CN" altLang="en-US" smtClean="0"/>
              <a:t>2021/10/1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6E3DED-D81D-8D4B-B686-F8E45D89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4AA076-8068-D041-9BC4-90A5450C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CAD6-516E-494B-9D4B-ABDCAD08A3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175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62748-D61F-844C-8F8C-6AA3CCD4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D02F1A-D14E-F441-AB2B-13D0B9E77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0BD58D-29B9-7541-B15D-434143A0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537A-2366-6143-A7A3-E827BCEABA0E}" type="datetimeFigureOut">
              <a:rPr kumimoji="1" lang="zh-CN" altLang="en-US" smtClean="0"/>
              <a:t>2021/10/1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34B4F7-3B2B-D74D-B653-A6397CF8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2FB19E-652C-C141-8377-97DAC0DE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CAD6-516E-494B-9D4B-ABDCAD08A3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926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EE65C1-DB71-FA41-88AC-4860862EF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347828-62F5-5045-874B-598E8BE36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FE5D7-0754-6948-9991-3EAB45F9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537A-2366-6143-A7A3-E827BCEABA0E}" type="datetimeFigureOut">
              <a:rPr kumimoji="1" lang="zh-CN" altLang="en-US" smtClean="0"/>
              <a:t>2021/10/1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056CBD-5423-084E-910D-A9E85EEC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78A94F-790B-824D-83DC-6F599E9C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CAD6-516E-494B-9D4B-ABDCAD08A3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149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7E0C2-D840-984F-9DA9-53A305BB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36F4DC-7F42-AC4B-B5C2-3E636D210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1CAB8A-DED0-5B4E-A997-EE32F46B1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537A-2366-6143-A7A3-E827BCEABA0E}" type="datetimeFigureOut">
              <a:rPr kumimoji="1" lang="zh-CN" altLang="en-US" smtClean="0"/>
              <a:t>2021/10/1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CFEA6D-E405-3745-8572-880CD556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DCB107-4A46-FC48-82EE-FD57483C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CAD6-516E-494B-9D4B-ABDCAD08A3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520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62CD0-2598-4A42-A086-FE02F18A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687AF-0E12-8946-A6ED-A392E2F35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E817AD-7D8D-E643-A1D2-6E13AE3ED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537A-2366-6143-A7A3-E827BCEABA0E}" type="datetimeFigureOut">
              <a:rPr kumimoji="1" lang="zh-CN" altLang="en-US" smtClean="0"/>
              <a:t>2021/10/1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F85142-F8D5-B647-9C24-302A88A1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2A0B43-F381-0E42-9FA1-E2F33159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CAD6-516E-494B-9D4B-ABDCAD08A3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78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35F6B-F581-9549-9DE0-B2205262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2BE26B-8153-1F4E-BABC-113758830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53E3C8-679C-1645-AA2B-10BF0C220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885CAF-83A9-AC47-B78F-18F7F209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537A-2366-6143-A7A3-E827BCEABA0E}" type="datetimeFigureOut">
              <a:rPr kumimoji="1" lang="zh-CN" altLang="en-US" smtClean="0"/>
              <a:t>2021/10/1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8861EC-CD7F-8745-9367-9C84B3DD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CCCDB0-E915-524B-A963-2A16200B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CAD6-516E-494B-9D4B-ABDCAD08A3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2954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2ABA7-F71A-1E46-B40F-9AB59F7B7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09D522-10FA-E546-BFAC-B950CDCB3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317B53-D8FD-5F43-A5F2-4BD16F66F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075523-E49E-7445-9577-18C56DEB4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ABF88F-3EFA-014A-962D-9255960E2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039EF4-71A8-EC4E-AF1A-0F9C02FD7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537A-2366-6143-A7A3-E827BCEABA0E}" type="datetimeFigureOut">
              <a:rPr kumimoji="1" lang="zh-CN" altLang="en-US" smtClean="0"/>
              <a:t>2021/10/1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4765F9-13F3-2C4A-B530-37622D2A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FDF2C4-EF4C-8646-809B-1D1F78E6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CAD6-516E-494B-9D4B-ABDCAD08A3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582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3D7FF-8BA9-3D49-9F19-02D625D9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20E9E1-52DE-1649-BFEC-EB913657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537A-2366-6143-A7A3-E827BCEABA0E}" type="datetimeFigureOut">
              <a:rPr kumimoji="1" lang="zh-CN" altLang="en-US" smtClean="0"/>
              <a:t>2021/10/1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C0AB4C-7FFA-D74F-A334-278E2ED7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6A115B-E971-634C-8AEF-989CADBA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CAD6-516E-494B-9D4B-ABDCAD08A3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951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389141-07FE-3145-B46F-35651B88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537A-2366-6143-A7A3-E827BCEABA0E}" type="datetimeFigureOut">
              <a:rPr kumimoji="1" lang="zh-CN" altLang="en-US" smtClean="0"/>
              <a:t>2021/10/1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8828DB-3EDE-A842-BA8B-51668D62E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E39AEB-ABCB-9B4E-9BB4-C1B44D21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CAD6-516E-494B-9D4B-ABDCAD08A3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921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9FC57-D53D-D249-BAC2-F25FC3132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08ED3-4764-D345-8DC0-90E459820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2FF7DA-64A1-1744-9BFF-8F8075F59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40B7DE-EFE7-E242-81A3-91AA3319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537A-2366-6143-A7A3-E827BCEABA0E}" type="datetimeFigureOut">
              <a:rPr kumimoji="1" lang="zh-CN" altLang="en-US" smtClean="0"/>
              <a:t>2021/10/1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7E6886-B637-4B45-AF00-C5403463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077001-3974-7247-8408-0DFF7D10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CAD6-516E-494B-9D4B-ABDCAD08A3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725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8AABF-0824-2C49-A8DF-400E1768C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F64EC1-1C0C-2843-B5A2-4C0CC5DBB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28F4F4-C4FC-FB4A-A94B-3B811973D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E3879C-059E-9741-AD13-24F59395E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537A-2366-6143-A7A3-E827BCEABA0E}" type="datetimeFigureOut">
              <a:rPr kumimoji="1" lang="zh-CN" altLang="en-US" smtClean="0"/>
              <a:t>2021/10/1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781157-6289-FB46-B6CA-788D96EB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B29764-3FA3-2346-80FD-D666D57FA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CAD6-516E-494B-9D4B-ABDCAD08A3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597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2E211F-3EB9-BF47-98FA-DF3BB242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37834A-27E7-F742-AB00-76B9854F1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DB348A-E15E-A847-84C1-046CB9949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537A-2366-6143-A7A3-E827BCEABA0E}" type="datetimeFigureOut">
              <a:rPr kumimoji="1" lang="zh-CN" altLang="en-US" smtClean="0"/>
              <a:t>2021/10/1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93901-BE9C-2242-AC14-A04DE8BAC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C0F9BD-9D99-EC4A-A725-E91CD6B67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4CAD6-516E-494B-9D4B-ABDCAD08A3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50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tiff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4C66C3F4-4378-324B-AD1F-33EF3F3A9B22}"/>
              </a:ext>
            </a:extLst>
          </p:cNvPr>
          <p:cNvSpPr txBox="1"/>
          <p:nvPr/>
        </p:nvSpPr>
        <p:spPr>
          <a:xfrm>
            <a:off x="2063392" y="1157399"/>
            <a:ext cx="6691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b="0" i="0" u="none" strike="noStrike" baseline="0" dirty="0">
                <a:latin typeface="Times New Roman" panose="02020503050405090304" pitchFamily="18" charset="0"/>
                <a:cs typeface="Times New Roman" panose="02020503050405090304" pitchFamily="18" charset="0"/>
              </a:rPr>
              <a:t>Original</a:t>
            </a:r>
            <a:endParaRPr lang="zh-CN" altLang="en-US" sz="32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6FEE6BC-D268-7A43-9254-CABC9428AB32}"/>
              </a:ext>
            </a:extLst>
          </p:cNvPr>
          <p:cNvSpPr txBox="1"/>
          <p:nvPr/>
        </p:nvSpPr>
        <p:spPr>
          <a:xfrm>
            <a:off x="3854037" y="1130609"/>
            <a:ext cx="7874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b="0" i="0" u="none" strike="noStrike" baseline="0" dirty="0">
                <a:latin typeface="Times New Roman" panose="02020503050405090304" pitchFamily="18" charset="0"/>
                <a:cs typeface="Times New Roman" panose="02020503050405090304" pitchFamily="18" charset="0"/>
              </a:rPr>
              <a:t>Inversion</a:t>
            </a:r>
            <a:endParaRPr lang="zh-CN" altLang="en-US" sz="32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F523378-306B-B549-A555-09E25A8D25EA}"/>
              </a:ext>
            </a:extLst>
          </p:cNvPr>
          <p:cNvSpPr txBox="1"/>
          <p:nvPr/>
        </p:nvSpPr>
        <p:spPr>
          <a:xfrm>
            <a:off x="4975780" y="1157399"/>
            <a:ext cx="160055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b="0" i="0" u="none" strike="noStrike" baseline="0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Smiling, + Chubby</a:t>
            </a:r>
            <a:endParaRPr lang="en-US" altLang="zh-CN" sz="3200" b="0" i="0" u="none" strike="noStrike" baseline="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31" name="图片 30" descr="女孩在微笑&#10;&#10;描述已自动生成">
            <a:extLst>
              <a:ext uri="{FF2B5EF4-FFF2-40B4-BE49-F238E27FC236}">
                <a16:creationId xmlns:a16="http://schemas.microsoft.com/office/drawing/2014/main" id="{4BDA2273-9AF9-7D4B-B555-5EC44ED96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254" y="2991361"/>
            <a:ext cx="1329430" cy="132943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F1DDCEEE-5771-E142-9629-D9FCA05A7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168" y="4424163"/>
            <a:ext cx="1329429" cy="1329429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02761DDC-8958-DE4B-843C-81FFA6D14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168" y="2991361"/>
            <a:ext cx="1329429" cy="1329429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F1796F4E-45C3-8E42-935D-3C2CFF82D2A8}"/>
              </a:ext>
            </a:extLst>
          </p:cNvPr>
          <p:cNvSpPr txBox="1"/>
          <p:nvPr/>
        </p:nvSpPr>
        <p:spPr>
          <a:xfrm rot="16200000">
            <a:off x="3018165" y="2041171"/>
            <a:ext cx="7874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b="0" i="0" u="none" strike="noStrike" baseline="0" dirty="0">
                <a:latin typeface="Times New Roman" panose="02020503050405090304" pitchFamily="18" charset="0"/>
                <a:cs typeface="Times New Roman" panose="02020503050405090304" pitchFamily="18" charset="0"/>
              </a:rPr>
              <a:t>Ours</a:t>
            </a:r>
            <a:endParaRPr lang="zh-CN" altLang="en-US" sz="32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3EDA1C8-3E6A-BD4D-B874-D7CCB839403C}"/>
              </a:ext>
            </a:extLst>
          </p:cNvPr>
          <p:cNvSpPr txBox="1"/>
          <p:nvPr/>
        </p:nvSpPr>
        <p:spPr>
          <a:xfrm rot="16200000">
            <a:off x="2811114" y="3633743"/>
            <a:ext cx="1196340" cy="260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b="0" i="0" u="none" strike="noStrike" baseline="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InterfaceGAN</a:t>
            </a:r>
            <a:endParaRPr lang="zh-CN" altLang="en-US" sz="32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96BA126-2543-7644-9C4C-7F48258E8431}"/>
              </a:ext>
            </a:extLst>
          </p:cNvPr>
          <p:cNvSpPr txBox="1"/>
          <p:nvPr/>
        </p:nvSpPr>
        <p:spPr>
          <a:xfrm rot="16200000">
            <a:off x="2811114" y="4964154"/>
            <a:ext cx="1196340" cy="260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b="0" i="0" u="none" strike="noStrike" baseline="0" dirty="0">
                <a:latin typeface="Times New Roman" panose="02020503050405090304" pitchFamily="18" charset="0"/>
                <a:cs typeface="Times New Roman" panose="02020503050405090304" pitchFamily="18" charset="0"/>
              </a:rPr>
              <a:t>EnjoyEditing</a:t>
            </a:r>
            <a:endParaRPr lang="zh-CN" altLang="en-US" sz="32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9" name="图片 8" descr="女孩在微笑&#10;&#10;描述已自动生成">
            <a:extLst>
              <a:ext uri="{FF2B5EF4-FFF2-40B4-BE49-F238E27FC236}">
                <a16:creationId xmlns:a16="http://schemas.microsoft.com/office/drawing/2014/main" id="{D2D1B36B-39B8-C646-B9CC-E0BD2C237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168" y="1561131"/>
            <a:ext cx="1332000" cy="1332000"/>
          </a:xfrm>
          <a:prstGeom prst="rect">
            <a:avLst/>
          </a:prstGeom>
        </p:spPr>
      </p:pic>
      <p:pic>
        <p:nvPicPr>
          <p:cNvPr id="11" name="图片 10" descr="女子穿白色衣服的女人在微笑&#10;&#10;描述已自动生成">
            <a:extLst>
              <a:ext uri="{FF2B5EF4-FFF2-40B4-BE49-F238E27FC236}">
                <a16:creationId xmlns:a16="http://schemas.microsoft.com/office/drawing/2014/main" id="{44F9A202-DA4F-A740-8994-72ADBBBF71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0174" y="1561131"/>
            <a:ext cx="1332000" cy="1332000"/>
          </a:xfrm>
          <a:prstGeom prst="rect">
            <a:avLst/>
          </a:prstGeom>
        </p:spPr>
      </p:pic>
      <p:pic>
        <p:nvPicPr>
          <p:cNvPr id="13" name="图片 12" descr="蓝色头发的女人微笑的头像&#10;&#10;描述已自动生成">
            <a:extLst>
              <a:ext uri="{FF2B5EF4-FFF2-40B4-BE49-F238E27FC236}">
                <a16:creationId xmlns:a16="http://schemas.microsoft.com/office/drawing/2014/main" id="{30A3CAA3-E78A-7D44-B9EA-FF6884C595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0548" y="1561131"/>
            <a:ext cx="1332000" cy="1332000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45292B76-A1A6-EC40-91E0-52F356E92124}"/>
              </a:ext>
            </a:extLst>
          </p:cNvPr>
          <p:cNvSpPr txBox="1"/>
          <p:nvPr/>
        </p:nvSpPr>
        <p:spPr>
          <a:xfrm>
            <a:off x="6293068" y="1015277"/>
            <a:ext cx="170674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Smiling, + Chubby</a:t>
            </a:r>
            <a:endParaRPr lang="en-US" altLang="zh-CN" sz="1000" b="0" i="0" u="none" strike="noStrike" baseline="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ctr"/>
            <a:r>
              <a:rPr lang="en-US" altLang="zh-CN" sz="1000" b="0" i="0" u="none" strike="noStrike" baseline="0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Black Hair, -Blond Hair, </a:t>
            </a:r>
          </a:p>
          <a:p>
            <a:pPr algn="ctr"/>
            <a:r>
              <a:rPr lang="en-US" altLang="zh-CN" sz="1000" b="0" i="0" u="none" strike="noStrike" baseline="0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Lip Stick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84683FC-1A2F-3D4B-92B6-8C3B4C67AD6F}"/>
              </a:ext>
            </a:extLst>
          </p:cNvPr>
          <p:cNvSpPr txBox="1"/>
          <p:nvPr/>
        </p:nvSpPr>
        <p:spPr>
          <a:xfrm>
            <a:off x="7750142" y="1015277"/>
            <a:ext cx="190843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Smiling, + Chubby,</a:t>
            </a:r>
          </a:p>
          <a:p>
            <a:pPr algn="ctr"/>
            <a:r>
              <a:rPr lang="en-US" altLang="zh-CN" sz="1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Black Hair, -Blond Hair, + Lip Stick, </a:t>
            </a:r>
            <a:r>
              <a:rPr lang="en-US" altLang="zh-CN" sz="1000" b="0" i="0" u="none" strike="noStrike" baseline="0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Big Nose, + Pale Skin</a:t>
            </a:r>
          </a:p>
        </p:txBody>
      </p:sp>
      <p:pic>
        <p:nvPicPr>
          <p:cNvPr id="25" name="图片 24" descr="女人在微笑&#10;&#10;描述已自动生成">
            <a:extLst>
              <a:ext uri="{FF2B5EF4-FFF2-40B4-BE49-F238E27FC236}">
                <a16:creationId xmlns:a16="http://schemas.microsoft.com/office/drawing/2014/main" id="{7324A2CE-8560-7F45-B98D-8778180807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0174" y="2991361"/>
            <a:ext cx="1332000" cy="1332000"/>
          </a:xfrm>
          <a:prstGeom prst="rect">
            <a:avLst/>
          </a:prstGeom>
        </p:spPr>
      </p:pic>
      <p:pic>
        <p:nvPicPr>
          <p:cNvPr id="27" name="图片 26" descr="女人在微笑&#10;&#10;描述已自动生成">
            <a:extLst>
              <a:ext uri="{FF2B5EF4-FFF2-40B4-BE49-F238E27FC236}">
                <a16:creationId xmlns:a16="http://schemas.microsoft.com/office/drawing/2014/main" id="{8870AD88-D8B3-BA4D-8784-44016A380E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90548" y="2991361"/>
            <a:ext cx="1332000" cy="1332000"/>
          </a:xfrm>
          <a:prstGeom prst="rect">
            <a:avLst/>
          </a:prstGeom>
        </p:spPr>
      </p:pic>
      <p:pic>
        <p:nvPicPr>
          <p:cNvPr id="38" name="图片 37" descr="女人在微笑&#10;&#10;描述已自动生成">
            <a:extLst>
              <a:ext uri="{FF2B5EF4-FFF2-40B4-BE49-F238E27FC236}">
                <a16:creationId xmlns:a16="http://schemas.microsoft.com/office/drawing/2014/main" id="{40649ED4-1425-DA4D-8D1F-58DE16ED36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52695" y="2991361"/>
            <a:ext cx="1332000" cy="1332000"/>
          </a:xfrm>
          <a:prstGeom prst="rect">
            <a:avLst/>
          </a:prstGeom>
        </p:spPr>
      </p:pic>
      <p:pic>
        <p:nvPicPr>
          <p:cNvPr id="3" name="图片 2" descr="女人在微笑&#10;&#10;描述已自动生成">
            <a:extLst>
              <a:ext uri="{FF2B5EF4-FFF2-40B4-BE49-F238E27FC236}">
                <a16:creationId xmlns:a16="http://schemas.microsoft.com/office/drawing/2014/main" id="{DA933691-0972-DD48-9F13-A10175FF96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0174" y="4422877"/>
            <a:ext cx="1332000" cy="1332000"/>
          </a:xfrm>
          <a:prstGeom prst="rect">
            <a:avLst/>
          </a:prstGeom>
        </p:spPr>
      </p:pic>
      <p:pic>
        <p:nvPicPr>
          <p:cNvPr id="5" name="图片 4" descr="女人在微笑&#10;&#10;描述已自动生成">
            <a:extLst>
              <a:ext uri="{FF2B5EF4-FFF2-40B4-BE49-F238E27FC236}">
                <a16:creationId xmlns:a16="http://schemas.microsoft.com/office/drawing/2014/main" id="{176ACF2B-5002-A843-B55D-B5AFA3F80B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90548" y="4421591"/>
            <a:ext cx="1332000" cy="1332000"/>
          </a:xfrm>
          <a:prstGeom prst="rect">
            <a:avLst/>
          </a:prstGeom>
        </p:spPr>
      </p:pic>
      <p:pic>
        <p:nvPicPr>
          <p:cNvPr id="7" name="图片 6" descr="女人微笑的头像&#10;&#10;描述已自动生成">
            <a:extLst>
              <a:ext uri="{FF2B5EF4-FFF2-40B4-BE49-F238E27FC236}">
                <a16:creationId xmlns:a16="http://schemas.microsoft.com/office/drawing/2014/main" id="{3AAA6777-FF98-364E-A92E-ECB79924754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47622" y="4428328"/>
            <a:ext cx="1332000" cy="1332000"/>
          </a:xfrm>
          <a:prstGeom prst="rect">
            <a:avLst/>
          </a:prstGeom>
        </p:spPr>
      </p:pic>
      <p:pic>
        <p:nvPicPr>
          <p:cNvPr id="10" name="图片 9" descr="蓝色头发的女人在微笑&#10;&#10;描述已自动生成">
            <a:extLst>
              <a:ext uri="{FF2B5EF4-FFF2-40B4-BE49-F238E27FC236}">
                <a16:creationId xmlns:a16="http://schemas.microsoft.com/office/drawing/2014/main" id="{BAF6B2A2-BEA6-F344-8D86-F44FD28367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47622" y="1560973"/>
            <a:ext cx="1332000" cy="133200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39026574-F896-1945-B9C4-103D592D94C9}"/>
              </a:ext>
            </a:extLst>
          </p:cNvPr>
          <p:cNvSpPr txBox="1"/>
          <p:nvPr/>
        </p:nvSpPr>
        <p:spPr>
          <a:xfrm>
            <a:off x="3850181" y="5760328"/>
            <a:ext cx="7874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b="0" i="0" u="none" strike="noStrike" baseline="0" dirty="0">
                <a:latin typeface="Times New Roman" panose="02020503050405090304" pitchFamily="18" charset="0"/>
                <a:cs typeface="Times New Roman" panose="02020503050405090304" pitchFamily="18" charset="0"/>
              </a:rPr>
              <a:t>(a)</a:t>
            </a:r>
            <a:endParaRPr lang="zh-CN" altLang="en-US" sz="32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070317A-63A4-5140-88DC-30D4537DB728}"/>
              </a:ext>
            </a:extLst>
          </p:cNvPr>
          <p:cNvSpPr txBox="1"/>
          <p:nvPr/>
        </p:nvSpPr>
        <p:spPr>
          <a:xfrm>
            <a:off x="5422473" y="5760328"/>
            <a:ext cx="7874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b="0" i="0" u="none" strike="noStrike" baseline="0" dirty="0">
                <a:latin typeface="Times New Roman" panose="02020503050405090304" pitchFamily="18" charset="0"/>
                <a:cs typeface="Times New Roman" panose="02020503050405090304" pitchFamily="18" charset="0"/>
              </a:rPr>
              <a:t>(b)</a:t>
            </a:r>
            <a:endParaRPr lang="zh-CN" altLang="en-US" sz="32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309FC18-EB23-3443-A049-B43829CCC892}"/>
              </a:ext>
            </a:extLst>
          </p:cNvPr>
          <p:cNvSpPr txBox="1"/>
          <p:nvPr/>
        </p:nvSpPr>
        <p:spPr>
          <a:xfrm>
            <a:off x="6860311" y="5760328"/>
            <a:ext cx="7874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b="0" i="0" u="none" strike="noStrike" baseline="0" dirty="0">
                <a:latin typeface="Times New Roman" panose="02020503050405090304" pitchFamily="18" charset="0"/>
                <a:cs typeface="Times New Roman" panose="02020503050405090304" pitchFamily="18" charset="0"/>
              </a:rPr>
              <a:t>(c)</a:t>
            </a:r>
            <a:endParaRPr lang="zh-CN" altLang="en-US" sz="32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7F21176-487B-9347-A68E-15B4935A4BD8}"/>
              </a:ext>
            </a:extLst>
          </p:cNvPr>
          <p:cNvSpPr txBox="1"/>
          <p:nvPr/>
        </p:nvSpPr>
        <p:spPr>
          <a:xfrm>
            <a:off x="8310657" y="5760328"/>
            <a:ext cx="7874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b="0" i="0" u="none" strike="noStrike" baseline="0" dirty="0">
                <a:latin typeface="Times New Roman" panose="02020503050405090304" pitchFamily="18" charset="0"/>
                <a:cs typeface="Times New Roman" panose="02020503050405090304" pitchFamily="18" charset="0"/>
              </a:rPr>
              <a:t>(d)</a:t>
            </a:r>
            <a:endParaRPr lang="zh-CN" altLang="en-US" sz="32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cxnSp>
        <p:nvCxnSpPr>
          <p:cNvPr id="34" name="直接连接符 57">
            <a:extLst>
              <a:ext uri="{FF2B5EF4-FFF2-40B4-BE49-F238E27FC236}">
                <a16:creationId xmlns:a16="http://schemas.microsoft.com/office/drawing/2014/main" id="{1CA5A6A4-59FC-0445-986E-08B187CC2170}"/>
              </a:ext>
            </a:extLst>
          </p:cNvPr>
          <p:cNvCxnSpPr>
            <a:cxnSpLocks/>
          </p:cNvCxnSpPr>
          <p:nvPr/>
        </p:nvCxnSpPr>
        <p:spPr>
          <a:xfrm>
            <a:off x="3220330" y="1569275"/>
            <a:ext cx="0" cy="4191053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57">
            <a:extLst>
              <a:ext uri="{FF2B5EF4-FFF2-40B4-BE49-F238E27FC236}">
                <a16:creationId xmlns:a16="http://schemas.microsoft.com/office/drawing/2014/main" id="{371D7B47-7866-3845-B513-5290673347F6}"/>
              </a:ext>
            </a:extLst>
          </p:cNvPr>
          <p:cNvCxnSpPr>
            <a:cxnSpLocks/>
          </p:cNvCxnSpPr>
          <p:nvPr/>
        </p:nvCxnSpPr>
        <p:spPr>
          <a:xfrm>
            <a:off x="5029870" y="1569275"/>
            <a:ext cx="0" cy="4191053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63</Words>
  <Application>Microsoft Macintosh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Jiaxu Liu</dc:creator>
  <cp:lastModifiedBy>曹兵</cp:lastModifiedBy>
  <cp:revision>25</cp:revision>
  <dcterms:created xsi:type="dcterms:W3CDTF">2021-05-16T13:02:34Z</dcterms:created>
  <dcterms:modified xsi:type="dcterms:W3CDTF">2021-10-01T14:09:06Z</dcterms:modified>
</cp:coreProperties>
</file>