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48" r:id="rId1"/>
  </p:sldMasterIdLst>
  <p:sldIdLst>
    <p:sldId id="312" r:id="rId2"/>
  </p:sldIdLst>
  <p:sldSz cx="21743988" cy="28817888"/>
  <p:notesSz cx="6858000" cy="9144000"/>
  <p:defaultTextStyle>
    <a:defPPr>
      <a:defRPr lang="en-US"/>
    </a:defPPr>
    <a:lvl1pPr marL="0" algn="l" defTabSz="1444615" rtl="0" eaLnBrk="1" latinLnBrk="0" hangingPunct="1">
      <a:defRPr sz="5687" kern="1200">
        <a:solidFill>
          <a:schemeClr val="tx1"/>
        </a:solidFill>
        <a:latin typeface="+mn-lt"/>
        <a:ea typeface="+mn-ea"/>
        <a:cs typeface="+mn-cs"/>
      </a:defRPr>
    </a:lvl1pPr>
    <a:lvl2pPr marL="1444615" algn="l" defTabSz="1444615" rtl="0" eaLnBrk="1" latinLnBrk="0" hangingPunct="1">
      <a:defRPr sz="5687" kern="1200">
        <a:solidFill>
          <a:schemeClr val="tx1"/>
        </a:solidFill>
        <a:latin typeface="+mn-lt"/>
        <a:ea typeface="+mn-ea"/>
        <a:cs typeface="+mn-cs"/>
      </a:defRPr>
    </a:lvl2pPr>
    <a:lvl3pPr marL="2889230" algn="l" defTabSz="1444615" rtl="0" eaLnBrk="1" latinLnBrk="0" hangingPunct="1">
      <a:defRPr sz="5687" kern="1200">
        <a:solidFill>
          <a:schemeClr val="tx1"/>
        </a:solidFill>
        <a:latin typeface="+mn-lt"/>
        <a:ea typeface="+mn-ea"/>
        <a:cs typeface="+mn-cs"/>
      </a:defRPr>
    </a:lvl3pPr>
    <a:lvl4pPr marL="4333845" algn="l" defTabSz="1444615" rtl="0" eaLnBrk="1" latinLnBrk="0" hangingPunct="1">
      <a:defRPr sz="5687" kern="1200">
        <a:solidFill>
          <a:schemeClr val="tx1"/>
        </a:solidFill>
        <a:latin typeface="+mn-lt"/>
        <a:ea typeface="+mn-ea"/>
        <a:cs typeface="+mn-cs"/>
      </a:defRPr>
    </a:lvl4pPr>
    <a:lvl5pPr marL="5778459" algn="l" defTabSz="1444615" rtl="0" eaLnBrk="1" latinLnBrk="0" hangingPunct="1">
      <a:defRPr sz="5687" kern="1200">
        <a:solidFill>
          <a:schemeClr val="tx1"/>
        </a:solidFill>
        <a:latin typeface="+mn-lt"/>
        <a:ea typeface="+mn-ea"/>
        <a:cs typeface="+mn-cs"/>
      </a:defRPr>
    </a:lvl5pPr>
    <a:lvl6pPr marL="7223074" algn="l" defTabSz="1444615" rtl="0" eaLnBrk="1" latinLnBrk="0" hangingPunct="1">
      <a:defRPr sz="5687" kern="1200">
        <a:solidFill>
          <a:schemeClr val="tx1"/>
        </a:solidFill>
        <a:latin typeface="+mn-lt"/>
        <a:ea typeface="+mn-ea"/>
        <a:cs typeface="+mn-cs"/>
      </a:defRPr>
    </a:lvl6pPr>
    <a:lvl7pPr marL="8667689" algn="l" defTabSz="1444615" rtl="0" eaLnBrk="1" latinLnBrk="0" hangingPunct="1">
      <a:defRPr sz="5687" kern="1200">
        <a:solidFill>
          <a:schemeClr val="tx1"/>
        </a:solidFill>
        <a:latin typeface="+mn-lt"/>
        <a:ea typeface="+mn-ea"/>
        <a:cs typeface="+mn-cs"/>
      </a:defRPr>
    </a:lvl7pPr>
    <a:lvl8pPr marL="10112304" algn="l" defTabSz="1444615" rtl="0" eaLnBrk="1" latinLnBrk="0" hangingPunct="1">
      <a:defRPr sz="5687" kern="1200">
        <a:solidFill>
          <a:schemeClr val="tx1"/>
        </a:solidFill>
        <a:latin typeface="+mn-lt"/>
        <a:ea typeface="+mn-ea"/>
        <a:cs typeface="+mn-cs"/>
      </a:defRPr>
    </a:lvl8pPr>
    <a:lvl9pPr marL="11556919" algn="l" defTabSz="1444615" rtl="0" eaLnBrk="1" latinLnBrk="0" hangingPunct="1">
      <a:defRPr sz="568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77" userDrawn="1">
          <p15:clr>
            <a:srgbClr val="A4A3A4"/>
          </p15:clr>
        </p15:guide>
        <p15:guide id="2" pos="684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>
        <p:scale>
          <a:sx n="48" d="100"/>
          <a:sy n="48" d="100"/>
        </p:scale>
        <p:origin x="2056" y="-696"/>
      </p:cViewPr>
      <p:guideLst>
        <p:guide orient="horz" pos="9077"/>
        <p:guide pos="684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0799" y="8952225"/>
            <a:ext cx="18482390" cy="617716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61598" y="16330137"/>
            <a:ext cx="15220792" cy="736457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6/4/21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25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6/4/21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84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64391" y="1154054"/>
            <a:ext cx="4892397" cy="2458859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7199" y="1154054"/>
            <a:ext cx="14314792" cy="24588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6/4/21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21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6/4/21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18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7625" y="18518163"/>
            <a:ext cx="18482390" cy="572355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7625" y="12214253"/>
            <a:ext cx="18482390" cy="6303911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6/4/21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7199" y="6724176"/>
            <a:ext cx="9603595" cy="1901847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53194" y="6724176"/>
            <a:ext cx="9603595" cy="1901847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6/4/21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7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7199" y="6450673"/>
            <a:ext cx="9607371" cy="268833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7199" y="9139006"/>
            <a:ext cx="9607371" cy="166036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045645" y="6450673"/>
            <a:ext cx="9611145" cy="268833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045645" y="9139006"/>
            <a:ext cx="9611145" cy="166036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6/4/21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04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6/4/21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05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6/4/21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78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201" y="1147379"/>
            <a:ext cx="7153622" cy="488303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1295" y="1147381"/>
            <a:ext cx="12155493" cy="245952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201" y="6030412"/>
            <a:ext cx="7153622" cy="197122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6/4/21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974" y="20172522"/>
            <a:ext cx="13046393" cy="238148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61974" y="2574932"/>
            <a:ext cx="13046393" cy="172907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61974" y="22554002"/>
            <a:ext cx="13046393" cy="33820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6/4/21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8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7200" y="1154052"/>
            <a:ext cx="19569589" cy="48029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7200" y="6724176"/>
            <a:ext cx="19569589" cy="19018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7200" y="26709915"/>
            <a:ext cx="5073597" cy="15342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7BCBE-A2DD-2248-8676-657FEEB74689}" type="datetimeFigureOut">
              <a:rPr lang="en-US" smtClean="0"/>
              <a:t>6/4/21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9196" y="26709915"/>
            <a:ext cx="6885596" cy="15342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83192" y="26709915"/>
            <a:ext cx="5073597" cy="15342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4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5" Type="http://schemas.openxmlformats.org/officeDocument/2006/relationships/image" Target="../media/image1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Relationship Id="rId1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图片 99">
            <a:extLst>
              <a:ext uri="{FF2B5EF4-FFF2-40B4-BE49-F238E27FC236}">
                <a16:creationId xmlns:a16="http://schemas.microsoft.com/office/drawing/2014/main" id="{A2D2BB57-7977-FF43-A5FC-1FE157CD60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192" y="1341105"/>
            <a:ext cx="12192000" cy="1116169"/>
          </a:xfrm>
          <a:prstGeom prst="rect">
            <a:avLst/>
          </a:prstGeom>
        </p:spPr>
      </p:pic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4B519199-3CD7-E347-863E-6B7D6648F516}"/>
              </a:ext>
            </a:extLst>
          </p:cNvPr>
          <p:cNvGrpSpPr/>
          <p:nvPr/>
        </p:nvGrpSpPr>
        <p:grpSpPr>
          <a:xfrm>
            <a:off x="1946926" y="19428289"/>
            <a:ext cx="12855572" cy="436107"/>
            <a:chOff x="-393874" y="10959869"/>
            <a:chExt cx="12855572" cy="436107"/>
          </a:xfrm>
        </p:grpSpPr>
        <p:sp>
          <p:nvSpPr>
            <p:cNvPr id="102" name="等腰三角形 30">
              <a:extLst>
                <a:ext uri="{FF2B5EF4-FFF2-40B4-BE49-F238E27FC236}">
                  <a16:creationId xmlns:a16="http://schemas.microsoft.com/office/drawing/2014/main" id="{BE0948B4-C131-D54A-9453-C848693AF782}"/>
                </a:ext>
              </a:extLst>
            </p:cNvPr>
            <p:cNvSpPr/>
            <p:nvPr/>
          </p:nvSpPr>
          <p:spPr>
            <a:xfrm rot="16200000">
              <a:off x="2780035" y="7785960"/>
              <a:ext cx="79968" cy="6427786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 dirty="0"/>
            </a:p>
          </p:txBody>
        </p:sp>
        <p:sp>
          <p:nvSpPr>
            <p:cNvPr id="103" name="等腰三角形 31">
              <a:extLst>
                <a:ext uri="{FF2B5EF4-FFF2-40B4-BE49-F238E27FC236}">
                  <a16:creationId xmlns:a16="http://schemas.microsoft.com/office/drawing/2014/main" id="{775EE705-2B6B-104E-8472-23748D589A2A}"/>
                </a:ext>
              </a:extLst>
            </p:cNvPr>
            <p:cNvSpPr/>
            <p:nvPr/>
          </p:nvSpPr>
          <p:spPr>
            <a:xfrm rot="5400000" flipH="1">
              <a:off x="9207821" y="7785961"/>
              <a:ext cx="79968" cy="6427786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69CAF767-9974-874D-8C2F-7F6091C2B62D}"/>
                </a:ext>
              </a:extLst>
            </p:cNvPr>
            <p:cNvSpPr txBox="1"/>
            <p:nvPr/>
          </p:nvSpPr>
          <p:spPr>
            <a:xfrm>
              <a:off x="1057056" y="11057422"/>
              <a:ext cx="107623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1400" b="0" i="0">
                  <a:effectLst/>
                  <a:latin typeface="Times New Roman" panose="02020503050405090304" pitchFamily="18" charset="0"/>
                  <a:cs typeface="Times New Roman" panose="02020503050405090304" pitchFamily="18" charset="0"/>
                </a:defRPr>
              </a:lvl1pPr>
            </a:lstStyle>
            <a:p>
              <a:r>
                <a:rPr lang="en-US" altLang="zh-CN" sz="1600" b="1" dirty="0"/>
                <a:t>+ Age</a:t>
              </a:r>
              <a:endParaRPr lang="zh-CN" altLang="en-US" sz="1600" b="1" dirty="0"/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C6CDBE6B-6F44-E243-A2F8-B7DC222694AE}"/>
                </a:ext>
              </a:extLst>
            </p:cNvPr>
            <p:cNvSpPr txBox="1"/>
            <p:nvPr/>
          </p:nvSpPr>
          <p:spPr>
            <a:xfrm>
              <a:off x="1876027" y="11057422"/>
              <a:ext cx="170227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1400" b="0" i="0">
                  <a:effectLst/>
                  <a:latin typeface="Times New Roman" panose="02020503050405090304" pitchFamily="18" charset="0"/>
                  <a:cs typeface="Times New Roman" panose="02020503050405090304" pitchFamily="18" charset="0"/>
                </a:defRPr>
              </a:lvl1pPr>
            </a:lstStyle>
            <a:p>
              <a:r>
                <a:rPr lang="en-US" altLang="zh-CN" sz="1600" b="1" dirty="0"/>
                <a:t>+ Eyeglasses</a:t>
              </a:r>
              <a:endParaRPr lang="zh-CN" altLang="en-US" sz="1600" b="1" dirty="0"/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AD1D1BE4-341C-E142-9340-4197B5B815BA}"/>
                </a:ext>
              </a:extLst>
            </p:cNvPr>
            <p:cNvSpPr txBox="1"/>
            <p:nvPr/>
          </p:nvSpPr>
          <p:spPr>
            <a:xfrm>
              <a:off x="3256889" y="11057422"/>
              <a:ext cx="117330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1400" b="0" i="0">
                  <a:effectLst/>
                  <a:latin typeface="Times New Roman" panose="02020503050405090304" pitchFamily="18" charset="0"/>
                  <a:cs typeface="Times New Roman" panose="02020503050405090304" pitchFamily="18" charset="0"/>
                </a:defRPr>
              </a:lvl1pPr>
            </a:lstStyle>
            <a:p>
              <a:r>
                <a:rPr lang="en-US" altLang="zh-CN" sz="1600" b="1" dirty="0"/>
                <a:t>+ Makeup</a:t>
              </a:r>
              <a:endParaRPr lang="zh-CN" altLang="en-US" sz="1600" b="1" dirty="0"/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F9E815D9-24CC-CE46-96C5-7FAD82EC8199}"/>
                </a:ext>
              </a:extLst>
            </p:cNvPr>
            <p:cNvSpPr txBox="1"/>
            <p:nvPr/>
          </p:nvSpPr>
          <p:spPr>
            <a:xfrm>
              <a:off x="4334985" y="11057422"/>
              <a:ext cx="117144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1400" b="0" i="0">
                  <a:effectLst/>
                  <a:latin typeface="Times New Roman" panose="02020503050405090304" pitchFamily="18" charset="0"/>
                  <a:cs typeface="Times New Roman" panose="02020503050405090304" pitchFamily="18" charset="0"/>
                </a:defRPr>
              </a:lvl1pPr>
            </a:lstStyle>
            <a:p>
              <a:r>
                <a:rPr lang="en-US" altLang="zh-CN" sz="1600" b="1" dirty="0"/>
                <a:t>+ Chubby</a:t>
              </a:r>
              <a:endParaRPr lang="zh-CN" altLang="en-US" sz="1600" b="1" dirty="0"/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F0637290-6BAA-2C47-944E-04969B97BDEF}"/>
                </a:ext>
              </a:extLst>
            </p:cNvPr>
            <p:cNvSpPr txBox="1"/>
            <p:nvPr/>
          </p:nvSpPr>
          <p:spPr>
            <a:xfrm>
              <a:off x="5458579" y="11057422"/>
              <a:ext cx="112259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1400" b="0" i="0">
                  <a:effectLst/>
                  <a:latin typeface="Times New Roman" panose="02020503050405090304" pitchFamily="18" charset="0"/>
                  <a:cs typeface="Times New Roman" panose="02020503050405090304" pitchFamily="18" charset="0"/>
                </a:defRPr>
              </a:lvl1pPr>
            </a:lstStyle>
            <a:p>
              <a:r>
                <a:rPr lang="en-US" altLang="zh-CN" sz="1600" b="1" dirty="0"/>
                <a:t>+ Smiling</a:t>
              </a:r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CD22E59C-CD0A-DA47-B6F2-97C7C203CF04}"/>
                </a:ext>
              </a:extLst>
            </p:cNvPr>
            <p:cNvSpPr txBox="1"/>
            <p:nvPr/>
          </p:nvSpPr>
          <p:spPr>
            <a:xfrm>
              <a:off x="-62087" y="11057422"/>
              <a:ext cx="110753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1400" b="0" i="0">
                  <a:effectLst/>
                  <a:latin typeface="Times New Roman" panose="02020503050405090304" pitchFamily="18" charset="0"/>
                  <a:cs typeface="Times New Roman" panose="02020503050405090304" pitchFamily="18" charset="0"/>
                </a:defRPr>
              </a:lvl1pPr>
            </a:lstStyle>
            <a:p>
              <a:r>
                <a:rPr lang="en-US" altLang="zh-CN" sz="1600" b="1" dirty="0"/>
                <a:t>Original</a:t>
              </a:r>
              <a:endParaRPr lang="zh-CN" altLang="en-US" sz="1600" b="1" dirty="0"/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F163E8CA-1B22-4A48-A7D0-C4C1D4887FEA}"/>
                </a:ext>
              </a:extLst>
            </p:cNvPr>
            <p:cNvSpPr txBox="1"/>
            <p:nvPr/>
          </p:nvSpPr>
          <p:spPr>
            <a:xfrm>
              <a:off x="6790593" y="11057422"/>
              <a:ext cx="67550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1400" b="0" i="0">
                  <a:effectLst/>
                  <a:latin typeface="Times New Roman" panose="02020503050405090304" pitchFamily="18" charset="0"/>
                  <a:cs typeface="Times New Roman" panose="02020503050405090304" pitchFamily="18" charset="0"/>
                </a:defRPr>
              </a:lvl1pPr>
            </a:lstStyle>
            <a:p>
              <a:r>
                <a:rPr lang="en-US" altLang="zh-CN" sz="1600" b="1" dirty="0"/>
                <a:t>- Age</a:t>
              </a:r>
              <a:endParaRPr lang="zh-CN" altLang="en-US" sz="1600" b="1" dirty="0"/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A6315961-7D57-8A48-99EA-F55B2AE59C38}"/>
                </a:ext>
              </a:extLst>
            </p:cNvPr>
            <p:cNvSpPr txBox="1"/>
            <p:nvPr/>
          </p:nvSpPr>
          <p:spPr>
            <a:xfrm>
              <a:off x="7516836" y="11057422"/>
              <a:ext cx="147726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1400" b="0" i="0">
                  <a:effectLst/>
                  <a:latin typeface="Times New Roman" panose="02020503050405090304" pitchFamily="18" charset="0"/>
                  <a:cs typeface="Times New Roman" panose="02020503050405090304" pitchFamily="18" charset="0"/>
                </a:defRPr>
              </a:lvl1pPr>
            </a:lstStyle>
            <a:p>
              <a:r>
                <a:rPr lang="en-US" altLang="zh-CN" sz="1600" b="1" dirty="0"/>
                <a:t>- Eyeglasses</a:t>
              </a:r>
              <a:endParaRPr lang="zh-CN" altLang="en-US" sz="1600" b="1" dirty="0"/>
            </a:p>
          </p:txBody>
        </p: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6555F8FB-D65A-8A45-9CB0-47ADEB6BA689}"/>
                </a:ext>
              </a:extLst>
            </p:cNvPr>
            <p:cNvSpPr txBox="1"/>
            <p:nvPr/>
          </p:nvSpPr>
          <p:spPr>
            <a:xfrm>
              <a:off x="8764193" y="11057422"/>
              <a:ext cx="118176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1400" b="0" i="0">
                  <a:effectLst/>
                  <a:latin typeface="Times New Roman" panose="02020503050405090304" pitchFamily="18" charset="0"/>
                  <a:cs typeface="Times New Roman" panose="02020503050405090304" pitchFamily="18" charset="0"/>
                </a:defRPr>
              </a:lvl1pPr>
            </a:lstStyle>
            <a:p>
              <a:r>
                <a:rPr lang="en-US" altLang="zh-CN" sz="1600" b="1" dirty="0"/>
                <a:t>- Makeup</a:t>
              </a:r>
              <a:endParaRPr lang="zh-CN" altLang="en-US" sz="1600" b="1" dirty="0"/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79446A3B-B4BF-854B-AB83-07B5D7570B95}"/>
                </a:ext>
              </a:extLst>
            </p:cNvPr>
            <p:cNvSpPr txBox="1"/>
            <p:nvPr/>
          </p:nvSpPr>
          <p:spPr>
            <a:xfrm>
              <a:off x="9908675" y="11057422"/>
              <a:ext cx="108224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1400" b="0" i="0">
                  <a:effectLst/>
                  <a:latin typeface="Times New Roman" panose="02020503050405090304" pitchFamily="18" charset="0"/>
                  <a:cs typeface="Times New Roman" panose="02020503050405090304" pitchFamily="18" charset="0"/>
                </a:defRPr>
              </a:lvl1pPr>
            </a:lstStyle>
            <a:p>
              <a:r>
                <a:rPr lang="en-US" altLang="zh-CN" sz="1600" b="1" dirty="0"/>
                <a:t>- Chubby</a:t>
              </a:r>
              <a:endParaRPr lang="zh-CN" altLang="en-US" sz="1600" b="1" dirty="0"/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EB2860CF-8649-7547-8C49-959952D46041}"/>
                </a:ext>
              </a:extLst>
            </p:cNvPr>
            <p:cNvSpPr txBox="1"/>
            <p:nvPr/>
          </p:nvSpPr>
          <p:spPr>
            <a:xfrm>
              <a:off x="10990924" y="11057422"/>
              <a:ext cx="113898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1400" b="0" i="0">
                  <a:effectLst/>
                  <a:latin typeface="Times New Roman" panose="02020503050405090304" pitchFamily="18" charset="0"/>
                  <a:cs typeface="Times New Roman" panose="02020503050405090304" pitchFamily="18" charset="0"/>
                </a:defRPr>
              </a:lvl1pPr>
            </a:lstStyle>
            <a:p>
              <a:r>
                <a:rPr lang="en-US" altLang="zh-CN" sz="1600" b="1" dirty="0"/>
                <a:t>- Smiling</a:t>
              </a:r>
            </a:p>
          </p:txBody>
        </p:sp>
      </p:grpSp>
      <p:pic>
        <p:nvPicPr>
          <p:cNvPr id="116" name="图片 115">
            <a:extLst>
              <a:ext uri="{FF2B5EF4-FFF2-40B4-BE49-F238E27FC236}">
                <a16:creationId xmlns:a16="http://schemas.microsoft.com/office/drawing/2014/main" id="{4B4D17CE-4A36-E940-8974-8F5961F677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712" y="13292775"/>
            <a:ext cx="12192000" cy="1116169"/>
          </a:xfrm>
          <a:prstGeom prst="rect">
            <a:avLst/>
          </a:prstGeom>
        </p:spPr>
      </p:pic>
      <p:pic>
        <p:nvPicPr>
          <p:cNvPr id="118" name="图片 117">
            <a:extLst>
              <a:ext uri="{FF2B5EF4-FFF2-40B4-BE49-F238E27FC236}">
                <a16:creationId xmlns:a16="http://schemas.microsoft.com/office/drawing/2014/main" id="{5B9BD402-5629-9B43-9204-1DFF5B608D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712" y="10823901"/>
            <a:ext cx="12192000" cy="1116169"/>
          </a:xfrm>
          <a:prstGeom prst="rect">
            <a:avLst/>
          </a:prstGeom>
        </p:spPr>
      </p:pic>
      <p:pic>
        <p:nvPicPr>
          <p:cNvPr id="120" name="图片 119">
            <a:extLst>
              <a:ext uri="{FF2B5EF4-FFF2-40B4-BE49-F238E27FC236}">
                <a16:creationId xmlns:a16="http://schemas.microsoft.com/office/drawing/2014/main" id="{39156959-65A6-444C-91A8-15165BC8BC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712" y="12058338"/>
            <a:ext cx="12192000" cy="1116169"/>
          </a:xfrm>
          <a:prstGeom prst="rect">
            <a:avLst/>
          </a:prstGeom>
        </p:spPr>
      </p:pic>
      <p:pic>
        <p:nvPicPr>
          <p:cNvPr id="121" name="图片 120">
            <a:extLst>
              <a:ext uri="{FF2B5EF4-FFF2-40B4-BE49-F238E27FC236}">
                <a16:creationId xmlns:a16="http://schemas.microsoft.com/office/drawing/2014/main" id="{44082ADF-1B46-6D4B-92C3-A19A271B34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192" y="6273893"/>
            <a:ext cx="12192000" cy="1116169"/>
          </a:xfrm>
          <a:prstGeom prst="rect">
            <a:avLst/>
          </a:prstGeom>
        </p:spPr>
      </p:pic>
      <p:pic>
        <p:nvPicPr>
          <p:cNvPr id="122" name="图片 121">
            <a:extLst>
              <a:ext uri="{FF2B5EF4-FFF2-40B4-BE49-F238E27FC236}">
                <a16:creationId xmlns:a16="http://schemas.microsoft.com/office/drawing/2014/main" id="{B3E5D0A5-4ABC-E44B-8ADE-0A3E437D24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192" y="5040696"/>
            <a:ext cx="12192000" cy="1116169"/>
          </a:xfrm>
          <a:prstGeom prst="rect">
            <a:avLst/>
          </a:prstGeom>
        </p:spPr>
      </p:pic>
      <p:pic>
        <p:nvPicPr>
          <p:cNvPr id="124" name="图片 123">
            <a:extLst>
              <a:ext uri="{FF2B5EF4-FFF2-40B4-BE49-F238E27FC236}">
                <a16:creationId xmlns:a16="http://schemas.microsoft.com/office/drawing/2014/main" id="{6008F67C-FD00-C04C-999D-C83EBC659D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192" y="3807499"/>
            <a:ext cx="12192000" cy="1116169"/>
          </a:xfrm>
          <a:prstGeom prst="rect">
            <a:avLst/>
          </a:prstGeom>
        </p:spPr>
      </p:pic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08A8AF39-FF71-0F4E-A750-554B2D464158}"/>
              </a:ext>
            </a:extLst>
          </p:cNvPr>
          <p:cNvGrpSpPr/>
          <p:nvPr/>
        </p:nvGrpSpPr>
        <p:grpSpPr>
          <a:xfrm>
            <a:off x="1946925" y="9958091"/>
            <a:ext cx="12855572" cy="366773"/>
            <a:chOff x="-332357" y="2716418"/>
            <a:chExt cx="12855572" cy="366773"/>
          </a:xfrm>
        </p:grpSpPr>
        <p:sp>
          <p:nvSpPr>
            <p:cNvPr id="126" name="等腰三角形 5">
              <a:extLst>
                <a:ext uri="{FF2B5EF4-FFF2-40B4-BE49-F238E27FC236}">
                  <a16:creationId xmlns:a16="http://schemas.microsoft.com/office/drawing/2014/main" id="{4361D3B6-0269-0649-BE56-A93A2957BB01}"/>
                </a:ext>
              </a:extLst>
            </p:cNvPr>
            <p:cNvSpPr/>
            <p:nvPr/>
          </p:nvSpPr>
          <p:spPr>
            <a:xfrm rot="16200000">
              <a:off x="2841552" y="-457491"/>
              <a:ext cx="79968" cy="6427786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 dirty="0"/>
            </a:p>
          </p:txBody>
        </p:sp>
        <p:sp>
          <p:nvSpPr>
            <p:cNvPr id="127" name="等腰三角形 7">
              <a:extLst>
                <a:ext uri="{FF2B5EF4-FFF2-40B4-BE49-F238E27FC236}">
                  <a16:creationId xmlns:a16="http://schemas.microsoft.com/office/drawing/2014/main" id="{04C4546D-FD5F-7043-A39B-4E23F619AE05}"/>
                </a:ext>
              </a:extLst>
            </p:cNvPr>
            <p:cNvSpPr/>
            <p:nvPr/>
          </p:nvSpPr>
          <p:spPr>
            <a:xfrm rot="5400000" flipH="1">
              <a:off x="9269338" y="-457490"/>
              <a:ext cx="79968" cy="6427786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13980CE4-12CE-EB44-987D-195FC136A8C0}"/>
                </a:ext>
              </a:extLst>
            </p:cNvPr>
            <p:cNvSpPr txBox="1"/>
            <p:nvPr/>
          </p:nvSpPr>
          <p:spPr>
            <a:xfrm>
              <a:off x="1106967" y="2744637"/>
              <a:ext cx="112023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1400" b="0" i="0">
                  <a:effectLst/>
                  <a:latin typeface="Times New Roman" panose="02020503050405090304" pitchFamily="18" charset="0"/>
                  <a:cs typeface="Times New Roman" panose="02020503050405090304" pitchFamily="18" charset="0"/>
                </a:defRPr>
              </a:lvl1pPr>
            </a:lstStyle>
            <a:p>
              <a:r>
                <a:rPr lang="en-US" altLang="zh-CN" sz="1600" b="1" dirty="0"/>
                <a:t>+ Age</a:t>
              </a:r>
              <a:endParaRPr lang="zh-CN" altLang="en-US" sz="1600" b="1" dirty="0"/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8EF5F205-E511-E24E-B575-04694C41BB65}"/>
                </a:ext>
              </a:extLst>
            </p:cNvPr>
            <p:cNvSpPr txBox="1"/>
            <p:nvPr/>
          </p:nvSpPr>
          <p:spPr>
            <a:xfrm>
              <a:off x="1937545" y="2744637"/>
              <a:ext cx="170227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1400" b="0" i="0">
                  <a:effectLst/>
                  <a:latin typeface="Times New Roman" panose="02020503050405090304" pitchFamily="18" charset="0"/>
                  <a:cs typeface="Times New Roman" panose="02020503050405090304" pitchFamily="18" charset="0"/>
                </a:defRPr>
              </a:lvl1pPr>
            </a:lstStyle>
            <a:p>
              <a:r>
                <a:rPr lang="en-US" altLang="zh-CN" sz="1600" b="1" dirty="0"/>
                <a:t>+ Eyeglasses</a:t>
              </a:r>
              <a:endParaRPr lang="zh-CN" altLang="en-US" sz="1600" b="1" dirty="0"/>
            </a:p>
          </p:txBody>
        </p:sp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DAE8AC06-D8EC-904E-828A-0D1CD794E7FC}"/>
                </a:ext>
              </a:extLst>
            </p:cNvPr>
            <p:cNvSpPr txBox="1"/>
            <p:nvPr/>
          </p:nvSpPr>
          <p:spPr>
            <a:xfrm>
              <a:off x="3305294" y="2744637"/>
              <a:ext cx="123426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1400" b="0" i="0">
                  <a:effectLst/>
                  <a:latin typeface="Times New Roman" panose="02020503050405090304" pitchFamily="18" charset="0"/>
                  <a:cs typeface="Times New Roman" panose="02020503050405090304" pitchFamily="18" charset="0"/>
                </a:defRPr>
              </a:lvl1pPr>
            </a:lstStyle>
            <a:p>
              <a:r>
                <a:rPr lang="en-US" altLang="zh-CN" sz="1600" b="1" dirty="0"/>
                <a:t>+ Beard</a:t>
              </a:r>
              <a:endParaRPr lang="zh-CN" altLang="en-US" sz="1600" b="1" dirty="0"/>
            </a:p>
          </p:txBody>
        </p: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B8AA2082-8F4E-7F4E-9056-CD43D186BA89}"/>
                </a:ext>
              </a:extLst>
            </p:cNvPr>
            <p:cNvSpPr txBox="1"/>
            <p:nvPr/>
          </p:nvSpPr>
          <p:spPr>
            <a:xfrm>
              <a:off x="4396502" y="2744637"/>
              <a:ext cx="108224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1400" b="0" i="0">
                  <a:effectLst/>
                  <a:latin typeface="Times New Roman" panose="02020503050405090304" pitchFamily="18" charset="0"/>
                  <a:cs typeface="Times New Roman" panose="02020503050405090304" pitchFamily="18" charset="0"/>
                </a:defRPr>
              </a:lvl1pPr>
            </a:lstStyle>
            <a:p>
              <a:r>
                <a:rPr lang="en-US" altLang="zh-CN" sz="1600" b="1" dirty="0"/>
                <a:t>+ Chubby</a:t>
              </a:r>
              <a:endParaRPr lang="zh-CN" altLang="en-US" sz="1600" b="1" dirty="0"/>
            </a:p>
          </p:txBody>
        </p:sp>
        <p:sp>
          <p:nvSpPr>
            <p:cNvPr id="132" name="文本框 131">
              <a:extLst>
                <a:ext uri="{FF2B5EF4-FFF2-40B4-BE49-F238E27FC236}">
                  <a16:creationId xmlns:a16="http://schemas.microsoft.com/office/drawing/2014/main" id="{AF6F0625-5B23-9549-887E-5EE04E6D38B5}"/>
                </a:ext>
              </a:extLst>
            </p:cNvPr>
            <p:cNvSpPr txBox="1"/>
            <p:nvPr/>
          </p:nvSpPr>
          <p:spPr>
            <a:xfrm>
              <a:off x="5567946" y="2744637"/>
              <a:ext cx="103206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1400" b="0" i="0">
                  <a:effectLst/>
                  <a:latin typeface="Times New Roman" panose="02020503050405090304" pitchFamily="18" charset="0"/>
                  <a:cs typeface="Times New Roman" panose="02020503050405090304" pitchFamily="18" charset="0"/>
                </a:defRPr>
              </a:lvl1pPr>
            </a:lstStyle>
            <a:p>
              <a:r>
                <a:rPr lang="en-US" altLang="zh-CN" sz="1600" b="1" dirty="0"/>
                <a:t>+ Smiling</a:t>
              </a:r>
            </a:p>
          </p:txBody>
        </p:sp>
        <p:sp>
          <p:nvSpPr>
            <p:cNvPr id="133" name="文本框 132">
              <a:extLst>
                <a:ext uri="{FF2B5EF4-FFF2-40B4-BE49-F238E27FC236}">
                  <a16:creationId xmlns:a16="http://schemas.microsoft.com/office/drawing/2014/main" id="{B6F8C492-51A2-A94B-BEDF-31752FB4941A}"/>
                </a:ext>
              </a:extLst>
            </p:cNvPr>
            <p:cNvSpPr txBox="1"/>
            <p:nvPr/>
          </p:nvSpPr>
          <p:spPr>
            <a:xfrm>
              <a:off x="-570" y="2744637"/>
              <a:ext cx="114195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1400" b="0" i="0">
                  <a:effectLst/>
                  <a:latin typeface="Times New Roman" panose="02020503050405090304" pitchFamily="18" charset="0"/>
                  <a:cs typeface="Times New Roman" panose="02020503050405090304" pitchFamily="18" charset="0"/>
                </a:defRPr>
              </a:lvl1pPr>
            </a:lstStyle>
            <a:p>
              <a:r>
                <a:rPr lang="en-US" altLang="zh-CN" sz="1600" b="1" dirty="0"/>
                <a:t>Original</a:t>
              </a:r>
              <a:endParaRPr lang="zh-CN" altLang="en-US" sz="1600" b="1" dirty="0"/>
            </a:p>
          </p:txBody>
        </p: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E4DC957D-08E1-FA46-870E-286D266901A2}"/>
                </a:ext>
              </a:extLst>
            </p:cNvPr>
            <p:cNvSpPr txBox="1"/>
            <p:nvPr/>
          </p:nvSpPr>
          <p:spPr>
            <a:xfrm>
              <a:off x="6852110" y="2744637"/>
              <a:ext cx="67550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1400" b="0" i="0">
                  <a:effectLst/>
                  <a:latin typeface="Times New Roman" panose="02020503050405090304" pitchFamily="18" charset="0"/>
                  <a:cs typeface="Times New Roman" panose="02020503050405090304" pitchFamily="18" charset="0"/>
                </a:defRPr>
              </a:lvl1pPr>
            </a:lstStyle>
            <a:p>
              <a:r>
                <a:rPr lang="en-US" altLang="zh-CN" sz="1600" b="1" dirty="0"/>
                <a:t>- Age</a:t>
              </a:r>
              <a:endParaRPr lang="zh-CN" altLang="en-US" sz="1600" b="1" dirty="0"/>
            </a:p>
          </p:txBody>
        </p:sp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79DE1963-CA16-3444-8693-77D5A41A8571}"/>
                </a:ext>
              </a:extLst>
            </p:cNvPr>
            <p:cNvSpPr txBox="1"/>
            <p:nvPr/>
          </p:nvSpPr>
          <p:spPr>
            <a:xfrm>
              <a:off x="7578354" y="2744637"/>
              <a:ext cx="147726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1400" b="0" i="0">
                  <a:effectLst/>
                  <a:latin typeface="Times New Roman" panose="02020503050405090304" pitchFamily="18" charset="0"/>
                  <a:cs typeface="Times New Roman" panose="02020503050405090304" pitchFamily="18" charset="0"/>
                </a:defRPr>
              </a:lvl1pPr>
            </a:lstStyle>
            <a:p>
              <a:r>
                <a:rPr lang="en-US" altLang="zh-CN" sz="1600" b="1" dirty="0"/>
                <a:t>- Eyeglasses</a:t>
              </a:r>
              <a:endParaRPr lang="zh-CN" altLang="en-US" sz="1600" b="1" dirty="0"/>
            </a:p>
          </p:txBody>
        </p: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12F87D05-3475-324C-9974-98FC34DDA687}"/>
                </a:ext>
              </a:extLst>
            </p:cNvPr>
            <p:cNvSpPr txBox="1"/>
            <p:nvPr/>
          </p:nvSpPr>
          <p:spPr>
            <a:xfrm>
              <a:off x="8878983" y="2744637"/>
              <a:ext cx="108224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1400" b="0" i="0">
                  <a:effectLst/>
                  <a:latin typeface="Times New Roman" panose="02020503050405090304" pitchFamily="18" charset="0"/>
                  <a:cs typeface="Times New Roman" panose="02020503050405090304" pitchFamily="18" charset="0"/>
                </a:defRPr>
              </a:lvl1pPr>
            </a:lstStyle>
            <a:p>
              <a:r>
                <a:rPr lang="en-US" altLang="zh-CN" sz="1600" b="1" dirty="0"/>
                <a:t>- Beard</a:t>
              </a:r>
              <a:endParaRPr lang="zh-CN" altLang="en-US" sz="1600" b="1" dirty="0"/>
            </a:p>
          </p:txBody>
        </p:sp>
        <p:sp>
          <p:nvSpPr>
            <p:cNvPr id="137" name="文本框 136">
              <a:extLst>
                <a:ext uri="{FF2B5EF4-FFF2-40B4-BE49-F238E27FC236}">
                  <a16:creationId xmlns:a16="http://schemas.microsoft.com/office/drawing/2014/main" id="{FAD061E8-803E-E644-9285-12B442B710B6}"/>
                </a:ext>
              </a:extLst>
            </p:cNvPr>
            <p:cNvSpPr txBox="1"/>
            <p:nvPr/>
          </p:nvSpPr>
          <p:spPr>
            <a:xfrm>
              <a:off x="9970192" y="2744637"/>
              <a:ext cx="108224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1400" b="0" i="0">
                  <a:effectLst/>
                  <a:latin typeface="Times New Roman" panose="02020503050405090304" pitchFamily="18" charset="0"/>
                  <a:cs typeface="Times New Roman" panose="02020503050405090304" pitchFamily="18" charset="0"/>
                </a:defRPr>
              </a:lvl1pPr>
            </a:lstStyle>
            <a:p>
              <a:r>
                <a:rPr lang="en-US" altLang="zh-CN" sz="1600" b="1" dirty="0"/>
                <a:t>- Chubby</a:t>
              </a:r>
              <a:endParaRPr lang="zh-CN" altLang="en-US" sz="1600" b="1" dirty="0"/>
            </a:p>
          </p:txBody>
        </p:sp>
        <p:sp>
          <p:nvSpPr>
            <p:cNvPr id="138" name="文本框 137">
              <a:extLst>
                <a:ext uri="{FF2B5EF4-FFF2-40B4-BE49-F238E27FC236}">
                  <a16:creationId xmlns:a16="http://schemas.microsoft.com/office/drawing/2014/main" id="{8DFCB881-3EF4-D648-B513-830C95537B89}"/>
                </a:ext>
              </a:extLst>
            </p:cNvPr>
            <p:cNvSpPr txBox="1"/>
            <p:nvPr/>
          </p:nvSpPr>
          <p:spPr>
            <a:xfrm>
              <a:off x="11103182" y="2744637"/>
              <a:ext cx="108972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1400" b="0" i="0">
                  <a:effectLst/>
                  <a:latin typeface="Times New Roman" panose="02020503050405090304" pitchFamily="18" charset="0"/>
                  <a:cs typeface="Times New Roman" panose="02020503050405090304" pitchFamily="18" charset="0"/>
                </a:defRPr>
              </a:lvl1pPr>
            </a:lstStyle>
            <a:p>
              <a:r>
                <a:rPr lang="en-US" altLang="zh-CN" sz="1600" b="1" dirty="0"/>
                <a:t>- Smiling</a:t>
              </a:r>
            </a:p>
          </p:txBody>
        </p:sp>
      </p:grpSp>
      <p:pic>
        <p:nvPicPr>
          <p:cNvPr id="139" name="图片 138">
            <a:extLst>
              <a:ext uri="{FF2B5EF4-FFF2-40B4-BE49-F238E27FC236}">
                <a16:creationId xmlns:a16="http://schemas.microsoft.com/office/drawing/2014/main" id="{21FF2B66-A200-5049-BCCC-DBBFAEFF663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192" y="2574302"/>
            <a:ext cx="12192000" cy="1116169"/>
          </a:xfrm>
          <a:prstGeom prst="rect">
            <a:avLst/>
          </a:prstGeom>
        </p:spPr>
      </p:pic>
      <p:pic>
        <p:nvPicPr>
          <p:cNvPr id="140" name="图片 139">
            <a:extLst>
              <a:ext uri="{FF2B5EF4-FFF2-40B4-BE49-F238E27FC236}">
                <a16:creationId xmlns:a16="http://schemas.microsoft.com/office/drawing/2014/main" id="{F335CBFA-BB96-EA49-ADEB-4D43B21DBC1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712" y="18230523"/>
            <a:ext cx="12192000" cy="1116169"/>
          </a:xfrm>
          <a:prstGeom prst="rect">
            <a:avLst/>
          </a:prstGeom>
        </p:spPr>
      </p:pic>
      <p:pic>
        <p:nvPicPr>
          <p:cNvPr id="141" name="图片 140">
            <a:extLst>
              <a:ext uri="{FF2B5EF4-FFF2-40B4-BE49-F238E27FC236}">
                <a16:creationId xmlns:a16="http://schemas.microsoft.com/office/drawing/2014/main" id="{2533B9FB-B2D8-D24A-93DE-2FB8DEE70B7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712" y="16996086"/>
            <a:ext cx="12192000" cy="1116169"/>
          </a:xfrm>
          <a:prstGeom prst="rect">
            <a:avLst/>
          </a:prstGeom>
        </p:spPr>
      </p:pic>
      <p:pic>
        <p:nvPicPr>
          <p:cNvPr id="142" name="图片 141">
            <a:extLst>
              <a:ext uri="{FF2B5EF4-FFF2-40B4-BE49-F238E27FC236}">
                <a16:creationId xmlns:a16="http://schemas.microsoft.com/office/drawing/2014/main" id="{731FD1BC-24DD-414A-B06E-383E60BBFD8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712" y="15761649"/>
            <a:ext cx="12192000" cy="1116169"/>
          </a:xfrm>
          <a:prstGeom prst="rect">
            <a:avLst/>
          </a:prstGeom>
        </p:spPr>
      </p:pic>
      <p:pic>
        <p:nvPicPr>
          <p:cNvPr id="143" name="图片 142">
            <a:extLst>
              <a:ext uri="{FF2B5EF4-FFF2-40B4-BE49-F238E27FC236}">
                <a16:creationId xmlns:a16="http://schemas.microsoft.com/office/drawing/2014/main" id="{02FBCEFB-05B6-A747-9AEA-C566295E55A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712" y="14527212"/>
            <a:ext cx="12192000" cy="1116169"/>
          </a:xfrm>
          <a:prstGeom prst="rect">
            <a:avLst/>
          </a:prstGeom>
        </p:spPr>
      </p:pic>
      <p:pic>
        <p:nvPicPr>
          <p:cNvPr id="144" name="图片 143">
            <a:extLst>
              <a:ext uri="{FF2B5EF4-FFF2-40B4-BE49-F238E27FC236}">
                <a16:creationId xmlns:a16="http://schemas.microsoft.com/office/drawing/2014/main" id="{627E9CA4-E389-414D-A429-0B5A673116A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673" y="7507090"/>
            <a:ext cx="12189038" cy="1115898"/>
          </a:xfrm>
          <a:prstGeom prst="rect">
            <a:avLst/>
          </a:prstGeom>
        </p:spPr>
      </p:pic>
      <p:pic>
        <p:nvPicPr>
          <p:cNvPr id="145" name="图片 144">
            <a:extLst>
              <a:ext uri="{FF2B5EF4-FFF2-40B4-BE49-F238E27FC236}">
                <a16:creationId xmlns:a16="http://schemas.microsoft.com/office/drawing/2014/main" id="{482E581D-060E-DB4F-9052-B56AA7AA1B1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673" y="8740016"/>
            <a:ext cx="12189039" cy="111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062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42</Words>
  <Application>Microsoft Macintosh PowerPoint</Application>
  <PresentationFormat>自定义</PresentationFormat>
  <Paragraphs>22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 Coral</dc:creator>
  <cp:lastModifiedBy>曹兵</cp:lastModifiedBy>
  <cp:revision>2</cp:revision>
  <dcterms:created xsi:type="dcterms:W3CDTF">2014-01-14T12:05:24Z</dcterms:created>
  <dcterms:modified xsi:type="dcterms:W3CDTF">2021-06-04T06:43:13Z</dcterms:modified>
</cp:coreProperties>
</file>