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-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7B931-1F45-4F80-AA2B-ACB70DFA9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46F2F6-622C-401E-A962-DD5D702D1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22CB-7813-4F23-9C68-86768436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097E9-8155-460E-8C1A-0677AC58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128D4-39B9-479B-9F65-557877AD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2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80E-69C9-44A4-A137-37253B8F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D9A2DC-0BA3-4AE0-B717-1F65F1577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410A2-7CC8-454C-B886-103937D4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E45F1-1719-412C-B693-F693DAC0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365EE-25D7-4E09-B3A6-74F2FE0A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4E36D-71B5-4D82-9BE0-B1AC739D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12ED1-E0A6-46F2-8A9C-EFEFFBCDB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E8D56-8EF5-44DD-846D-EC274336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A51E4-5B4B-47EF-A2F7-25EE1FF3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EEF60-4C9A-46D7-A854-CF00720F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26D6B-E029-4BA1-95CF-A5EA649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65D4C-9019-493B-ABAB-1BA4B34C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8DA9A-C5FC-4EB4-B7E6-32271FC8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6C0BA-B941-45B9-8897-53CD4F95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9E34-C802-4AB4-9033-B5396CB3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F0EF1-9DEA-49E5-A9EE-2F20A662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61D0-C913-481E-97AE-23EFB1F79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8EF27-CD23-4326-A3BF-3FF9A01C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064A4-10C4-464A-8767-ED9D1295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DF2E-269A-49D3-B435-E017EB6E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34AD-D097-4BFB-A2B4-ACC1FA0B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4B423-0F09-4DAB-BD90-F39FCC6C1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C144B-5BBB-40F0-9ACC-1DBDD5BE1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9FA30-F3F0-4209-9F41-A943B9CD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C4228-2092-4C86-8EBA-5C8DC5B2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5411B6-1450-45DB-9A06-F01E1B81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252C4-D078-49BF-BC91-6797B052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C4B0E-A107-46A5-806B-7B8C0F21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7BFD0-B430-4B59-87E1-DC579414D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ABC4CE-9E68-4226-8C49-5845BB6C5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965EF5-0AF9-4F43-80C5-2E6AEAF8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2B86A-C581-4247-9885-7EF8EC13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5A6587-A105-4957-8D61-A27FD566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E4662-135A-4FA2-A982-AE44E561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5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137E-4460-46A2-ABE4-098FA146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DB97E-9877-446B-8F83-519CB645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B3E046-9FB9-47CB-B8D8-7EB9A1C7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2BA94-B404-4C2E-A738-6126AC3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1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DE20B2-DC21-4568-9550-A237391F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E72FF-5E7E-4B72-BD8B-EE58F6E2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5C0C6-197E-40E6-A3C7-7DB41862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8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F0B98-EAD6-47F5-ADE3-8A6FC268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AA0F8-F17E-4B69-BDC5-6B51CDE4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A737F-5EF7-4191-9F44-6CFAC4B9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75723-B4A5-4D32-9ABC-37783942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D02B3-ED73-451F-8388-F41D3673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954D7-3AD3-4812-A35E-667C940E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6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98903-393B-4DC6-894E-511E3EC5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AC923-DE35-4F5B-9267-59F3BEC4B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51DD1-9137-42F0-91D3-82ED0FCD9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94434-D0D0-4FA6-8C14-C77428DF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C763B-A8AE-47DC-A0A6-A5A81D9C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300396-57DC-41F7-8318-950F203E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046057-F416-4D8D-B0DF-A72D410D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EF975-1020-42D3-9D6C-E3AB5028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4F43A-5267-449F-B504-4B283887B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EFB3-537F-42A1-994B-9DD07B983AF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2237E-C6D0-4596-9F09-B0E02B810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40879-3286-47A8-9030-A441FE600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12FD-7FC0-4D50-9551-A53BA74450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712A6F-7416-4C42-8BB8-846F469D3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2" y="984296"/>
            <a:ext cx="1440000" cy="144000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DC6BC5E-0730-4C72-A602-4C472CD8B6D7}"/>
              </a:ext>
            </a:extLst>
          </p:cNvPr>
          <p:cNvCxnSpPr>
            <a:cxnSpLocks/>
          </p:cNvCxnSpPr>
          <p:nvPr/>
        </p:nvCxnSpPr>
        <p:spPr>
          <a:xfrm>
            <a:off x="2699569" y="881449"/>
            <a:ext cx="0" cy="46955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4104D422-ACD2-4FB4-96E9-0AA1AB46A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24" y="2485857"/>
            <a:ext cx="1440000" cy="144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38799B6-46D9-4A65-A359-D18CADFA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8" y="2483802"/>
            <a:ext cx="1440000" cy="144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5023F94-256C-46A2-B2F4-A9D0555DC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98" y="2483802"/>
            <a:ext cx="1440000" cy="1440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B33B2B1-D7FC-4134-8EE7-C32CDD0BB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16" y="3983309"/>
            <a:ext cx="1440000" cy="144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B9324DC-AE7B-407B-B2B5-FCDE6825C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4998" y="3983309"/>
            <a:ext cx="1440000" cy="1440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3A977702-B591-4348-9DC8-4AF8507AF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23" y="2483802"/>
            <a:ext cx="1440000" cy="144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9758924A-F6EA-431C-8E06-D42577541B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98" y="984296"/>
            <a:ext cx="1440000" cy="144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C313C4C-E9CC-4667-B3A7-DC6678EF0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3523" y="984296"/>
            <a:ext cx="1440000" cy="144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7706403-2B47-46D7-82C1-E081341369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23" y="3983309"/>
            <a:ext cx="1440000" cy="14400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4BE41A7C-4656-470E-B92A-605E71EA5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8" y="3983308"/>
            <a:ext cx="1440000" cy="14400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5AB6B1B7-FCFE-41BB-903C-46E46DEC5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8" y="984296"/>
            <a:ext cx="1440000" cy="1440000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0584FD00-8ED8-482A-88A4-75979AB0B5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48" y="984296"/>
            <a:ext cx="1440000" cy="144000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FD99EFDD-7AFA-4D38-9373-5BDB735574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573" y="984296"/>
            <a:ext cx="1440000" cy="14400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936E7BB1-039B-48B0-9D06-37719D7E41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2048" y="2483802"/>
            <a:ext cx="1440000" cy="1440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B8EA017B-02AD-45A9-8E14-A5FC40630B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2048" y="3983309"/>
            <a:ext cx="1440000" cy="1440000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356A9995-E7BD-4B8B-8FA3-CD319713D8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573" y="3983309"/>
            <a:ext cx="1440000" cy="144000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F5F016AD-7592-4B8B-A0AC-254BFA786E43}"/>
              </a:ext>
            </a:extLst>
          </p:cNvPr>
          <p:cNvSpPr txBox="1"/>
          <p:nvPr/>
        </p:nvSpPr>
        <p:spPr>
          <a:xfrm>
            <a:off x="1156158" y="259836"/>
            <a:ext cx="1342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4D8C947-4625-46D9-8FD0-BF6BAEEB5E47}"/>
              </a:ext>
            </a:extLst>
          </p:cNvPr>
          <p:cNvSpPr txBox="1"/>
          <p:nvPr/>
        </p:nvSpPr>
        <p:spPr>
          <a:xfrm>
            <a:off x="4154231" y="413724"/>
            <a:ext cx="49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Images with the Same Attributes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D6466C4-D4E2-4C13-B128-89AF9A446B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73" y="2483802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家旭</dc:creator>
  <cp:lastModifiedBy>刘 家旭</cp:lastModifiedBy>
  <cp:revision>8</cp:revision>
  <dcterms:created xsi:type="dcterms:W3CDTF">2021-10-05T08:33:21Z</dcterms:created>
  <dcterms:modified xsi:type="dcterms:W3CDTF">2021-10-05T08:42:16Z</dcterms:modified>
</cp:coreProperties>
</file>