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7" r:id="rId2"/>
    <p:sldId id="258" r:id="rId3"/>
  </p:sldIdLst>
  <p:sldSz cx="17953038" cy="8655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3" autoAdjust="0"/>
    <p:restoredTop sz="96327" autoAdjust="0"/>
  </p:normalViewPr>
  <p:slideViewPr>
    <p:cSldViewPr snapToGrid="0">
      <p:cViewPr varScale="1">
        <p:scale>
          <a:sx n="78" d="100"/>
          <a:sy n="78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inghe\Desktop\attribute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ing/Cloud/Dropbox/&#24212;&#29992;/Overleaf/GAN_contral/Neurips2021/wqh_refine/1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Sheet4!$C$3:$C$4</c:f>
              <c:strCache>
                <c:ptCount val="2"/>
                <c:pt idx="0">
                  <c:v>Edit success rate</c:v>
                </c:pt>
                <c:pt idx="1">
                  <c:v>Ours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Sheet4!$B$5:$B$44</c:f>
              <c:strCache>
                <c:ptCount val="40"/>
                <c:pt idx="0">
                  <c:v>5_o_Clock_Shadow</c:v>
                </c:pt>
                <c:pt idx="1">
                  <c:v>Arched_Eyebrows</c:v>
                </c:pt>
                <c:pt idx="2">
                  <c:v>Attractive</c:v>
                </c:pt>
                <c:pt idx="3">
                  <c:v>Bags_Under_Eyes</c:v>
                </c:pt>
                <c:pt idx="4">
                  <c:v>Bald</c:v>
                </c:pt>
                <c:pt idx="5">
                  <c:v>Bangs</c:v>
                </c:pt>
                <c:pt idx="6">
                  <c:v>Big_Lips</c:v>
                </c:pt>
                <c:pt idx="7">
                  <c:v>Big_Nose</c:v>
                </c:pt>
                <c:pt idx="8">
                  <c:v>Black_Hair</c:v>
                </c:pt>
                <c:pt idx="9">
                  <c:v>Blond_Hair</c:v>
                </c:pt>
                <c:pt idx="10">
                  <c:v>Blurry</c:v>
                </c:pt>
                <c:pt idx="11">
                  <c:v>Brown_Hair</c:v>
                </c:pt>
                <c:pt idx="12">
                  <c:v>Bushy_Eyebrows</c:v>
                </c:pt>
                <c:pt idx="13">
                  <c:v>Chubby</c:v>
                </c:pt>
                <c:pt idx="14">
                  <c:v>Double_Chin</c:v>
                </c:pt>
                <c:pt idx="15">
                  <c:v>Eyeglasses</c:v>
                </c:pt>
                <c:pt idx="16">
                  <c:v>Goatee</c:v>
                </c:pt>
                <c:pt idx="17">
                  <c:v>Gray_Hair</c:v>
                </c:pt>
                <c:pt idx="18">
                  <c:v>Heavy_Makeup</c:v>
                </c:pt>
                <c:pt idx="19">
                  <c:v>High_Cheekbones</c:v>
                </c:pt>
                <c:pt idx="20">
                  <c:v>Male</c:v>
                </c:pt>
                <c:pt idx="21">
                  <c:v>Mouth_Slightly_Open</c:v>
                </c:pt>
                <c:pt idx="22">
                  <c:v>Mustache</c:v>
                </c:pt>
                <c:pt idx="23">
                  <c:v>Narrow_Eyes</c:v>
                </c:pt>
                <c:pt idx="24">
                  <c:v>No_Beard</c:v>
                </c:pt>
                <c:pt idx="25">
                  <c:v>Oval_Face</c:v>
                </c:pt>
                <c:pt idx="26">
                  <c:v>Pale_Skin</c:v>
                </c:pt>
                <c:pt idx="27">
                  <c:v>Pointy_Nose</c:v>
                </c:pt>
                <c:pt idx="28">
                  <c:v>Receding_Hairline</c:v>
                </c:pt>
                <c:pt idx="29">
                  <c:v>Rosy_Cheeks</c:v>
                </c:pt>
                <c:pt idx="30">
                  <c:v>Sideburns</c:v>
                </c:pt>
                <c:pt idx="31">
                  <c:v>Smiling</c:v>
                </c:pt>
                <c:pt idx="32">
                  <c:v>Straight_Hair</c:v>
                </c:pt>
                <c:pt idx="33">
                  <c:v>Wavy_Hair</c:v>
                </c:pt>
                <c:pt idx="34">
                  <c:v>Wearing_Earrings</c:v>
                </c:pt>
                <c:pt idx="35">
                  <c:v>Wearing_Hat</c:v>
                </c:pt>
                <c:pt idx="36">
                  <c:v>Wearing_Lipstick</c:v>
                </c:pt>
                <c:pt idx="37">
                  <c:v>Wearing_Necklace</c:v>
                </c:pt>
                <c:pt idx="38">
                  <c:v>Wearing_Necktie</c:v>
                </c:pt>
                <c:pt idx="39">
                  <c:v>Young</c:v>
                </c:pt>
              </c:strCache>
            </c:strRef>
          </c:cat>
          <c:val>
            <c:numRef>
              <c:f>Sheet4!$C$5:$C$44</c:f>
              <c:numCache>
                <c:formatCode>General</c:formatCode>
                <c:ptCount val="40"/>
                <c:pt idx="0">
                  <c:v>0.90700000000000003</c:v>
                </c:pt>
                <c:pt idx="1">
                  <c:v>0.997</c:v>
                </c:pt>
                <c:pt idx="2">
                  <c:v>1</c:v>
                </c:pt>
                <c:pt idx="3">
                  <c:v>0.98699999999999999</c:v>
                </c:pt>
                <c:pt idx="4">
                  <c:v>0.1</c:v>
                </c:pt>
                <c:pt idx="5">
                  <c:v>1</c:v>
                </c:pt>
                <c:pt idx="6">
                  <c:v>0.997</c:v>
                </c:pt>
                <c:pt idx="7">
                  <c:v>0.95799999999999996</c:v>
                </c:pt>
                <c:pt idx="8">
                  <c:v>0.997</c:v>
                </c:pt>
                <c:pt idx="9">
                  <c:v>0.98399999999999999</c:v>
                </c:pt>
                <c:pt idx="10">
                  <c:v>0.56599999999999995</c:v>
                </c:pt>
                <c:pt idx="11">
                  <c:v>0.99399999999999999</c:v>
                </c:pt>
                <c:pt idx="12">
                  <c:v>0.998</c:v>
                </c:pt>
                <c:pt idx="13">
                  <c:v>0.61299999999999999</c:v>
                </c:pt>
                <c:pt idx="14">
                  <c:v>0.31900000000000001</c:v>
                </c:pt>
                <c:pt idx="15">
                  <c:v>0.97099999999999997</c:v>
                </c:pt>
                <c:pt idx="16">
                  <c:v>0.71799999999999997</c:v>
                </c:pt>
                <c:pt idx="17">
                  <c:v>0.63700000000000001</c:v>
                </c:pt>
                <c:pt idx="18">
                  <c:v>0.996</c:v>
                </c:pt>
                <c:pt idx="19">
                  <c:v>1</c:v>
                </c:pt>
                <c:pt idx="20">
                  <c:v>0.999</c:v>
                </c:pt>
                <c:pt idx="21">
                  <c:v>0.999</c:v>
                </c:pt>
                <c:pt idx="22">
                  <c:v>0.42699999999999999</c:v>
                </c:pt>
                <c:pt idx="23">
                  <c:v>0.98399999999999999</c:v>
                </c:pt>
                <c:pt idx="24">
                  <c:v>0.98399999999999999</c:v>
                </c:pt>
                <c:pt idx="25">
                  <c:v>0.95499999999999996</c:v>
                </c:pt>
                <c:pt idx="26">
                  <c:v>0.873</c:v>
                </c:pt>
                <c:pt idx="27">
                  <c:v>0.995</c:v>
                </c:pt>
                <c:pt idx="28">
                  <c:v>0.68</c:v>
                </c:pt>
                <c:pt idx="29">
                  <c:v>0.5</c:v>
                </c:pt>
                <c:pt idx="30">
                  <c:v>0.69399999999999995</c:v>
                </c:pt>
                <c:pt idx="31">
                  <c:v>1</c:v>
                </c:pt>
                <c:pt idx="32">
                  <c:v>0.92100000000000004</c:v>
                </c:pt>
                <c:pt idx="33">
                  <c:v>0.98399999999999999</c:v>
                </c:pt>
                <c:pt idx="34">
                  <c:v>0.98299999999999998</c:v>
                </c:pt>
                <c:pt idx="35">
                  <c:v>0.83</c:v>
                </c:pt>
                <c:pt idx="36">
                  <c:v>1</c:v>
                </c:pt>
                <c:pt idx="37">
                  <c:v>0.66600000000000004</c:v>
                </c:pt>
                <c:pt idx="38">
                  <c:v>0.44600000000000001</c:v>
                </c:pt>
                <c:pt idx="39">
                  <c:v>0.99399999999999999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93-45A5-A181-9A0119D6B45D}"/>
            </c:ext>
          </c:extLst>
        </c:ser>
        <c:ser>
          <c:idx val="1"/>
          <c:order val="1"/>
          <c:tx>
            <c:strRef>
              <c:f>Sheet4!$D$3:$D$4</c:f>
              <c:strCache>
                <c:ptCount val="2"/>
                <c:pt idx="0">
                  <c:v>Edit success rate</c:v>
                </c:pt>
                <c:pt idx="1">
                  <c:v>EnjoyEditing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Sheet4!$B$5:$B$44</c:f>
              <c:strCache>
                <c:ptCount val="40"/>
                <c:pt idx="0">
                  <c:v>5_o_Clock_Shadow</c:v>
                </c:pt>
                <c:pt idx="1">
                  <c:v>Arched_Eyebrows</c:v>
                </c:pt>
                <c:pt idx="2">
                  <c:v>Attractive</c:v>
                </c:pt>
                <c:pt idx="3">
                  <c:v>Bags_Under_Eyes</c:v>
                </c:pt>
                <c:pt idx="4">
                  <c:v>Bald</c:v>
                </c:pt>
                <c:pt idx="5">
                  <c:v>Bangs</c:v>
                </c:pt>
                <c:pt idx="6">
                  <c:v>Big_Lips</c:v>
                </c:pt>
                <c:pt idx="7">
                  <c:v>Big_Nose</c:v>
                </c:pt>
                <c:pt idx="8">
                  <c:v>Black_Hair</c:v>
                </c:pt>
                <c:pt idx="9">
                  <c:v>Blond_Hair</c:v>
                </c:pt>
                <c:pt idx="10">
                  <c:v>Blurry</c:v>
                </c:pt>
                <c:pt idx="11">
                  <c:v>Brown_Hair</c:v>
                </c:pt>
                <c:pt idx="12">
                  <c:v>Bushy_Eyebrows</c:v>
                </c:pt>
                <c:pt idx="13">
                  <c:v>Chubby</c:v>
                </c:pt>
                <c:pt idx="14">
                  <c:v>Double_Chin</c:v>
                </c:pt>
                <c:pt idx="15">
                  <c:v>Eyeglasses</c:v>
                </c:pt>
                <c:pt idx="16">
                  <c:v>Goatee</c:v>
                </c:pt>
                <c:pt idx="17">
                  <c:v>Gray_Hair</c:v>
                </c:pt>
                <c:pt idx="18">
                  <c:v>Heavy_Makeup</c:v>
                </c:pt>
                <c:pt idx="19">
                  <c:v>High_Cheekbones</c:v>
                </c:pt>
                <c:pt idx="20">
                  <c:v>Male</c:v>
                </c:pt>
                <c:pt idx="21">
                  <c:v>Mouth_Slightly_Open</c:v>
                </c:pt>
                <c:pt idx="22">
                  <c:v>Mustache</c:v>
                </c:pt>
                <c:pt idx="23">
                  <c:v>Narrow_Eyes</c:v>
                </c:pt>
                <c:pt idx="24">
                  <c:v>No_Beard</c:v>
                </c:pt>
                <c:pt idx="25">
                  <c:v>Oval_Face</c:v>
                </c:pt>
                <c:pt idx="26">
                  <c:v>Pale_Skin</c:v>
                </c:pt>
                <c:pt idx="27">
                  <c:v>Pointy_Nose</c:v>
                </c:pt>
                <c:pt idx="28">
                  <c:v>Receding_Hairline</c:v>
                </c:pt>
                <c:pt idx="29">
                  <c:v>Rosy_Cheeks</c:v>
                </c:pt>
                <c:pt idx="30">
                  <c:v>Sideburns</c:v>
                </c:pt>
                <c:pt idx="31">
                  <c:v>Smiling</c:v>
                </c:pt>
                <c:pt idx="32">
                  <c:v>Straight_Hair</c:v>
                </c:pt>
                <c:pt idx="33">
                  <c:v>Wavy_Hair</c:v>
                </c:pt>
                <c:pt idx="34">
                  <c:v>Wearing_Earrings</c:v>
                </c:pt>
                <c:pt idx="35">
                  <c:v>Wearing_Hat</c:v>
                </c:pt>
                <c:pt idx="36">
                  <c:v>Wearing_Lipstick</c:v>
                </c:pt>
                <c:pt idx="37">
                  <c:v>Wearing_Necklace</c:v>
                </c:pt>
                <c:pt idx="38">
                  <c:v>Wearing_Necktie</c:v>
                </c:pt>
                <c:pt idx="39">
                  <c:v>Young</c:v>
                </c:pt>
              </c:strCache>
            </c:strRef>
          </c:cat>
          <c:val>
            <c:numRef>
              <c:f>Sheet4!$D$5:$D$44</c:f>
              <c:numCache>
                <c:formatCode>General</c:formatCode>
                <c:ptCount val="40"/>
                <c:pt idx="0">
                  <c:v>9.5000000000000001E-2</c:v>
                </c:pt>
                <c:pt idx="1">
                  <c:v>0.51900000000000002</c:v>
                </c:pt>
                <c:pt idx="2">
                  <c:v>0.65200000000000002</c:v>
                </c:pt>
                <c:pt idx="3">
                  <c:v>0.59399999999999997</c:v>
                </c:pt>
                <c:pt idx="4">
                  <c:v>8.0000000000000002E-3</c:v>
                </c:pt>
                <c:pt idx="5">
                  <c:v>0.16200000000000001</c:v>
                </c:pt>
                <c:pt idx="6">
                  <c:v>0.72399999999999998</c:v>
                </c:pt>
                <c:pt idx="7">
                  <c:v>0.41899999999999998</c:v>
                </c:pt>
                <c:pt idx="8">
                  <c:v>0.57699999999999996</c:v>
                </c:pt>
                <c:pt idx="9">
                  <c:v>0.124</c:v>
                </c:pt>
                <c:pt idx="10">
                  <c:v>0</c:v>
                </c:pt>
                <c:pt idx="11">
                  <c:v>0.39300000000000002</c:v>
                </c:pt>
                <c:pt idx="12">
                  <c:v>0.33300000000000002</c:v>
                </c:pt>
                <c:pt idx="13">
                  <c:v>0.11600000000000001</c:v>
                </c:pt>
                <c:pt idx="14">
                  <c:v>0.124</c:v>
                </c:pt>
                <c:pt idx="15">
                  <c:v>6.6000000000000003E-2</c:v>
                </c:pt>
                <c:pt idx="16">
                  <c:v>0.121</c:v>
                </c:pt>
                <c:pt idx="17">
                  <c:v>1.4E-2</c:v>
                </c:pt>
                <c:pt idx="18">
                  <c:v>0.58299999999999996</c:v>
                </c:pt>
                <c:pt idx="19">
                  <c:v>0.66800000000000004</c:v>
                </c:pt>
                <c:pt idx="20">
                  <c:v>0.40899999999999997</c:v>
                </c:pt>
                <c:pt idx="21">
                  <c:v>0.41899999999999998</c:v>
                </c:pt>
                <c:pt idx="22">
                  <c:v>0.106</c:v>
                </c:pt>
                <c:pt idx="23">
                  <c:v>0.28499999999999998</c:v>
                </c:pt>
                <c:pt idx="24">
                  <c:v>0.28599999999999998</c:v>
                </c:pt>
                <c:pt idx="25">
                  <c:v>0.17899999999999999</c:v>
                </c:pt>
                <c:pt idx="26">
                  <c:v>0.08</c:v>
                </c:pt>
                <c:pt idx="27">
                  <c:v>0.22600000000000001</c:v>
                </c:pt>
                <c:pt idx="28">
                  <c:v>0.158</c:v>
                </c:pt>
                <c:pt idx="29">
                  <c:v>2.1000000000000001E-2</c:v>
                </c:pt>
                <c:pt idx="30">
                  <c:v>0.14599999999999999</c:v>
                </c:pt>
                <c:pt idx="31">
                  <c:v>0.57299999999999995</c:v>
                </c:pt>
                <c:pt idx="32">
                  <c:v>0.157</c:v>
                </c:pt>
                <c:pt idx="33">
                  <c:v>0.254</c:v>
                </c:pt>
                <c:pt idx="34">
                  <c:v>0.105</c:v>
                </c:pt>
                <c:pt idx="35">
                  <c:v>4.2000000000000003E-2</c:v>
                </c:pt>
                <c:pt idx="36">
                  <c:v>0.63600000000000001</c:v>
                </c:pt>
                <c:pt idx="37">
                  <c:v>8.0000000000000002E-3</c:v>
                </c:pt>
                <c:pt idx="38">
                  <c:v>1.6E-2</c:v>
                </c:pt>
                <c:pt idx="39">
                  <c:v>0.36699999999999999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93-45A5-A181-9A0119D6B45D}"/>
            </c:ext>
          </c:extLst>
        </c:ser>
        <c:ser>
          <c:idx val="2"/>
          <c:order val="2"/>
          <c:tx>
            <c:strRef>
              <c:f>Sheet4!$E$3:$E$4</c:f>
              <c:strCache>
                <c:ptCount val="2"/>
                <c:pt idx="0">
                  <c:v>Unchanged attributes retention rate</c:v>
                </c:pt>
                <c:pt idx="1">
                  <c:v>Ours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Sheet4!$B$5:$B$44</c:f>
              <c:strCache>
                <c:ptCount val="40"/>
                <c:pt idx="0">
                  <c:v>5_o_Clock_Shadow</c:v>
                </c:pt>
                <c:pt idx="1">
                  <c:v>Arched_Eyebrows</c:v>
                </c:pt>
                <c:pt idx="2">
                  <c:v>Attractive</c:v>
                </c:pt>
                <c:pt idx="3">
                  <c:v>Bags_Under_Eyes</c:v>
                </c:pt>
                <c:pt idx="4">
                  <c:v>Bald</c:v>
                </c:pt>
                <c:pt idx="5">
                  <c:v>Bangs</c:v>
                </c:pt>
                <c:pt idx="6">
                  <c:v>Big_Lips</c:v>
                </c:pt>
                <c:pt idx="7">
                  <c:v>Big_Nose</c:v>
                </c:pt>
                <c:pt idx="8">
                  <c:v>Black_Hair</c:v>
                </c:pt>
                <c:pt idx="9">
                  <c:v>Blond_Hair</c:v>
                </c:pt>
                <c:pt idx="10">
                  <c:v>Blurry</c:v>
                </c:pt>
                <c:pt idx="11">
                  <c:v>Brown_Hair</c:v>
                </c:pt>
                <c:pt idx="12">
                  <c:v>Bushy_Eyebrows</c:v>
                </c:pt>
                <c:pt idx="13">
                  <c:v>Chubby</c:v>
                </c:pt>
                <c:pt idx="14">
                  <c:v>Double_Chin</c:v>
                </c:pt>
                <c:pt idx="15">
                  <c:v>Eyeglasses</c:v>
                </c:pt>
                <c:pt idx="16">
                  <c:v>Goatee</c:v>
                </c:pt>
                <c:pt idx="17">
                  <c:v>Gray_Hair</c:v>
                </c:pt>
                <c:pt idx="18">
                  <c:v>Heavy_Makeup</c:v>
                </c:pt>
                <c:pt idx="19">
                  <c:v>High_Cheekbones</c:v>
                </c:pt>
                <c:pt idx="20">
                  <c:v>Male</c:v>
                </c:pt>
                <c:pt idx="21">
                  <c:v>Mouth_Slightly_Open</c:v>
                </c:pt>
                <c:pt idx="22">
                  <c:v>Mustache</c:v>
                </c:pt>
                <c:pt idx="23">
                  <c:v>Narrow_Eyes</c:v>
                </c:pt>
                <c:pt idx="24">
                  <c:v>No_Beard</c:v>
                </c:pt>
                <c:pt idx="25">
                  <c:v>Oval_Face</c:v>
                </c:pt>
                <c:pt idx="26">
                  <c:v>Pale_Skin</c:v>
                </c:pt>
                <c:pt idx="27">
                  <c:v>Pointy_Nose</c:v>
                </c:pt>
                <c:pt idx="28">
                  <c:v>Receding_Hairline</c:v>
                </c:pt>
                <c:pt idx="29">
                  <c:v>Rosy_Cheeks</c:v>
                </c:pt>
                <c:pt idx="30">
                  <c:v>Sideburns</c:v>
                </c:pt>
                <c:pt idx="31">
                  <c:v>Smiling</c:v>
                </c:pt>
                <c:pt idx="32">
                  <c:v>Straight_Hair</c:v>
                </c:pt>
                <c:pt idx="33">
                  <c:v>Wavy_Hair</c:v>
                </c:pt>
                <c:pt idx="34">
                  <c:v>Wearing_Earrings</c:v>
                </c:pt>
                <c:pt idx="35">
                  <c:v>Wearing_Hat</c:v>
                </c:pt>
                <c:pt idx="36">
                  <c:v>Wearing_Lipstick</c:v>
                </c:pt>
                <c:pt idx="37">
                  <c:v>Wearing_Necklace</c:v>
                </c:pt>
                <c:pt idx="38">
                  <c:v>Wearing_Necktie</c:v>
                </c:pt>
                <c:pt idx="39">
                  <c:v>Young</c:v>
                </c:pt>
              </c:strCache>
            </c:strRef>
          </c:cat>
          <c:val>
            <c:numRef>
              <c:f>Sheet4!$E$5:$E$44</c:f>
              <c:numCache>
                <c:formatCode>General</c:formatCode>
                <c:ptCount val="40"/>
                <c:pt idx="0">
                  <c:v>0.76877756339581005</c:v>
                </c:pt>
                <c:pt idx="1">
                  <c:v>0.83311053766769005</c:v>
                </c:pt>
                <c:pt idx="2">
                  <c:v>0.81907464599609303</c:v>
                </c:pt>
                <c:pt idx="3">
                  <c:v>0.79118054978390895</c:v>
                </c:pt>
                <c:pt idx="4">
                  <c:v>0.83282058715820295</c:v>
                </c:pt>
                <c:pt idx="5">
                  <c:v>0.86389587402343704</c:v>
                </c:pt>
                <c:pt idx="6">
                  <c:v>0.84573942775592403</c:v>
                </c:pt>
                <c:pt idx="7">
                  <c:v>0.79714475245465799</c:v>
                </c:pt>
                <c:pt idx="8">
                  <c:v>0.83326517638854003</c:v>
                </c:pt>
                <c:pt idx="9">
                  <c:v>0.85905022349783999</c:v>
                </c:pt>
                <c:pt idx="10">
                  <c:v>0.85933768875607297</c:v>
                </c:pt>
                <c:pt idx="11">
                  <c:v>0.84808546100823601</c:v>
                </c:pt>
                <c:pt idx="12">
                  <c:v>0.82708709655639401</c:v>
                </c:pt>
                <c:pt idx="13">
                  <c:v>0.81131155689233203</c:v>
                </c:pt>
                <c:pt idx="14">
                  <c:v>0.75950459925732206</c:v>
                </c:pt>
                <c:pt idx="15">
                  <c:v>0.82328229092913197</c:v>
                </c:pt>
                <c:pt idx="16">
                  <c:v>0.78787146438131095</c:v>
                </c:pt>
                <c:pt idx="17">
                  <c:v>0.80791431468921704</c:v>
                </c:pt>
                <c:pt idx="18">
                  <c:v>0.79721167384381197</c:v>
                </c:pt>
                <c:pt idx="19">
                  <c:v>0.80384259033203098</c:v>
                </c:pt>
                <c:pt idx="20">
                  <c:v>0.76340347916275597</c:v>
                </c:pt>
                <c:pt idx="21">
                  <c:v>0.86301364841403905</c:v>
                </c:pt>
                <c:pt idx="22">
                  <c:v>0.74659210848305702</c:v>
                </c:pt>
                <c:pt idx="23">
                  <c:v>0.83890626488662301</c:v>
                </c:pt>
                <c:pt idx="24">
                  <c:v>0.73936909001048001</c:v>
                </c:pt>
                <c:pt idx="25">
                  <c:v>0.813985998343422</c:v>
                </c:pt>
                <c:pt idx="26">
                  <c:v>0.84080618981779698</c:v>
                </c:pt>
                <c:pt idx="27">
                  <c:v>0.86086652746152603</c:v>
                </c:pt>
                <c:pt idx="28">
                  <c:v>0.83454024370978797</c:v>
                </c:pt>
                <c:pt idx="29">
                  <c:v>0.78974371337890603</c:v>
                </c:pt>
                <c:pt idx="30">
                  <c:v>0.80093146332402698</c:v>
                </c:pt>
                <c:pt idx="31">
                  <c:v>0.80953479003906204</c:v>
                </c:pt>
                <c:pt idx="32">
                  <c:v>0.83768750583180596</c:v>
                </c:pt>
                <c:pt idx="33">
                  <c:v>0.85537502629970097</c:v>
                </c:pt>
                <c:pt idx="34">
                  <c:v>0.817144197947132</c:v>
                </c:pt>
                <c:pt idx="35">
                  <c:v>0.885233316076807</c:v>
                </c:pt>
                <c:pt idx="36">
                  <c:v>0.772101135253906</c:v>
                </c:pt>
                <c:pt idx="37">
                  <c:v>0.829945607228322</c:v>
                </c:pt>
                <c:pt idx="38">
                  <c:v>0.79297518195592698</c:v>
                </c:pt>
                <c:pt idx="39">
                  <c:v>0.77477548395843798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93-45A5-A181-9A0119D6B45D}"/>
            </c:ext>
          </c:extLst>
        </c:ser>
        <c:ser>
          <c:idx val="3"/>
          <c:order val="3"/>
          <c:tx>
            <c:strRef>
              <c:f>Sheet4!$F$3:$F$4</c:f>
              <c:strCache>
                <c:ptCount val="2"/>
                <c:pt idx="0">
                  <c:v>Unchanged attributes retention rate</c:v>
                </c:pt>
                <c:pt idx="1">
                  <c:v>EnjoyEditing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Sheet4!$B$5:$B$44</c:f>
              <c:strCache>
                <c:ptCount val="40"/>
                <c:pt idx="0">
                  <c:v>5_o_Clock_Shadow</c:v>
                </c:pt>
                <c:pt idx="1">
                  <c:v>Arched_Eyebrows</c:v>
                </c:pt>
                <c:pt idx="2">
                  <c:v>Attractive</c:v>
                </c:pt>
                <c:pt idx="3">
                  <c:v>Bags_Under_Eyes</c:v>
                </c:pt>
                <c:pt idx="4">
                  <c:v>Bald</c:v>
                </c:pt>
                <c:pt idx="5">
                  <c:v>Bangs</c:v>
                </c:pt>
                <c:pt idx="6">
                  <c:v>Big_Lips</c:v>
                </c:pt>
                <c:pt idx="7">
                  <c:v>Big_Nose</c:v>
                </c:pt>
                <c:pt idx="8">
                  <c:v>Black_Hair</c:v>
                </c:pt>
                <c:pt idx="9">
                  <c:v>Blond_Hair</c:v>
                </c:pt>
                <c:pt idx="10">
                  <c:v>Blurry</c:v>
                </c:pt>
                <c:pt idx="11">
                  <c:v>Brown_Hair</c:v>
                </c:pt>
                <c:pt idx="12">
                  <c:v>Bushy_Eyebrows</c:v>
                </c:pt>
                <c:pt idx="13">
                  <c:v>Chubby</c:v>
                </c:pt>
                <c:pt idx="14">
                  <c:v>Double_Chin</c:v>
                </c:pt>
                <c:pt idx="15">
                  <c:v>Eyeglasses</c:v>
                </c:pt>
                <c:pt idx="16">
                  <c:v>Goatee</c:v>
                </c:pt>
                <c:pt idx="17">
                  <c:v>Gray_Hair</c:v>
                </c:pt>
                <c:pt idx="18">
                  <c:v>Heavy_Makeup</c:v>
                </c:pt>
                <c:pt idx="19">
                  <c:v>High_Cheekbones</c:v>
                </c:pt>
                <c:pt idx="20">
                  <c:v>Male</c:v>
                </c:pt>
                <c:pt idx="21">
                  <c:v>Mouth_Slightly_Open</c:v>
                </c:pt>
                <c:pt idx="22">
                  <c:v>Mustache</c:v>
                </c:pt>
                <c:pt idx="23">
                  <c:v>Narrow_Eyes</c:v>
                </c:pt>
                <c:pt idx="24">
                  <c:v>No_Beard</c:v>
                </c:pt>
                <c:pt idx="25">
                  <c:v>Oval_Face</c:v>
                </c:pt>
                <c:pt idx="26">
                  <c:v>Pale_Skin</c:v>
                </c:pt>
                <c:pt idx="27">
                  <c:v>Pointy_Nose</c:v>
                </c:pt>
                <c:pt idx="28">
                  <c:v>Receding_Hairline</c:v>
                </c:pt>
                <c:pt idx="29">
                  <c:v>Rosy_Cheeks</c:v>
                </c:pt>
                <c:pt idx="30">
                  <c:v>Sideburns</c:v>
                </c:pt>
                <c:pt idx="31">
                  <c:v>Smiling</c:v>
                </c:pt>
                <c:pt idx="32">
                  <c:v>Straight_Hair</c:v>
                </c:pt>
                <c:pt idx="33">
                  <c:v>Wavy_Hair</c:v>
                </c:pt>
                <c:pt idx="34">
                  <c:v>Wearing_Earrings</c:v>
                </c:pt>
                <c:pt idx="35">
                  <c:v>Wearing_Hat</c:v>
                </c:pt>
                <c:pt idx="36">
                  <c:v>Wearing_Lipstick</c:v>
                </c:pt>
                <c:pt idx="37">
                  <c:v>Wearing_Necklace</c:v>
                </c:pt>
                <c:pt idx="38">
                  <c:v>Wearing_Necktie</c:v>
                </c:pt>
                <c:pt idx="39">
                  <c:v>Young</c:v>
                </c:pt>
              </c:strCache>
            </c:strRef>
          </c:cat>
          <c:val>
            <c:numRef>
              <c:f>Sheet4!$F$5:$F$44</c:f>
              <c:numCache>
                <c:formatCode>General</c:formatCode>
                <c:ptCount val="40"/>
                <c:pt idx="0">
                  <c:v>0.66946099853515595</c:v>
                </c:pt>
                <c:pt idx="1">
                  <c:v>0.79034994415314697</c:v>
                </c:pt>
                <c:pt idx="2">
                  <c:v>0.68370248037811698</c:v>
                </c:pt>
                <c:pt idx="3">
                  <c:v>0.788689880371093</c:v>
                </c:pt>
                <c:pt idx="4">
                  <c:v>0.75687578719701498</c:v>
                </c:pt>
                <c:pt idx="5">
                  <c:v>0.76497290039062504</c:v>
                </c:pt>
                <c:pt idx="6">
                  <c:v>0.74779132080078103</c:v>
                </c:pt>
                <c:pt idx="7">
                  <c:v>0.69815228271484298</c:v>
                </c:pt>
                <c:pt idx="8">
                  <c:v>0.83689398193359299</c:v>
                </c:pt>
                <c:pt idx="9">
                  <c:v>0.55899829101562504</c:v>
                </c:pt>
                <c:pt idx="10">
                  <c:v>0.76187316894531198</c:v>
                </c:pt>
                <c:pt idx="11">
                  <c:v>0.64497039794921796</c:v>
                </c:pt>
                <c:pt idx="12">
                  <c:v>0.82650927734375002</c:v>
                </c:pt>
                <c:pt idx="13">
                  <c:v>0.82087091064453099</c:v>
                </c:pt>
                <c:pt idx="14">
                  <c:v>0.787129693447015</c:v>
                </c:pt>
                <c:pt idx="15">
                  <c:v>0.82853485107421798</c:v>
                </c:pt>
                <c:pt idx="16">
                  <c:v>0.74953801864232705</c:v>
                </c:pt>
                <c:pt idx="17">
                  <c:v>0.81081854248046803</c:v>
                </c:pt>
                <c:pt idx="18">
                  <c:v>0.64228411564999999</c:v>
                </c:pt>
                <c:pt idx="19">
                  <c:v>0.84035485839843704</c:v>
                </c:pt>
                <c:pt idx="20">
                  <c:v>0.77422985839843705</c:v>
                </c:pt>
                <c:pt idx="21">
                  <c:v>0.81058648681640599</c:v>
                </c:pt>
                <c:pt idx="22">
                  <c:v>0.58756628417968704</c:v>
                </c:pt>
                <c:pt idx="23">
                  <c:v>0.73689398193359301</c:v>
                </c:pt>
                <c:pt idx="24">
                  <c:v>0.637205688476562</c:v>
                </c:pt>
                <c:pt idx="25">
                  <c:v>0.71694653320312496</c:v>
                </c:pt>
                <c:pt idx="26">
                  <c:v>0.74174053329076495</c:v>
                </c:pt>
                <c:pt idx="27">
                  <c:v>0.761895446777343</c:v>
                </c:pt>
                <c:pt idx="28">
                  <c:v>0.64274346297826501</c:v>
                </c:pt>
                <c:pt idx="29">
                  <c:v>0.79725652450170204</c:v>
                </c:pt>
                <c:pt idx="30">
                  <c:v>0.811179138183593</c:v>
                </c:pt>
                <c:pt idx="31">
                  <c:v>0.70748321533203096</c:v>
                </c:pt>
                <c:pt idx="32">
                  <c:v>0.63994543457031206</c:v>
                </c:pt>
                <c:pt idx="33">
                  <c:v>0.79151563117101098</c:v>
                </c:pt>
                <c:pt idx="34">
                  <c:v>0.61486871337890603</c:v>
                </c:pt>
                <c:pt idx="35">
                  <c:v>0.78920727539062496</c:v>
                </c:pt>
                <c:pt idx="36">
                  <c:v>0.691596305068929</c:v>
                </c:pt>
                <c:pt idx="37">
                  <c:v>0.82881982421875</c:v>
                </c:pt>
                <c:pt idx="38">
                  <c:v>0.60633355086888996</c:v>
                </c:pt>
                <c:pt idx="39">
                  <c:v>0.74489624023437495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93-45A5-A181-9A0119D6B4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0305487"/>
        <c:axId val="2130305071"/>
      </c:barChart>
      <c:catAx>
        <c:axId val="2130305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130305071"/>
        <c:crosses val="autoZero"/>
        <c:auto val="1"/>
        <c:lblAlgn val="ctr"/>
        <c:lblOffset val="100"/>
        <c:noMultiLvlLbl val="0"/>
      </c:catAx>
      <c:valAx>
        <c:axId val="213030507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130305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Quantitative comparison of ours and EnjoyEditing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Sheet4!$C$3:$C$4</c:f>
              <c:strCache>
                <c:ptCount val="2"/>
                <c:pt idx="0">
                  <c:v>Success rate</c:v>
                </c:pt>
                <c:pt idx="1">
                  <c:v>(Ours)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Sheet4!$B$5:$B$44</c:f>
              <c:strCache>
                <c:ptCount val="40"/>
                <c:pt idx="0">
                  <c:v>5_o_Clock_Shadow</c:v>
                </c:pt>
                <c:pt idx="1">
                  <c:v>Arched_Eyebrows</c:v>
                </c:pt>
                <c:pt idx="2">
                  <c:v>Attractive</c:v>
                </c:pt>
                <c:pt idx="3">
                  <c:v>Bags_Under_Eyes</c:v>
                </c:pt>
                <c:pt idx="4">
                  <c:v>Bald</c:v>
                </c:pt>
                <c:pt idx="5">
                  <c:v>Bangs</c:v>
                </c:pt>
                <c:pt idx="6">
                  <c:v>Big_Lips</c:v>
                </c:pt>
                <c:pt idx="7">
                  <c:v>Big_Nose</c:v>
                </c:pt>
                <c:pt idx="8">
                  <c:v>Black_Hair</c:v>
                </c:pt>
                <c:pt idx="9">
                  <c:v>Blond_Hair</c:v>
                </c:pt>
                <c:pt idx="10">
                  <c:v>Blurry</c:v>
                </c:pt>
                <c:pt idx="11">
                  <c:v>Brown_Hair</c:v>
                </c:pt>
                <c:pt idx="12">
                  <c:v>Bushy_Eyebrows</c:v>
                </c:pt>
                <c:pt idx="13">
                  <c:v>Chubby</c:v>
                </c:pt>
                <c:pt idx="14">
                  <c:v>Double_Chin</c:v>
                </c:pt>
                <c:pt idx="15">
                  <c:v>Eyeglasses</c:v>
                </c:pt>
                <c:pt idx="16">
                  <c:v>Goatee</c:v>
                </c:pt>
                <c:pt idx="17">
                  <c:v>Gray_Hair</c:v>
                </c:pt>
                <c:pt idx="18">
                  <c:v>Heavy_Makeup</c:v>
                </c:pt>
                <c:pt idx="19">
                  <c:v>High_Cheekbones</c:v>
                </c:pt>
                <c:pt idx="20">
                  <c:v>Male</c:v>
                </c:pt>
                <c:pt idx="21">
                  <c:v>Mouth_Slightly_Open</c:v>
                </c:pt>
                <c:pt idx="22">
                  <c:v>Mustache</c:v>
                </c:pt>
                <c:pt idx="23">
                  <c:v>Narrow_Eyes</c:v>
                </c:pt>
                <c:pt idx="24">
                  <c:v>No_Beard</c:v>
                </c:pt>
                <c:pt idx="25">
                  <c:v>Oval_Face</c:v>
                </c:pt>
                <c:pt idx="26">
                  <c:v>Pale_Skin</c:v>
                </c:pt>
                <c:pt idx="27">
                  <c:v>Pointy_Nose</c:v>
                </c:pt>
                <c:pt idx="28">
                  <c:v>Receding_Hairline</c:v>
                </c:pt>
                <c:pt idx="29">
                  <c:v>Rosy_Cheeks</c:v>
                </c:pt>
                <c:pt idx="30">
                  <c:v>Sideburns</c:v>
                </c:pt>
                <c:pt idx="31">
                  <c:v>Smiling</c:v>
                </c:pt>
                <c:pt idx="32">
                  <c:v>Straight_Hair</c:v>
                </c:pt>
                <c:pt idx="33">
                  <c:v>Wavy_Hair</c:v>
                </c:pt>
                <c:pt idx="34">
                  <c:v>Wearing_Earrings</c:v>
                </c:pt>
                <c:pt idx="35">
                  <c:v>Wearing_Hat</c:v>
                </c:pt>
                <c:pt idx="36">
                  <c:v>Wearing_Lipstick</c:v>
                </c:pt>
                <c:pt idx="37">
                  <c:v>Wearing_Necklace</c:v>
                </c:pt>
                <c:pt idx="38">
                  <c:v>Wearing_Necktie</c:v>
                </c:pt>
                <c:pt idx="39">
                  <c:v>Young</c:v>
                </c:pt>
              </c:strCache>
            </c:strRef>
          </c:cat>
          <c:val>
            <c:numRef>
              <c:f>Sheet4!$C$5:$C$44</c:f>
              <c:numCache>
                <c:formatCode>General</c:formatCode>
                <c:ptCount val="40"/>
                <c:pt idx="0">
                  <c:v>0.90700000000000003</c:v>
                </c:pt>
                <c:pt idx="1">
                  <c:v>0.997</c:v>
                </c:pt>
                <c:pt idx="2">
                  <c:v>1</c:v>
                </c:pt>
                <c:pt idx="3">
                  <c:v>0.98699999999999999</c:v>
                </c:pt>
                <c:pt idx="4">
                  <c:v>0.1</c:v>
                </c:pt>
                <c:pt idx="5">
                  <c:v>1</c:v>
                </c:pt>
                <c:pt idx="6">
                  <c:v>0.997</c:v>
                </c:pt>
                <c:pt idx="7">
                  <c:v>0.95799999999999996</c:v>
                </c:pt>
                <c:pt idx="8">
                  <c:v>0.997</c:v>
                </c:pt>
                <c:pt idx="9">
                  <c:v>0.98399999999999999</c:v>
                </c:pt>
                <c:pt idx="10">
                  <c:v>0.56599999999999995</c:v>
                </c:pt>
                <c:pt idx="11">
                  <c:v>0.99399999999999999</c:v>
                </c:pt>
                <c:pt idx="12">
                  <c:v>0.998</c:v>
                </c:pt>
                <c:pt idx="13">
                  <c:v>0.61299999999999999</c:v>
                </c:pt>
                <c:pt idx="14">
                  <c:v>0.31900000000000001</c:v>
                </c:pt>
                <c:pt idx="15">
                  <c:v>0.97099999999999997</c:v>
                </c:pt>
                <c:pt idx="16">
                  <c:v>0.71799999999999997</c:v>
                </c:pt>
                <c:pt idx="17">
                  <c:v>0.63700000000000001</c:v>
                </c:pt>
                <c:pt idx="18">
                  <c:v>0.996</c:v>
                </c:pt>
                <c:pt idx="19">
                  <c:v>1</c:v>
                </c:pt>
                <c:pt idx="20">
                  <c:v>0.999</c:v>
                </c:pt>
                <c:pt idx="21">
                  <c:v>0.999</c:v>
                </c:pt>
                <c:pt idx="22">
                  <c:v>0.42699999999999999</c:v>
                </c:pt>
                <c:pt idx="23">
                  <c:v>0.98399999999999999</c:v>
                </c:pt>
                <c:pt idx="24">
                  <c:v>0.98399999999999999</c:v>
                </c:pt>
                <c:pt idx="25">
                  <c:v>0.95499999999999996</c:v>
                </c:pt>
                <c:pt idx="26">
                  <c:v>0.873</c:v>
                </c:pt>
                <c:pt idx="27">
                  <c:v>0.995</c:v>
                </c:pt>
                <c:pt idx="28">
                  <c:v>0.68</c:v>
                </c:pt>
                <c:pt idx="29">
                  <c:v>0.5</c:v>
                </c:pt>
                <c:pt idx="30">
                  <c:v>0.69399999999999995</c:v>
                </c:pt>
                <c:pt idx="31">
                  <c:v>1</c:v>
                </c:pt>
                <c:pt idx="32">
                  <c:v>0.92100000000000004</c:v>
                </c:pt>
                <c:pt idx="33">
                  <c:v>0.98399999999999999</c:v>
                </c:pt>
                <c:pt idx="34">
                  <c:v>0.98299999999999998</c:v>
                </c:pt>
                <c:pt idx="35">
                  <c:v>0.83</c:v>
                </c:pt>
                <c:pt idx="36">
                  <c:v>1</c:v>
                </c:pt>
                <c:pt idx="37">
                  <c:v>0.66600000000000004</c:v>
                </c:pt>
                <c:pt idx="38">
                  <c:v>0.44600000000000001</c:v>
                </c:pt>
                <c:pt idx="39">
                  <c:v>0.99399999999999999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F-AC47-979E-9063EC3CC630}"/>
            </c:ext>
          </c:extLst>
        </c:ser>
        <c:ser>
          <c:idx val="1"/>
          <c:order val="1"/>
          <c:tx>
            <c:strRef>
              <c:f>Sheet4!$D$3:$D$4</c:f>
              <c:strCache>
                <c:ptCount val="2"/>
                <c:pt idx="0">
                  <c:v>Success rate</c:v>
                </c:pt>
                <c:pt idx="1">
                  <c:v>(EnjoyEditing)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Sheet4!$B$5:$B$44</c:f>
              <c:strCache>
                <c:ptCount val="40"/>
                <c:pt idx="0">
                  <c:v>5_o_Clock_Shadow</c:v>
                </c:pt>
                <c:pt idx="1">
                  <c:v>Arched_Eyebrows</c:v>
                </c:pt>
                <c:pt idx="2">
                  <c:v>Attractive</c:v>
                </c:pt>
                <c:pt idx="3">
                  <c:v>Bags_Under_Eyes</c:v>
                </c:pt>
                <c:pt idx="4">
                  <c:v>Bald</c:v>
                </c:pt>
                <c:pt idx="5">
                  <c:v>Bangs</c:v>
                </c:pt>
                <c:pt idx="6">
                  <c:v>Big_Lips</c:v>
                </c:pt>
                <c:pt idx="7">
                  <c:v>Big_Nose</c:v>
                </c:pt>
                <c:pt idx="8">
                  <c:v>Black_Hair</c:v>
                </c:pt>
                <c:pt idx="9">
                  <c:v>Blond_Hair</c:v>
                </c:pt>
                <c:pt idx="10">
                  <c:v>Blurry</c:v>
                </c:pt>
                <c:pt idx="11">
                  <c:v>Brown_Hair</c:v>
                </c:pt>
                <c:pt idx="12">
                  <c:v>Bushy_Eyebrows</c:v>
                </c:pt>
                <c:pt idx="13">
                  <c:v>Chubby</c:v>
                </c:pt>
                <c:pt idx="14">
                  <c:v>Double_Chin</c:v>
                </c:pt>
                <c:pt idx="15">
                  <c:v>Eyeglasses</c:v>
                </c:pt>
                <c:pt idx="16">
                  <c:v>Goatee</c:v>
                </c:pt>
                <c:pt idx="17">
                  <c:v>Gray_Hair</c:v>
                </c:pt>
                <c:pt idx="18">
                  <c:v>Heavy_Makeup</c:v>
                </c:pt>
                <c:pt idx="19">
                  <c:v>High_Cheekbones</c:v>
                </c:pt>
                <c:pt idx="20">
                  <c:v>Male</c:v>
                </c:pt>
                <c:pt idx="21">
                  <c:v>Mouth_Slightly_Open</c:v>
                </c:pt>
                <c:pt idx="22">
                  <c:v>Mustache</c:v>
                </c:pt>
                <c:pt idx="23">
                  <c:v>Narrow_Eyes</c:v>
                </c:pt>
                <c:pt idx="24">
                  <c:v>No_Beard</c:v>
                </c:pt>
                <c:pt idx="25">
                  <c:v>Oval_Face</c:v>
                </c:pt>
                <c:pt idx="26">
                  <c:v>Pale_Skin</c:v>
                </c:pt>
                <c:pt idx="27">
                  <c:v>Pointy_Nose</c:v>
                </c:pt>
                <c:pt idx="28">
                  <c:v>Receding_Hairline</c:v>
                </c:pt>
                <c:pt idx="29">
                  <c:v>Rosy_Cheeks</c:v>
                </c:pt>
                <c:pt idx="30">
                  <c:v>Sideburns</c:v>
                </c:pt>
                <c:pt idx="31">
                  <c:v>Smiling</c:v>
                </c:pt>
                <c:pt idx="32">
                  <c:v>Straight_Hair</c:v>
                </c:pt>
                <c:pt idx="33">
                  <c:v>Wavy_Hair</c:v>
                </c:pt>
                <c:pt idx="34">
                  <c:v>Wearing_Earrings</c:v>
                </c:pt>
                <c:pt idx="35">
                  <c:v>Wearing_Hat</c:v>
                </c:pt>
                <c:pt idx="36">
                  <c:v>Wearing_Lipstick</c:v>
                </c:pt>
                <c:pt idx="37">
                  <c:v>Wearing_Necklace</c:v>
                </c:pt>
                <c:pt idx="38">
                  <c:v>Wearing_Necktie</c:v>
                </c:pt>
                <c:pt idx="39">
                  <c:v>Young</c:v>
                </c:pt>
              </c:strCache>
            </c:strRef>
          </c:cat>
          <c:val>
            <c:numRef>
              <c:f>Sheet4!$D$5:$D$44</c:f>
              <c:numCache>
                <c:formatCode>General</c:formatCode>
                <c:ptCount val="40"/>
                <c:pt idx="0">
                  <c:v>9.5000000000000001E-2</c:v>
                </c:pt>
                <c:pt idx="1">
                  <c:v>0.51900000000000002</c:v>
                </c:pt>
                <c:pt idx="2">
                  <c:v>0.65200000000000002</c:v>
                </c:pt>
                <c:pt idx="3">
                  <c:v>0.59399999999999997</c:v>
                </c:pt>
                <c:pt idx="4">
                  <c:v>8.0000000000000002E-3</c:v>
                </c:pt>
                <c:pt idx="5">
                  <c:v>0.16200000000000001</c:v>
                </c:pt>
                <c:pt idx="6">
                  <c:v>0.72399999999999998</c:v>
                </c:pt>
                <c:pt idx="7">
                  <c:v>0.41899999999999998</c:v>
                </c:pt>
                <c:pt idx="8">
                  <c:v>0.57699999999999996</c:v>
                </c:pt>
                <c:pt idx="9">
                  <c:v>0.124</c:v>
                </c:pt>
                <c:pt idx="10">
                  <c:v>0</c:v>
                </c:pt>
                <c:pt idx="11">
                  <c:v>0.39300000000000002</c:v>
                </c:pt>
                <c:pt idx="12">
                  <c:v>0.33300000000000002</c:v>
                </c:pt>
                <c:pt idx="13">
                  <c:v>0.11600000000000001</c:v>
                </c:pt>
                <c:pt idx="14">
                  <c:v>0.124</c:v>
                </c:pt>
                <c:pt idx="15">
                  <c:v>6.6000000000000003E-2</c:v>
                </c:pt>
                <c:pt idx="16">
                  <c:v>0.121</c:v>
                </c:pt>
                <c:pt idx="17">
                  <c:v>1.4E-2</c:v>
                </c:pt>
                <c:pt idx="18">
                  <c:v>0.58299999999999996</c:v>
                </c:pt>
                <c:pt idx="19">
                  <c:v>0.66800000000000004</c:v>
                </c:pt>
                <c:pt idx="20">
                  <c:v>0.40899999999999997</c:v>
                </c:pt>
                <c:pt idx="21">
                  <c:v>0.41899999999999998</c:v>
                </c:pt>
                <c:pt idx="22">
                  <c:v>0.106</c:v>
                </c:pt>
                <c:pt idx="23">
                  <c:v>0.28499999999999998</c:v>
                </c:pt>
                <c:pt idx="24">
                  <c:v>0.28599999999999998</c:v>
                </c:pt>
                <c:pt idx="25">
                  <c:v>0.17899999999999999</c:v>
                </c:pt>
                <c:pt idx="26">
                  <c:v>0.08</c:v>
                </c:pt>
                <c:pt idx="27">
                  <c:v>0.22600000000000001</c:v>
                </c:pt>
                <c:pt idx="28">
                  <c:v>0.158</c:v>
                </c:pt>
                <c:pt idx="29">
                  <c:v>2.1000000000000001E-2</c:v>
                </c:pt>
                <c:pt idx="30">
                  <c:v>0.14599999999999999</c:v>
                </c:pt>
                <c:pt idx="31">
                  <c:v>0.57299999999999995</c:v>
                </c:pt>
                <c:pt idx="32">
                  <c:v>0.157</c:v>
                </c:pt>
                <c:pt idx="33">
                  <c:v>0.254</c:v>
                </c:pt>
                <c:pt idx="34">
                  <c:v>0.105</c:v>
                </c:pt>
                <c:pt idx="35">
                  <c:v>4.2000000000000003E-2</c:v>
                </c:pt>
                <c:pt idx="36">
                  <c:v>0.63600000000000001</c:v>
                </c:pt>
                <c:pt idx="37">
                  <c:v>8.0000000000000002E-3</c:v>
                </c:pt>
                <c:pt idx="38">
                  <c:v>1.6E-2</c:v>
                </c:pt>
                <c:pt idx="39">
                  <c:v>0.36699999999999999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4F-AC47-979E-9063EC3CC630}"/>
            </c:ext>
          </c:extLst>
        </c:ser>
        <c:ser>
          <c:idx val="2"/>
          <c:order val="2"/>
          <c:tx>
            <c:strRef>
              <c:f>Sheet4!$E$3:$E$4</c:f>
              <c:strCache>
                <c:ptCount val="2"/>
                <c:pt idx="0">
                  <c:v>Retention rate</c:v>
                </c:pt>
                <c:pt idx="1">
                  <c:v>(Ours)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Sheet4!$B$5:$B$44</c:f>
              <c:strCache>
                <c:ptCount val="40"/>
                <c:pt idx="0">
                  <c:v>5_o_Clock_Shadow</c:v>
                </c:pt>
                <c:pt idx="1">
                  <c:v>Arched_Eyebrows</c:v>
                </c:pt>
                <c:pt idx="2">
                  <c:v>Attractive</c:v>
                </c:pt>
                <c:pt idx="3">
                  <c:v>Bags_Under_Eyes</c:v>
                </c:pt>
                <c:pt idx="4">
                  <c:v>Bald</c:v>
                </c:pt>
                <c:pt idx="5">
                  <c:v>Bangs</c:v>
                </c:pt>
                <c:pt idx="6">
                  <c:v>Big_Lips</c:v>
                </c:pt>
                <c:pt idx="7">
                  <c:v>Big_Nose</c:v>
                </c:pt>
                <c:pt idx="8">
                  <c:v>Black_Hair</c:v>
                </c:pt>
                <c:pt idx="9">
                  <c:v>Blond_Hair</c:v>
                </c:pt>
                <c:pt idx="10">
                  <c:v>Blurry</c:v>
                </c:pt>
                <c:pt idx="11">
                  <c:v>Brown_Hair</c:v>
                </c:pt>
                <c:pt idx="12">
                  <c:v>Bushy_Eyebrows</c:v>
                </c:pt>
                <c:pt idx="13">
                  <c:v>Chubby</c:v>
                </c:pt>
                <c:pt idx="14">
                  <c:v>Double_Chin</c:v>
                </c:pt>
                <c:pt idx="15">
                  <c:v>Eyeglasses</c:v>
                </c:pt>
                <c:pt idx="16">
                  <c:v>Goatee</c:v>
                </c:pt>
                <c:pt idx="17">
                  <c:v>Gray_Hair</c:v>
                </c:pt>
                <c:pt idx="18">
                  <c:v>Heavy_Makeup</c:v>
                </c:pt>
                <c:pt idx="19">
                  <c:v>High_Cheekbones</c:v>
                </c:pt>
                <c:pt idx="20">
                  <c:v>Male</c:v>
                </c:pt>
                <c:pt idx="21">
                  <c:v>Mouth_Slightly_Open</c:v>
                </c:pt>
                <c:pt idx="22">
                  <c:v>Mustache</c:v>
                </c:pt>
                <c:pt idx="23">
                  <c:v>Narrow_Eyes</c:v>
                </c:pt>
                <c:pt idx="24">
                  <c:v>No_Beard</c:v>
                </c:pt>
                <c:pt idx="25">
                  <c:v>Oval_Face</c:v>
                </c:pt>
                <c:pt idx="26">
                  <c:v>Pale_Skin</c:v>
                </c:pt>
                <c:pt idx="27">
                  <c:v>Pointy_Nose</c:v>
                </c:pt>
                <c:pt idx="28">
                  <c:v>Receding_Hairline</c:v>
                </c:pt>
                <c:pt idx="29">
                  <c:v>Rosy_Cheeks</c:v>
                </c:pt>
                <c:pt idx="30">
                  <c:v>Sideburns</c:v>
                </c:pt>
                <c:pt idx="31">
                  <c:v>Smiling</c:v>
                </c:pt>
                <c:pt idx="32">
                  <c:v>Straight_Hair</c:v>
                </c:pt>
                <c:pt idx="33">
                  <c:v>Wavy_Hair</c:v>
                </c:pt>
                <c:pt idx="34">
                  <c:v>Wearing_Earrings</c:v>
                </c:pt>
                <c:pt idx="35">
                  <c:v>Wearing_Hat</c:v>
                </c:pt>
                <c:pt idx="36">
                  <c:v>Wearing_Lipstick</c:v>
                </c:pt>
                <c:pt idx="37">
                  <c:v>Wearing_Necklace</c:v>
                </c:pt>
                <c:pt idx="38">
                  <c:v>Wearing_Necktie</c:v>
                </c:pt>
                <c:pt idx="39">
                  <c:v>Young</c:v>
                </c:pt>
              </c:strCache>
            </c:strRef>
          </c:cat>
          <c:val>
            <c:numRef>
              <c:f>Sheet4!$E$5:$E$44</c:f>
              <c:numCache>
                <c:formatCode>General</c:formatCode>
                <c:ptCount val="40"/>
                <c:pt idx="0">
                  <c:v>0.76877756339581005</c:v>
                </c:pt>
                <c:pt idx="1">
                  <c:v>0.83311053766769005</c:v>
                </c:pt>
                <c:pt idx="2">
                  <c:v>0.81907464599609303</c:v>
                </c:pt>
                <c:pt idx="3">
                  <c:v>0.79118054978390895</c:v>
                </c:pt>
                <c:pt idx="4">
                  <c:v>0.83282058715820295</c:v>
                </c:pt>
                <c:pt idx="5">
                  <c:v>0.86389587402343704</c:v>
                </c:pt>
                <c:pt idx="6">
                  <c:v>0.84573942775592403</c:v>
                </c:pt>
                <c:pt idx="7">
                  <c:v>0.79714475245465799</c:v>
                </c:pt>
                <c:pt idx="8">
                  <c:v>0.83326517638854003</c:v>
                </c:pt>
                <c:pt idx="9">
                  <c:v>0.85905022349783999</c:v>
                </c:pt>
                <c:pt idx="10">
                  <c:v>0.85933768875607297</c:v>
                </c:pt>
                <c:pt idx="11">
                  <c:v>0.84808546100823601</c:v>
                </c:pt>
                <c:pt idx="12">
                  <c:v>0.82708709655639401</c:v>
                </c:pt>
                <c:pt idx="13">
                  <c:v>0.81131155689233203</c:v>
                </c:pt>
                <c:pt idx="14">
                  <c:v>0.75950459925732206</c:v>
                </c:pt>
                <c:pt idx="15">
                  <c:v>0.82328229092913197</c:v>
                </c:pt>
                <c:pt idx="16">
                  <c:v>0.78787146438131095</c:v>
                </c:pt>
                <c:pt idx="17">
                  <c:v>0.80791431468921704</c:v>
                </c:pt>
                <c:pt idx="18">
                  <c:v>0.79721167384381197</c:v>
                </c:pt>
                <c:pt idx="19">
                  <c:v>0.80384259033203098</c:v>
                </c:pt>
                <c:pt idx="20">
                  <c:v>0.76340347916275597</c:v>
                </c:pt>
                <c:pt idx="21">
                  <c:v>0.86301364841403905</c:v>
                </c:pt>
                <c:pt idx="22">
                  <c:v>0.74659210848305702</c:v>
                </c:pt>
                <c:pt idx="23">
                  <c:v>0.83890626488662301</c:v>
                </c:pt>
                <c:pt idx="24">
                  <c:v>0.73936909001048001</c:v>
                </c:pt>
                <c:pt idx="25">
                  <c:v>0.813985998343422</c:v>
                </c:pt>
                <c:pt idx="26">
                  <c:v>0.84080618981779698</c:v>
                </c:pt>
                <c:pt idx="27">
                  <c:v>0.86086652746152603</c:v>
                </c:pt>
                <c:pt idx="28">
                  <c:v>0.83454024370978797</c:v>
                </c:pt>
                <c:pt idx="29">
                  <c:v>0.78974371337890603</c:v>
                </c:pt>
                <c:pt idx="30">
                  <c:v>0.80093146332402698</c:v>
                </c:pt>
                <c:pt idx="31">
                  <c:v>0.80953479003906204</c:v>
                </c:pt>
                <c:pt idx="32">
                  <c:v>0.83768750583180596</c:v>
                </c:pt>
                <c:pt idx="33">
                  <c:v>0.85537502629970097</c:v>
                </c:pt>
                <c:pt idx="34">
                  <c:v>0.817144197947132</c:v>
                </c:pt>
                <c:pt idx="35">
                  <c:v>0.885233316076807</c:v>
                </c:pt>
                <c:pt idx="36">
                  <c:v>0.772101135253906</c:v>
                </c:pt>
                <c:pt idx="37">
                  <c:v>0.829945607228322</c:v>
                </c:pt>
                <c:pt idx="38">
                  <c:v>0.79297518195592698</c:v>
                </c:pt>
                <c:pt idx="39">
                  <c:v>0.77477548395843798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4F-AC47-979E-9063EC3CC630}"/>
            </c:ext>
          </c:extLst>
        </c:ser>
        <c:ser>
          <c:idx val="3"/>
          <c:order val="3"/>
          <c:tx>
            <c:strRef>
              <c:f>Sheet4!$F$3:$F$4</c:f>
              <c:strCache>
                <c:ptCount val="2"/>
                <c:pt idx="0">
                  <c:v>Retention rate</c:v>
                </c:pt>
                <c:pt idx="1">
                  <c:v>(EnjoyEditing)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Sheet4!$B$5:$B$44</c:f>
              <c:strCache>
                <c:ptCount val="40"/>
                <c:pt idx="0">
                  <c:v>5_o_Clock_Shadow</c:v>
                </c:pt>
                <c:pt idx="1">
                  <c:v>Arched_Eyebrows</c:v>
                </c:pt>
                <c:pt idx="2">
                  <c:v>Attractive</c:v>
                </c:pt>
                <c:pt idx="3">
                  <c:v>Bags_Under_Eyes</c:v>
                </c:pt>
                <c:pt idx="4">
                  <c:v>Bald</c:v>
                </c:pt>
                <c:pt idx="5">
                  <c:v>Bangs</c:v>
                </c:pt>
                <c:pt idx="6">
                  <c:v>Big_Lips</c:v>
                </c:pt>
                <c:pt idx="7">
                  <c:v>Big_Nose</c:v>
                </c:pt>
                <c:pt idx="8">
                  <c:v>Black_Hair</c:v>
                </c:pt>
                <c:pt idx="9">
                  <c:v>Blond_Hair</c:v>
                </c:pt>
                <c:pt idx="10">
                  <c:v>Blurry</c:v>
                </c:pt>
                <c:pt idx="11">
                  <c:v>Brown_Hair</c:v>
                </c:pt>
                <c:pt idx="12">
                  <c:v>Bushy_Eyebrows</c:v>
                </c:pt>
                <c:pt idx="13">
                  <c:v>Chubby</c:v>
                </c:pt>
                <c:pt idx="14">
                  <c:v>Double_Chin</c:v>
                </c:pt>
                <c:pt idx="15">
                  <c:v>Eyeglasses</c:v>
                </c:pt>
                <c:pt idx="16">
                  <c:v>Goatee</c:v>
                </c:pt>
                <c:pt idx="17">
                  <c:v>Gray_Hair</c:v>
                </c:pt>
                <c:pt idx="18">
                  <c:v>Heavy_Makeup</c:v>
                </c:pt>
                <c:pt idx="19">
                  <c:v>High_Cheekbones</c:v>
                </c:pt>
                <c:pt idx="20">
                  <c:v>Male</c:v>
                </c:pt>
                <c:pt idx="21">
                  <c:v>Mouth_Slightly_Open</c:v>
                </c:pt>
                <c:pt idx="22">
                  <c:v>Mustache</c:v>
                </c:pt>
                <c:pt idx="23">
                  <c:v>Narrow_Eyes</c:v>
                </c:pt>
                <c:pt idx="24">
                  <c:v>No_Beard</c:v>
                </c:pt>
                <c:pt idx="25">
                  <c:v>Oval_Face</c:v>
                </c:pt>
                <c:pt idx="26">
                  <c:v>Pale_Skin</c:v>
                </c:pt>
                <c:pt idx="27">
                  <c:v>Pointy_Nose</c:v>
                </c:pt>
                <c:pt idx="28">
                  <c:v>Receding_Hairline</c:v>
                </c:pt>
                <c:pt idx="29">
                  <c:v>Rosy_Cheeks</c:v>
                </c:pt>
                <c:pt idx="30">
                  <c:v>Sideburns</c:v>
                </c:pt>
                <c:pt idx="31">
                  <c:v>Smiling</c:v>
                </c:pt>
                <c:pt idx="32">
                  <c:v>Straight_Hair</c:v>
                </c:pt>
                <c:pt idx="33">
                  <c:v>Wavy_Hair</c:v>
                </c:pt>
                <c:pt idx="34">
                  <c:v>Wearing_Earrings</c:v>
                </c:pt>
                <c:pt idx="35">
                  <c:v>Wearing_Hat</c:v>
                </c:pt>
                <c:pt idx="36">
                  <c:v>Wearing_Lipstick</c:v>
                </c:pt>
                <c:pt idx="37">
                  <c:v>Wearing_Necklace</c:v>
                </c:pt>
                <c:pt idx="38">
                  <c:v>Wearing_Necktie</c:v>
                </c:pt>
                <c:pt idx="39">
                  <c:v>Young</c:v>
                </c:pt>
              </c:strCache>
            </c:strRef>
          </c:cat>
          <c:val>
            <c:numRef>
              <c:f>Sheet4!$F$5:$F$44</c:f>
              <c:numCache>
                <c:formatCode>General</c:formatCode>
                <c:ptCount val="40"/>
                <c:pt idx="0">
                  <c:v>0.66946099853515595</c:v>
                </c:pt>
                <c:pt idx="1">
                  <c:v>0.79034994415314697</c:v>
                </c:pt>
                <c:pt idx="2">
                  <c:v>0.68370248037811698</c:v>
                </c:pt>
                <c:pt idx="3">
                  <c:v>0.788689880371093</c:v>
                </c:pt>
                <c:pt idx="4">
                  <c:v>0.75687578719701498</c:v>
                </c:pt>
                <c:pt idx="5">
                  <c:v>0.76497290039062504</c:v>
                </c:pt>
                <c:pt idx="6">
                  <c:v>0.74779132080078103</c:v>
                </c:pt>
                <c:pt idx="7">
                  <c:v>0.69815228271484298</c:v>
                </c:pt>
                <c:pt idx="8">
                  <c:v>0.83689398193359299</c:v>
                </c:pt>
                <c:pt idx="9">
                  <c:v>0.55899829101562504</c:v>
                </c:pt>
                <c:pt idx="10">
                  <c:v>0.76187316894531198</c:v>
                </c:pt>
                <c:pt idx="11">
                  <c:v>0.64497039794921796</c:v>
                </c:pt>
                <c:pt idx="12">
                  <c:v>0.82650927734375002</c:v>
                </c:pt>
                <c:pt idx="13">
                  <c:v>0.82087091064453099</c:v>
                </c:pt>
                <c:pt idx="14">
                  <c:v>0.787129693447015</c:v>
                </c:pt>
                <c:pt idx="15">
                  <c:v>0.82853485107421798</c:v>
                </c:pt>
                <c:pt idx="16">
                  <c:v>0.74953801864232705</c:v>
                </c:pt>
                <c:pt idx="17">
                  <c:v>0.81081854248046803</c:v>
                </c:pt>
                <c:pt idx="18">
                  <c:v>0.64228411564999999</c:v>
                </c:pt>
                <c:pt idx="19">
                  <c:v>0.84035485839843704</c:v>
                </c:pt>
                <c:pt idx="20">
                  <c:v>0.77422985839843705</c:v>
                </c:pt>
                <c:pt idx="21">
                  <c:v>0.81058648681640599</c:v>
                </c:pt>
                <c:pt idx="22">
                  <c:v>0.58756628417968704</c:v>
                </c:pt>
                <c:pt idx="23">
                  <c:v>0.73689398193359301</c:v>
                </c:pt>
                <c:pt idx="24">
                  <c:v>0.637205688476562</c:v>
                </c:pt>
                <c:pt idx="25">
                  <c:v>0.71694653320312496</c:v>
                </c:pt>
                <c:pt idx="26">
                  <c:v>0.74174053329076495</c:v>
                </c:pt>
                <c:pt idx="27">
                  <c:v>0.761895446777343</c:v>
                </c:pt>
                <c:pt idx="28">
                  <c:v>0.64274346297826501</c:v>
                </c:pt>
                <c:pt idx="29">
                  <c:v>0.79725652450170204</c:v>
                </c:pt>
                <c:pt idx="30">
                  <c:v>0.811179138183593</c:v>
                </c:pt>
                <c:pt idx="31">
                  <c:v>0.70748321533203096</c:v>
                </c:pt>
                <c:pt idx="32">
                  <c:v>0.63994543457031206</c:v>
                </c:pt>
                <c:pt idx="33">
                  <c:v>0.79151563117101098</c:v>
                </c:pt>
                <c:pt idx="34">
                  <c:v>0.61486871337890603</c:v>
                </c:pt>
                <c:pt idx="35">
                  <c:v>0.78920727539062496</c:v>
                </c:pt>
                <c:pt idx="36">
                  <c:v>0.691596305068929</c:v>
                </c:pt>
                <c:pt idx="37">
                  <c:v>0.82881982421875</c:v>
                </c:pt>
                <c:pt idx="38">
                  <c:v>0.60633355086888996</c:v>
                </c:pt>
                <c:pt idx="39">
                  <c:v>0.74489624023437495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4F-AC47-979E-9063EC3CC6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0305487"/>
        <c:axId val="2130305071"/>
      </c:barChart>
      <c:catAx>
        <c:axId val="2130305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130305071"/>
        <c:crosses val="autoZero"/>
        <c:auto val="1"/>
        <c:lblAlgn val="ctr"/>
        <c:lblOffset val="100"/>
        <c:noMultiLvlLbl val="0"/>
      </c:catAx>
      <c:valAx>
        <c:axId val="213030507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130305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988466914454705E-5"/>
          <c:y val="0.87649187468587708"/>
          <c:w val="0.99900607605540859"/>
          <c:h val="4.42711480580701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20389-48F1-408D-823C-6D5E0445AE95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1143000"/>
            <a:ext cx="6400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1BF79-858E-40D4-82B0-E43E822F5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88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4130" y="1416463"/>
            <a:ext cx="13464779" cy="3013240"/>
          </a:xfrm>
        </p:spPr>
        <p:txBody>
          <a:bodyPr anchor="b"/>
          <a:lstStyle>
            <a:lvl1pPr algn="ctr">
              <a:defRPr sz="757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4130" y="4545905"/>
            <a:ext cx="13464779" cy="2089633"/>
          </a:xfrm>
        </p:spPr>
        <p:txBody>
          <a:bodyPr/>
          <a:lstStyle>
            <a:lvl1pPr marL="0" indent="0" algn="ctr">
              <a:buNone/>
              <a:defRPr sz="3029"/>
            </a:lvl1pPr>
            <a:lvl2pPr marL="576986" indent="0" algn="ctr">
              <a:buNone/>
              <a:defRPr sz="2524"/>
            </a:lvl2pPr>
            <a:lvl3pPr marL="1153973" indent="0" algn="ctr">
              <a:buNone/>
              <a:defRPr sz="2272"/>
            </a:lvl3pPr>
            <a:lvl4pPr marL="1730959" indent="0" algn="ctr">
              <a:buNone/>
              <a:defRPr sz="2019"/>
            </a:lvl4pPr>
            <a:lvl5pPr marL="2307946" indent="0" algn="ctr">
              <a:buNone/>
              <a:defRPr sz="2019"/>
            </a:lvl5pPr>
            <a:lvl6pPr marL="2884932" indent="0" algn="ctr">
              <a:buNone/>
              <a:defRPr sz="2019"/>
            </a:lvl6pPr>
            <a:lvl7pPr marL="3461918" indent="0" algn="ctr">
              <a:buNone/>
              <a:defRPr sz="2019"/>
            </a:lvl7pPr>
            <a:lvl8pPr marL="4038905" indent="0" algn="ctr">
              <a:buNone/>
              <a:defRPr sz="2019"/>
            </a:lvl8pPr>
            <a:lvl9pPr marL="4615891" indent="0" algn="ctr">
              <a:buNone/>
              <a:defRPr sz="201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5BF4-F1D3-4C47-ACAC-27178060CE14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E6B0-4028-4D54-9970-8DB0FA41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0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5BF4-F1D3-4C47-ACAC-27178060CE14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E6B0-4028-4D54-9970-8DB0FA41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47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47643" y="460801"/>
            <a:ext cx="3871124" cy="733475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4272" y="460801"/>
            <a:ext cx="11388958" cy="733475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5BF4-F1D3-4C47-ACAC-27178060CE14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E6B0-4028-4D54-9970-8DB0FA41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1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5BF4-F1D3-4C47-ACAC-27178060CE14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E6B0-4028-4D54-9970-8DB0FA41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4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921" y="2157753"/>
            <a:ext cx="15484495" cy="3600260"/>
          </a:xfrm>
        </p:spPr>
        <p:txBody>
          <a:bodyPr anchor="b"/>
          <a:lstStyle>
            <a:lvl1pPr>
              <a:defRPr sz="757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921" y="5792073"/>
            <a:ext cx="15484495" cy="1893292"/>
          </a:xfrm>
        </p:spPr>
        <p:txBody>
          <a:bodyPr/>
          <a:lstStyle>
            <a:lvl1pPr marL="0" indent="0">
              <a:buNone/>
              <a:defRPr sz="3029">
                <a:solidFill>
                  <a:schemeClr val="tx1">
                    <a:tint val="75000"/>
                  </a:schemeClr>
                </a:solidFill>
              </a:defRPr>
            </a:lvl1pPr>
            <a:lvl2pPr marL="576986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2pPr>
            <a:lvl3pPr marL="1153973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3pPr>
            <a:lvl4pPr marL="1730959" indent="0">
              <a:buNone/>
              <a:defRPr sz="2019">
                <a:solidFill>
                  <a:schemeClr val="tx1">
                    <a:tint val="75000"/>
                  </a:schemeClr>
                </a:solidFill>
              </a:defRPr>
            </a:lvl4pPr>
            <a:lvl5pPr marL="2307946" indent="0">
              <a:buNone/>
              <a:defRPr sz="2019">
                <a:solidFill>
                  <a:schemeClr val="tx1">
                    <a:tint val="75000"/>
                  </a:schemeClr>
                </a:solidFill>
              </a:defRPr>
            </a:lvl5pPr>
            <a:lvl6pPr marL="2884932" indent="0">
              <a:buNone/>
              <a:defRPr sz="2019">
                <a:solidFill>
                  <a:schemeClr val="tx1">
                    <a:tint val="75000"/>
                  </a:schemeClr>
                </a:solidFill>
              </a:defRPr>
            </a:lvl6pPr>
            <a:lvl7pPr marL="3461918" indent="0">
              <a:buNone/>
              <a:defRPr sz="2019">
                <a:solidFill>
                  <a:schemeClr val="tx1">
                    <a:tint val="75000"/>
                  </a:schemeClr>
                </a:solidFill>
              </a:defRPr>
            </a:lvl7pPr>
            <a:lvl8pPr marL="4038905" indent="0">
              <a:buNone/>
              <a:defRPr sz="2019">
                <a:solidFill>
                  <a:schemeClr val="tx1">
                    <a:tint val="75000"/>
                  </a:schemeClr>
                </a:solidFill>
              </a:defRPr>
            </a:lvl8pPr>
            <a:lvl9pPr marL="4615891" indent="0">
              <a:buNone/>
              <a:defRPr sz="20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5BF4-F1D3-4C47-ACAC-27178060CE14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E6B0-4028-4D54-9970-8DB0FA41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52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4271" y="2304006"/>
            <a:ext cx="7630041" cy="549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88726" y="2304006"/>
            <a:ext cx="7630041" cy="549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5BF4-F1D3-4C47-ACAC-27178060CE14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E6B0-4028-4D54-9970-8DB0FA41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8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610" y="460802"/>
            <a:ext cx="15484495" cy="1672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610" y="2121690"/>
            <a:ext cx="7594976" cy="1039807"/>
          </a:xfrm>
        </p:spPr>
        <p:txBody>
          <a:bodyPr anchor="b"/>
          <a:lstStyle>
            <a:lvl1pPr marL="0" indent="0">
              <a:buNone/>
              <a:defRPr sz="3029" b="1"/>
            </a:lvl1pPr>
            <a:lvl2pPr marL="576986" indent="0">
              <a:buNone/>
              <a:defRPr sz="2524" b="1"/>
            </a:lvl2pPr>
            <a:lvl3pPr marL="1153973" indent="0">
              <a:buNone/>
              <a:defRPr sz="2272" b="1"/>
            </a:lvl3pPr>
            <a:lvl4pPr marL="1730959" indent="0">
              <a:buNone/>
              <a:defRPr sz="2019" b="1"/>
            </a:lvl4pPr>
            <a:lvl5pPr marL="2307946" indent="0">
              <a:buNone/>
              <a:defRPr sz="2019" b="1"/>
            </a:lvl5pPr>
            <a:lvl6pPr marL="2884932" indent="0">
              <a:buNone/>
              <a:defRPr sz="2019" b="1"/>
            </a:lvl6pPr>
            <a:lvl7pPr marL="3461918" indent="0">
              <a:buNone/>
              <a:defRPr sz="2019" b="1"/>
            </a:lvl7pPr>
            <a:lvl8pPr marL="4038905" indent="0">
              <a:buNone/>
              <a:defRPr sz="2019" b="1"/>
            </a:lvl8pPr>
            <a:lvl9pPr marL="4615891" indent="0">
              <a:buNone/>
              <a:defRPr sz="201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10" y="3161497"/>
            <a:ext cx="7594976" cy="4650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88725" y="2121690"/>
            <a:ext cx="7632380" cy="1039807"/>
          </a:xfrm>
        </p:spPr>
        <p:txBody>
          <a:bodyPr anchor="b"/>
          <a:lstStyle>
            <a:lvl1pPr marL="0" indent="0">
              <a:buNone/>
              <a:defRPr sz="3029" b="1"/>
            </a:lvl1pPr>
            <a:lvl2pPr marL="576986" indent="0">
              <a:buNone/>
              <a:defRPr sz="2524" b="1"/>
            </a:lvl2pPr>
            <a:lvl3pPr marL="1153973" indent="0">
              <a:buNone/>
              <a:defRPr sz="2272" b="1"/>
            </a:lvl3pPr>
            <a:lvl4pPr marL="1730959" indent="0">
              <a:buNone/>
              <a:defRPr sz="2019" b="1"/>
            </a:lvl4pPr>
            <a:lvl5pPr marL="2307946" indent="0">
              <a:buNone/>
              <a:defRPr sz="2019" b="1"/>
            </a:lvl5pPr>
            <a:lvl6pPr marL="2884932" indent="0">
              <a:buNone/>
              <a:defRPr sz="2019" b="1"/>
            </a:lvl6pPr>
            <a:lvl7pPr marL="3461918" indent="0">
              <a:buNone/>
              <a:defRPr sz="2019" b="1"/>
            </a:lvl7pPr>
            <a:lvl8pPr marL="4038905" indent="0">
              <a:buNone/>
              <a:defRPr sz="2019" b="1"/>
            </a:lvl8pPr>
            <a:lvl9pPr marL="4615891" indent="0">
              <a:buNone/>
              <a:defRPr sz="201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88725" y="3161497"/>
            <a:ext cx="7632380" cy="4650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5BF4-F1D3-4C47-ACAC-27178060CE14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E6B0-4028-4D54-9970-8DB0FA41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6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5BF4-F1D3-4C47-ACAC-27178060CE14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E6B0-4028-4D54-9970-8DB0FA41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94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5BF4-F1D3-4C47-ACAC-27178060CE14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E6B0-4028-4D54-9970-8DB0FA41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63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610" y="577003"/>
            <a:ext cx="5790322" cy="2019512"/>
          </a:xfrm>
        </p:spPr>
        <p:txBody>
          <a:bodyPr anchor="b"/>
          <a:lstStyle>
            <a:lvl1pPr>
              <a:defRPr sz="40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2380" y="1246168"/>
            <a:ext cx="9088725" cy="6150695"/>
          </a:xfrm>
        </p:spPr>
        <p:txBody>
          <a:bodyPr/>
          <a:lstStyle>
            <a:lvl1pPr>
              <a:defRPr sz="4038"/>
            </a:lvl1pPr>
            <a:lvl2pPr>
              <a:defRPr sz="3534"/>
            </a:lvl2pPr>
            <a:lvl3pPr>
              <a:defRPr sz="3029"/>
            </a:lvl3pPr>
            <a:lvl4pPr>
              <a:defRPr sz="2524"/>
            </a:lvl4pPr>
            <a:lvl5pPr>
              <a:defRPr sz="2524"/>
            </a:lvl5pPr>
            <a:lvl6pPr>
              <a:defRPr sz="2524"/>
            </a:lvl6pPr>
            <a:lvl7pPr>
              <a:defRPr sz="2524"/>
            </a:lvl7pPr>
            <a:lvl8pPr>
              <a:defRPr sz="2524"/>
            </a:lvl8pPr>
            <a:lvl9pPr>
              <a:defRPr sz="25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6610" y="2596515"/>
            <a:ext cx="5790322" cy="4810365"/>
          </a:xfrm>
        </p:spPr>
        <p:txBody>
          <a:bodyPr/>
          <a:lstStyle>
            <a:lvl1pPr marL="0" indent="0">
              <a:buNone/>
              <a:defRPr sz="2019"/>
            </a:lvl1pPr>
            <a:lvl2pPr marL="576986" indent="0">
              <a:buNone/>
              <a:defRPr sz="1767"/>
            </a:lvl2pPr>
            <a:lvl3pPr marL="1153973" indent="0">
              <a:buNone/>
              <a:defRPr sz="1514"/>
            </a:lvl3pPr>
            <a:lvl4pPr marL="1730959" indent="0">
              <a:buNone/>
              <a:defRPr sz="1262"/>
            </a:lvl4pPr>
            <a:lvl5pPr marL="2307946" indent="0">
              <a:buNone/>
              <a:defRPr sz="1262"/>
            </a:lvl5pPr>
            <a:lvl6pPr marL="2884932" indent="0">
              <a:buNone/>
              <a:defRPr sz="1262"/>
            </a:lvl6pPr>
            <a:lvl7pPr marL="3461918" indent="0">
              <a:buNone/>
              <a:defRPr sz="1262"/>
            </a:lvl7pPr>
            <a:lvl8pPr marL="4038905" indent="0">
              <a:buNone/>
              <a:defRPr sz="1262"/>
            </a:lvl8pPr>
            <a:lvl9pPr marL="4615891" indent="0">
              <a:buNone/>
              <a:defRPr sz="12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5BF4-F1D3-4C47-ACAC-27178060CE14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E6B0-4028-4D54-9970-8DB0FA41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91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610" y="577003"/>
            <a:ext cx="5790322" cy="2019512"/>
          </a:xfrm>
        </p:spPr>
        <p:txBody>
          <a:bodyPr anchor="b"/>
          <a:lstStyle>
            <a:lvl1pPr>
              <a:defRPr sz="40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32380" y="1246168"/>
            <a:ext cx="9088725" cy="6150695"/>
          </a:xfrm>
        </p:spPr>
        <p:txBody>
          <a:bodyPr anchor="t"/>
          <a:lstStyle>
            <a:lvl1pPr marL="0" indent="0">
              <a:buNone/>
              <a:defRPr sz="4038"/>
            </a:lvl1pPr>
            <a:lvl2pPr marL="576986" indent="0">
              <a:buNone/>
              <a:defRPr sz="3534"/>
            </a:lvl2pPr>
            <a:lvl3pPr marL="1153973" indent="0">
              <a:buNone/>
              <a:defRPr sz="3029"/>
            </a:lvl3pPr>
            <a:lvl4pPr marL="1730959" indent="0">
              <a:buNone/>
              <a:defRPr sz="2524"/>
            </a:lvl4pPr>
            <a:lvl5pPr marL="2307946" indent="0">
              <a:buNone/>
              <a:defRPr sz="2524"/>
            </a:lvl5pPr>
            <a:lvl6pPr marL="2884932" indent="0">
              <a:buNone/>
              <a:defRPr sz="2524"/>
            </a:lvl6pPr>
            <a:lvl7pPr marL="3461918" indent="0">
              <a:buNone/>
              <a:defRPr sz="2524"/>
            </a:lvl7pPr>
            <a:lvl8pPr marL="4038905" indent="0">
              <a:buNone/>
              <a:defRPr sz="2524"/>
            </a:lvl8pPr>
            <a:lvl9pPr marL="4615891" indent="0">
              <a:buNone/>
              <a:defRPr sz="25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6610" y="2596515"/>
            <a:ext cx="5790322" cy="4810365"/>
          </a:xfrm>
        </p:spPr>
        <p:txBody>
          <a:bodyPr/>
          <a:lstStyle>
            <a:lvl1pPr marL="0" indent="0">
              <a:buNone/>
              <a:defRPr sz="2019"/>
            </a:lvl1pPr>
            <a:lvl2pPr marL="576986" indent="0">
              <a:buNone/>
              <a:defRPr sz="1767"/>
            </a:lvl2pPr>
            <a:lvl3pPr marL="1153973" indent="0">
              <a:buNone/>
              <a:defRPr sz="1514"/>
            </a:lvl3pPr>
            <a:lvl4pPr marL="1730959" indent="0">
              <a:buNone/>
              <a:defRPr sz="1262"/>
            </a:lvl4pPr>
            <a:lvl5pPr marL="2307946" indent="0">
              <a:buNone/>
              <a:defRPr sz="1262"/>
            </a:lvl5pPr>
            <a:lvl6pPr marL="2884932" indent="0">
              <a:buNone/>
              <a:defRPr sz="1262"/>
            </a:lvl6pPr>
            <a:lvl7pPr marL="3461918" indent="0">
              <a:buNone/>
              <a:defRPr sz="1262"/>
            </a:lvl7pPr>
            <a:lvl8pPr marL="4038905" indent="0">
              <a:buNone/>
              <a:defRPr sz="1262"/>
            </a:lvl8pPr>
            <a:lvl9pPr marL="4615891" indent="0">
              <a:buNone/>
              <a:defRPr sz="12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5BF4-F1D3-4C47-ACAC-27178060CE14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E6B0-4028-4D54-9970-8DB0FA41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6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272" y="460802"/>
            <a:ext cx="15484495" cy="1672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272" y="2304006"/>
            <a:ext cx="15484495" cy="549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4271" y="8021950"/>
            <a:ext cx="4039434" cy="460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E5BF4-F1D3-4C47-ACAC-27178060CE14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6944" y="8021950"/>
            <a:ext cx="6059150" cy="460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79333" y="8021950"/>
            <a:ext cx="4039434" cy="460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1E6B0-4028-4D54-9970-8DB0FA41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19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153973" rtl="0" eaLnBrk="1" latinLnBrk="0" hangingPunct="1">
        <a:lnSpc>
          <a:spcPct val="90000"/>
        </a:lnSpc>
        <a:spcBef>
          <a:spcPct val="0"/>
        </a:spcBef>
        <a:buNone/>
        <a:defRPr sz="55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493" indent="-288493" algn="l" defTabSz="1153973" rtl="0" eaLnBrk="1" latinLnBrk="0" hangingPunct="1">
        <a:lnSpc>
          <a:spcPct val="90000"/>
        </a:lnSpc>
        <a:spcBef>
          <a:spcPts val="1262"/>
        </a:spcBef>
        <a:buFont typeface="Arial" panose="020B0604020202020204" pitchFamily="34" charset="0"/>
        <a:buChar char="•"/>
        <a:defRPr sz="3534" kern="1200">
          <a:solidFill>
            <a:schemeClr val="tx1"/>
          </a:solidFill>
          <a:latin typeface="+mn-lt"/>
          <a:ea typeface="+mn-ea"/>
          <a:cs typeface="+mn-cs"/>
        </a:defRPr>
      </a:lvl1pPr>
      <a:lvl2pPr marL="865480" indent="-288493" algn="l" defTabSz="1153973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3029" kern="1200">
          <a:solidFill>
            <a:schemeClr val="tx1"/>
          </a:solidFill>
          <a:latin typeface="+mn-lt"/>
          <a:ea typeface="+mn-ea"/>
          <a:cs typeface="+mn-cs"/>
        </a:defRPr>
      </a:lvl2pPr>
      <a:lvl3pPr marL="1442466" indent="-288493" algn="l" defTabSz="1153973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2524" kern="1200">
          <a:solidFill>
            <a:schemeClr val="tx1"/>
          </a:solidFill>
          <a:latin typeface="+mn-lt"/>
          <a:ea typeface="+mn-ea"/>
          <a:cs typeface="+mn-cs"/>
        </a:defRPr>
      </a:lvl3pPr>
      <a:lvl4pPr marL="2019452" indent="-288493" algn="l" defTabSz="1153973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2272" kern="1200">
          <a:solidFill>
            <a:schemeClr val="tx1"/>
          </a:solidFill>
          <a:latin typeface="+mn-lt"/>
          <a:ea typeface="+mn-ea"/>
          <a:cs typeface="+mn-cs"/>
        </a:defRPr>
      </a:lvl4pPr>
      <a:lvl5pPr marL="2596439" indent="-288493" algn="l" defTabSz="1153973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2272" kern="1200">
          <a:solidFill>
            <a:schemeClr val="tx1"/>
          </a:solidFill>
          <a:latin typeface="+mn-lt"/>
          <a:ea typeface="+mn-ea"/>
          <a:cs typeface="+mn-cs"/>
        </a:defRPr>
      </a:lvl5pPr>
      <a:lvl6pPr marL="3173425" indent="-288493" algn="l" defTabSz="1153973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2272" kern="1200">
          <a:solidFill>
            <a:schemeClr val="tx1"/>
          </a:solidFill>
          <a:latin typeface="+mn-lt"/>
          <a:ea typeface="+mn-ea"/>
          <a:cs typeface="+mn-cs"/>
        </a:defRPr>
      </a:lvl6pPr>
      <a:lvl7pPr marL="3750412" indent="-288493" algn="l" defTabSz="1153973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2272" kern="1200">
          <a:solidFill>
            <a:schemeClr val="tx1"/>
          </a:solidFill>
          <a:latin typeface="+mn-lt"/>
          <a:ea typeface="+mn-ea"/>
          <a:cs typeface="+mn-cs"/>
        </a:defRPr>
      </a:lvl7pPr>
      <a:lvl8pPr marL="4327398" indent="-288493" algn="l" defTabSz="1153973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2272" kern="1200">
          <a:solidFill>
            <a:schemeClr val="tx1"/>
          </a:solidFill>
          <a:latin typeface="+mn-lt"/>
          <a:ea typeface="+mn-ea"/>
          <a:cs typeface="+mn-cs"/>
        </a:defRPr>
      </a:lvl8pPr>
      <a:lvl9pPr marL="4904384" indent="-288493" algn="l" defTabSz="1153973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22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3973" rtl="0" eaLnBrk="1" latinLnBrk="0" hangingPunct="1">
        <a:defRPr sz="2272" kern="1200">
          <a:solidFill>
            <a:schemeClr val="tx1"/>
          </a:solidFill>
          <a:latin typeface="+mn-lt"/>
          <a:ea typeface="+mn-ea"/>
          <a:cs typeface="+mn-cs"/>
        </a:defRPr>
      </a:lvl1pPr>
      <a:lvl2pPr marL="576986" algn="l" defTabSz="1153973" rtl="0" eaLnBrk="1" latinLnBrk="0" hangingPunct="1">
        <a:defRPr sz="2272" kern="1200">
          <a:solidFill>
            <a:schemeClr val="tx1"/>
          </a:solidFill>
          <a:latin typeface="+mn-lt"/>
          <a:ea typeface="+mn-ea"/>
          <a:cs typeface="+mn-cs"/>
        </a:defRPr>
      </a:lvl2pPr>
      <a:lvl3pPr marL="1153973" algn="l" defTabSz="1153973" rtl="0" eaLnBrk="1" latinLnBrk="0" hangingPunct="1">
        <a:defRPr sz="2272" kern="1200">
          <a:solidFill>
            <a:schemeClr val="tx1"/>
          </a:solidFill>
          <a:latin typeface="+mn-lt"/>
          <a:ea typeface="+mn-ea"/>
          <a:cs typeface="+mn-cs"/>
        </a:defRPr>
      </a:lvl3pPr>
      <a:lvl4pPr marL="1730959" algn="l" defTabSz="1153973" rtl="0" eaLnBrk="1" latinLnBrk="0" hangingPunct="1">
        <a:defRPr sz="2272" kern="1200">
          <a:solidFill>
            <a:schemeClr val="tx1"/>
          </a:solidFill>
          <a:latin typeface="+mn-lt"/>
          <a:ea typeface="+mn-ea"/>
          <a:cs typeface="+mn-cs"/>
        </a:defRPr>
      </a:lvl4pPr>
      <a:lvl5pPr marL="2307946" algn="l" defTabSz="1153973" rtl="0" eaLnBrk="1" latinLnBrk="0" hangingPunct="1">
        <a:defRPr sz="2272" kern="1200">
          <a:solidFill>
            <a:schemeClr val="tx1"/>
          </a:solidFill>
          <a:latin typeface="+mn-lt"/>
          <a:ea typeface="+mn-ea"/>
          <a:cs typeface="+mn-cs"/>
        </a:defRPr>
      </a:lvl5pPr>
      <a:lvl6pPr marL="2884932" algn="l" defTabSz="1153973" rtl="0" eaLnBrk="1" latinLnBrk="0" hangingPunct="1">
        <a:defRPr sz="2272" kern="1200">
          <a:solidFill>
            <a:schemeClr val="tx1"/>
          </a:solidFill>
          <a:latin typeface="+mn-lt"/>
          <a:ea typeface="+mn-ea"/>
          <a:cs typeface="+mn-cs"/>
        </a:defRPr>
      </a:lvl6pPr>
      <a:lvl7pPr marL="3461918" algn="l" defTabSz="1153973" rtl="0" eaLnBrk="1" latinLnBrk="0" hangingPunct="1">
        <a:defRPr sz="2272" kern="1200">
          <a:solidFill>
            <a:schemeClr val="tx1"/>
          </a:solidFill>
          <a:latin typeface="+mn-lt"/>
          <a:ea typeface="+mn-ea"/>
          <a:cs typeface="+mn-cs"/>
        </a:defRPr>
      </a:lvl7pPr>
      <a:lvl8pPr marL="4038905" algn="l" defTabSz="1153973" rtl="0" eaLnBrk="1" latinLnBrk="0" hangingPunct="1">
        <a:defRPr sz="2272" kern="1200">
          <a:solidFill>
            <a:schemeClr val="tx1"/>
          </a:solidFill>
          <a:latin typeface="+mn-lt"/>
          <a:ea typeface="+mn-ea"/>
          <a:cs typeface="+mn-cs"/>
        </a:defRPr>
      </a:lvl8pPr>
      <a:lvl9pPr marL="4615891" algn="l" defTabSz="1153973" rtl="0" eaLnBrk="1" latinLnBrk="0" hangingPunct="1">
        <a:defRPr sz="22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67B4134B-19C0-455F-BCA0-BB13F8A50A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023395"/>
              </p:ext>
            </p:extLst>
          </p:nvPr>
        </p:nvGraphicFramePr>
        <p:xfrm>
          <a:off x="99219" y="25559"/>
          <a:ext cx="17754600" cy="8658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113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F231D41F-27C8-466F-854E-8565F87D5A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6920555"/>
              </p:ext>
            </p:extLst>
          </p:nvPr>
        </p:nvGraphicFramePr>
        <p:xfrm>
          <a:off x="1" y="0"/>
          <a:ext cx="14238514" cy="865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118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6</Words>
  <Application>Microsoft Macintosh PowerPoint</Application>
  <PresentationFormat>自定义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清和</dc:creator>
  <cp:lastModifiedBy>曹兵</cp:lastModifiedBy>
  <cp:revision>29</cp:revision>
  <dcterms:created xsi:type="dcterms:W3CDTF">2021-10-01T12:18:44Z</dcterms:created>
  <dcterms:modified xsi:type="dcterms:W3CDTF">2021-10-01T22:22:32Z</dcterms:modified>
</cp:coreProperties>
</file>