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9" r:id="rId4"/>
    <p:sldId id="290" r:id="rId5"/>
    <p:sldId id="291" r:id="rId6"/>
    <p:sldId id="281" r:id="rId7"/>
    <p:sldId id="282" r:id="rId8"/>
    <p:sldId id="277" r:id="rId9"/>
    <p:sldId id="283" r:id="rId10"/>
    <p:sldId id="278" r:id="rId11"/>
    <p:sldId id="288" r:id="rId12"/>
    <p:sldId id="284" r:id="rId13"/>
    <p:sldId id="286" r:id="rId14"/>
    <p:sldId id="287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BB00"/>
    <a:srgbClr val="A6C9E8"/>
    <a:srgbClr val="C2DAF0"/>
    <a:srgbClr val="A9D18E"/>
    <a:srgbClr val="BFFFFF"/>
    <a:srgbClr val="70AD47"/>
    <a:srgbClr val="5497D3"/>
    <a:srgbClr val="9DC3E6"/>
    <a:srgbClr val="F1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6368" autoAdjust="0"/>
  </p:normalViewPr>
  <p:slideViewPr>
    <p:cSldViewPr snapToGrid="0">
      <p:cViewPr varScale="1">
        <p:scale>
          <a:sx n="116" d="100"/>
          <a:sy n="116" d="100"/>
        </p:scale>
        <p:origin x="67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2A94-BB40-4DAB-A1D8-ABB51CC9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F88A3-EBC5-4B55-AB7F-0F9A90AB2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D5204-3768-4A42-9260-C1E8CA8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2B7DA-48E6-4861-823B-4FF221F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5F56D-7B38-4FB6-8177-48981B5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DFC2-DD3A-4A64-9042-A055411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19E27-D23E-4136-81A8-FC930C93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B7A87-6BCC-420A-88FC-83ADAA04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5B0FE-F478-4F63-A905-FC18E4C3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E133F-3216-4ACC-9751-8760E55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8000A-2B05-4AC5-9F8B-B0EF85EE2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63DFB-7F54-47A4-BFFF-D070BE68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4F8E9-643D-430A-BCE1-B5C15A49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05776-288E-4626-AAE1-80DEE594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F9795-5D26-428D-BFB2-43B66BD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B4803-7C8B-4D8B-BE45-520712E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5341-FE9F-4DE5-BFD8-5F87F666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6950-5836-49E8-9DDB-BB86396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321B-B4CB-4955-8049-FF35724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4BD9D-01DF-42F1-9410-64A5EF9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1064-57C8-4F8B-ABD7-A9A940F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69674-0639-490D-86FE-AFB0E14C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30B7-EB48-4F58-B1EF-BF4AE03B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D0FE-D13B-4CC6-9F8E-805E7B9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820C-10C7-48DA-B472-33F9042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8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75F7-2C67-4824-AD1D-08F44425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7B167-AD5B-4481-9CFB-43DEC4CA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7ECB5-A20C-4556-9980-2E19F294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5498-C015-4FD6-B189-2AC33EC4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F2470-2D87-44C3-8254-9656810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BE916-3159-461B-A6B7-C61A65E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B67F-88F8-4AB8-8C99-5888711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B3506-8008-47C3-AFC8-42574681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80D07-9D61-4047-9182-BF5AAA15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B85DF0-43BC-4D65-B3D9-55B91C9F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B3070-EDA0-4273-A114-1D4EB03C8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A64AA-0C3D-4BC2-AD84-E185A54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684A1-5FEA-45E9-8981-CC9DBBAB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AEF80-58FF-447F-8AED-965565C3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72B-CB99-4BD9-9FB7-E6F9154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F717C-1196-48E5-8E89-CF719129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2BB72-7024-4BAF-9564-CB07963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F1615-9687-465D-9226-E0043E41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4DEC2-9FD8-4FE1-8864-5B0C9E4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04F38E-0784-4708-8A72-0FB94CA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4F58A-5F22-4B63-99F5-F5F42AD8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0339-D842-4134-983F-59F2D8B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4F3C8-1801-4DF9-820E-57CBFA61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3F490-3C96-4749-8F08-FC053F72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02B01-2912-4301-8C9C-587D426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13868-5581-42DB-806A-B90D7B52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4699B-EE12-4602-A025-D3D51EF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4B88-2FCD-4C41-84AF-598CA208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5A6CF-D1E4-4DC3-BBD5-EEF0CDE6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CF379-2B64-4FEF-BA74-B1B0CF1B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B6057-5769-43B9-866E-2E4569C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E942A-A33D-4F2E-97A3-14C0F4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56A3D-5A64-4F20-B0D6-4407174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6B1D9-C077-4740-87D1-C80A7835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9E416-D219-4CFC-8E05-DF6692FA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4C81A-FD49-4EB1-8537-FE2F6829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BCD-CFAB-43DC-AFE0-77744BCC8D87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F7987-427F-465C-BB7D-A03E6590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09AA-A1CC-431F-8706-45EC2B94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13" Type="http://schemas.openxmlformats.org/officeDocument/2006/relationships/image" Target="../media/image60.jpg"/><Relationship Id="rId18" Type="http://schemas.openxmlformats.org/officeDocument/2006/relationships/image" Target="../media/image65.jpg"/><Relationship Id="rId26" Type="http://schemas.openxmlformats.org/officeDocument/2006/relationships/image" Target="../media/image73.jpeg"/><Relationship Id="rId3" Type="http://schemas.openxmlformats.org/officeDocument/2006/relationships/image" Target="../media/image51.jpeg"/><Relationship Id="rId21" Type="http://schemas.openxmlformats.org/officeDocument/2006/relationships/image" Target="../media/image68.jpg"/><Relationship Id="rId7" Type="http://schemas.openxmlformats.org/officeDocument/2006/relationships/image" Target="../media/image54.jpg"/><Relationship Id="rId12" Type="http://schemas.openxmlformats.org/officeDocument/2006/relationships/image" Target="../media/image59.jpg"/><Relationship Id="rId17" Type="http://schemas.openxmlformats.org/officeDocument/2006/relationships/image" Target="../media/image64.jpg"/><Relationship Id="rId25" Type="http://schemas.openxmlformats.org/officeDocument/2006/relationships/image" Target="../media/image72.jpg"/><Relationship Id="rId2" Type="http://schemas.openxmlformats.org/officeDocument/2006/relationships/image" Target="../media/image50.jpeg"/><Relationship Id="rId16" Type="http://schemas.openxmlformats.org/officeDocument/2006/relationships/image" Target="../media/image63.jpg"/><Relationship Id="rId20" Type="http://schemas.openxmlformats.org/officeDocument/2006/relationships/image" Target="../media/image67.jpg"/><Relationship Id="rId29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58.jpg"/><Relationship Id="rId24" Type="http://schemas.openxmlformats.org/officeDocument/2006/relationships/image" Target="../media/image71.jpg"/><Relationship Id="rId5" Type="http://schemas.openxmlformats.org/officeDocument/2006/relationships/image" Target="../media/image53.jpeg"/><Relationship Id="rId15" Type="http://schemas.openxmlformats.org/officeDocument/2006/relationships/image" Target="../media/image62.jpg"/><Relationship Id="rId23" Type="http://schemas.openxmlformats.org/officeDocument/2006/relationships/image" Target="../media/image70.jpg"/><Relationship Id="rId28" Type="http://schemas.openxmlformats.org/officeDocument/2006/relationships/image" Target="../media/image75.jpeg"/><Relationship Id="rId10" Type="http://schemas.openxmlformats.org/officeDocument/2006/relationships/image" Target="../media/image57.jpg"/><Relationship Id="rId19" Type="http://schemas.openxmlformats.org/officeDocument/2006/relationships/image" Target="../media/image66.jpg"/><Relationship Id="rId4" Type="http://schemas.openxmlformats.org/officeDocument/2006/relationships/image" Target="../media/image52.jpeg"/><Relationship Id="rId9" Type="http://schemas.openxmlformats.org/officeDocument/2006/relationships/image" Target="../media/image56.jpg"/><Relationship Id="rId14" Type="http://schemas.openxmlformats.org/officeDocument/2006/relationships/image" Target="../media/image61.jpg"/><Relationship Id="rId22" Type="http://schemas.openxmlformats.org/officeDocument/2006/relationships/image" Target="../media/image69.jpg"/><Relationship Id="rId27" Type="http://schemas.openxmlformats.org/officeDocument/2006/relationships/image" Target="../media/image7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13" Type="http://schemas.openxmlformats.org/officeDocument/2006/relationships/image" Target="../media/image88.jpeg"/><Relationship Id="rId18" Type="http://schemas.openxmlformats.org/officeDocument/2006/relationships/image" Target="../media/image93.jpeg"/><Relationship Id="rId26" Type="http://schemas.openxmlformats.org/officeDocument/2006/relationships/image" Target="../media/image101.jpeg"/><Relationship Id="rId3" Type="http://schemas.openxmlformats.org/officeDocument/2006/relationships/image" Target="../media/image78.jpeg"/><Relationship Id="rId21" Type="http://schemas.openxmlformats.org/officeDocument/2006/relationships/image" Target="../media/image96.jpeg"/><Relationship Id="rId7" Type="http://schemas.openxmlformats.org/officeDocument/2006/relationships/image" Target="../media/image82.jpeg"/><Relationship Id="rId12" Type="http://schemas.openxmlformats.org/officeDocument/2006/relationships/image" Target="../media/image87.jpeg"/><Relationship Id="rId17" Type="http://schemas.openxmlformats.org/officeDocument/2006/relationships/image" Target="../media/image92.jpeg"/><Relationship Id="rId25" Type="http://schemas.openxmlformats.org/officeDocument/2006/relationships/image" Target="../media/image100.jpeg"/><Relationship Id="rId2" Type="http://schemas.openxmlformats.org/officeDocument/2006/relationships/image" Target="../media/image77.jpeg"/><Relationship Id="rId16" Type="http://schemas.openxmlformats.org/officeDocument/2006/relationships/image" Target="../media/image91.jpeg"/><Relationship Id="rId20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11" Type="http://schemas.openxmlformats.org/officeDocument/2006/relationships/image" Target="../media/image86.jpg"/><Relationship Id="rId24" Type="http://schemas.openxmlformats.org/officeDocument/2006/relationships/image" Target="../media/image99.jpeg"/><Relationship Id="rId5" Type="http://schemas.openxmlformats.org/officeDocument/2006/relationships/image" Target="../media/image80.jpeg"/><Relationship Id="rId15" Type="http://schemas.openxmlformats.org/officeDocument/2006/relationships/image" Target="../media/image90.jpg"/><Relationship Id="rId23" Type="http://schemas.openxmlformats.org/officeDocument/2006/relationships/image" Target="../media/image98.png"/><Relationship Id="rId10" Type="http://schemas.openxmlformats.org/officeDocument/2006/relationships/image" Target="../media/image85.jpeg"/><Relationship Id="rId19" Type="http://schemas.openxmlformats.org/officeDocument/2006/relationships/image" Target="../media/image94.jpg"/><Relationship Id="rId4" Type="http://schemas.openxmlformats.org/officeDocument/2006/relationships/image" Target="../media/image79.jpeg"/><Relationship Id="rId9" Type="http://schemas.openxmlformats.org/officeDocument/2006/relationships/image" Target="../media/image84.jpeg"/><Relationship Id="rId14" Type="http://schemas.openxmlformats.org/officeDocument/2006/relationships/image" Target="../media/image89.jpeg"/><Relationship Id="rId22" Type="http://schemas.openxmlformats.org/officeDocument/2006/relationships/image" Target="../media/image9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g"/><Relationship Id="rId7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27.png"/><Relationship Id="rId5" Type="http://schemas.openxmlformats.org/officeDocument/2006/relationships/image" Target="../media/image13.jpg"/><Relationship Id="rId10" Type="http://schemas.openxmlformats.org/officeDocument/2006/relationships/image" Target="../media/image26.png"/><Relationship Id="rId4" Type="http://schemas.openxmlformats.org/officeDocument/2006/relationships/image" Target="../media/image12.jp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18" Type="http://schemas.openxmlformats.org/officeDocument/2006/relationships/image" Target="../media/image39.jpg"/><Relationship Id="rId3" Type="http://schemas.openxmlformats.org/officeDocument/2006/relationships/image" Target="../media/image13.jpg"/><Relationship Id="rId21" Type="http://schemas.openxmlformats.org/officeDocument/2006/relationships/image" Target="../media/image42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17" Type="http://schemas.openxmlformats.org/officeDocument/2006/relationships/image" Target="../media/image38.jpg"/><Relationship Id="rId2" Type="http://schemas.openxmlformats.org/officeDocument/2006/relationships/image" Target="../media/image14.jpg"/><Relationship Id="rId16" Type="http://schemas.openxmlformats.org/officeDocument/2006/relationships/image" Target="../media/image37.jpg"/><Relationship Id="rId20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5" Type="http://schemas.openxmlformats.org/officeDocument/2006/relationships/image" Target="../media/image36.jpg"/><Relationship Id="rId10" Type="http://schemas.openxmlformats.org/officeDocument/2006/relationships/image" Target="../media/image31.jpg"/><Relationship Id="rId19" Type="http://schemas.openxmlformats.org/officeDocument/2006/relationships/image" Target="../media/image40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2D75BFF0-842C-44B3-AF45-698881E9233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851" y="425452"/>
            <a:ext cx="12192007" cy="62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445AF809-83BD-4AE0-96C1-E75E25A13F1A}"/>
              </a:ext>
            </a:extLst>
          </p:cNvPr>
          <p:cNvSpPr>
            <a:spLocks noEditPoints="1"/>
          </p:cNvSpPr>
          <p:nvPr/>
        </p:nvSpPr>
        <p:spPr bwMode="auto">
          <a:xfrm>
            <a:off x="8757076" y="3618713"/>
            <a:ext cx="1512888" cy="530226"/>
          </a:xfrm>
          <a:custGeom>
            <a:avLst/>
            <a:gdLst>
              <a:gd name="T0" fmla="*/ 103 w 953"/>
              <a:gd name="T1" fmla="*/ 317 h 334"/>
              <a:gd name="T2" fmla="*/ 103 w 953"/>
              <a:gd name="T3" fmla="*/ 334 h 334"/>
              <a:gd name="T4" fmla="*/ 296 w 953"/>
              <a:gd name="T5" fmla="*/ 317 h 334"/>
              <a:gd name="T6" fmla="*/ 296 w 953"/>
              <a:gd name="T7" fmla="*/ 334 h 334"/>
              <a:gd name="T8" fmla="*/ 650 w 953"/>
              <a:gd name="T9" fmla="*/ 317 h 334"/>
              <a:gd name="T10" fmla="*/ 508 w 953"/>
              <a:gd name="T11" fmla="*/ 317 h 334"/>
              <a:gd name="T12" fmla="*/ 850 w 953"/>
              <a:gd name="T13" fmla="*/ 317 h 334"/>
              <a:gd name="T14" fmla="*/ 852 w 953"/>
              <a:gd name="T15" fmla="*/ 334 h 334"/>
              <a:gd name="T16" fmla="*/ 916 w 953"/>
              <a:gd name="T17" fmla="*/ 286 h 334"/>
              <a:gd name="T18" fmla="*/ 930 w 953"/>
              <a:gd name="T19" fmla="*/ 264 h 334"/>
              <a:gd name="T20" fmla="*/ 934 w 953"/>
              <a:gd name="T21" fmla="*/ 250 h 334"/>
              <a:gd name="T22" fmla="*/ 936 w 953"/>
              <a:gd name="T23" fmla="*/ 156 h 334"/>
              <a:gd name="T24" fmla="*/ 952 w 953"/>
              <a:gd name="T25" fmla="*/ 253 h 334"/>
              <a:gd name="T26" fmla="*/ 929 w 953"/>
              <a:gd name="T27" fmla="*/ 298 h 334"/>
              <a:gd name="T28" fmla="*/ 934 w 953"/>
              <a:gd name="T29" fmla="*/ 84 h 334"/>
              <a:gd name="T30" fmla="*/ 930 w 953"/>
              <a:gd name="T31" fmla="*/ 70 h 334"/>
              <a:gd name="T32" fmla="*/ 910 w 953"/>
              <a:gd name="T33" fmla="*/ 42 h 334"/>
              <a:gd name="T34" fmla="*/ 899 w 953"/>
              <a:gd name="T35" fmla="*/ 32 h 334"/>
              <a:gd name="T36" fmla="*/ 868 w 953"/>
              <a:gd name="T37" fmla="*/ 19 h 334"/>
              <a:gd name="T38" fmla="*/ 851 w 953"/>
              <a:gd name="T39" fmla="*/ 17 h 334"/>
              <a:gd name="T40" fmla="*/ 852 w 953"/>
              <a:gd name="T41" fmla="*/ 0 h 334"/>
              <a:gd name="T42" fmla="*/ 909 w 953"/>
              <a:gd name="T43" fmla="*/ 17 h 334"/>
              <a:gd name="T44" fmla="*/ 946 w 953"/>
              <a:gd name="T45" fmla="*/ 62 h 334"/>
              <a:gd name="T46" fmla="*/ 934 w 953"/>
              <a:gd name="T47" fmla="*/ 86 h 334"/>
              <a:gd name="T48" fmla="*/ 627 w 953"/>
              <a:gd name="T49" fmla="*/ 0 h 334"/>
              <a:gd name="T50" fmla="*/ 557 w 953"/>
              <a:gd name="T51" fmla="*/ 17 h 334"/>
              <a:gd name="T52" fmla="*/ 557 w 953"/>
              <a:gd name="T53" fmla="*/ 0 h 334"/>
              <a:gd name="T54" fmla="*/ 203 w 953"/>
              <a:gd name="T55" fmla="*/ 17 h 334"/>
              <a:gd name="T56" fmla="*/ 345 w 953"/>
              <a:gd name="T57" fmla="*/ 17 h 334"/>
              <a:gd name="T58" fmla="*/ 104 w 953"/>
              <a:gd name="T59" fmla="*/ 17 h 334"/>
              <a:gd name="T60" fmla="*/ 69 w 953"/>
              <a:gd name="T61" fmla="*/ 24 h 334"/>
              <a:gd name="T62" fmla="*/ 56 w 953"/>
              <a:gd name="T63" fmla="*/ 31 h 334"/>
              <a:gd name="T64" fmla="*/ 32 w 953"/>
              <a:gd name="T65" fmla="*/ 55 h 334"/>
              <a:gd name="T66" fmla="*/ 25 w 953"/>
              <a:gd name="T67" fmla="*/ 68 h 334"/>
              <a:gd name="T68" fmla="*/ 9 w 953"/>
              <a:gd name="T69" fmla="*/ 62 h 334"/>
              <a:gd name="T70" fmla="*/ 45 w 953"/>
              <a:gd name="T71" fmla="*/ 17 h 334"/>
              <a:gd name="T72" fmla="*/ 103 w 953"/>
              <a:gd name="T73" fmla="*/ 0 h 334"/>
              <a:gd name="T74" fmla="*/ 18 w 953"/>
              <a:gd name="T75" fmla="*/ 138 h 334"/>
              <a:gd name="T76" fmla="*/ 20 w 953"/>
              <a:gd name="T77" fmla="*/ 250 h 334"/>
              <a:gd name="T78" fmla="*/ 24 w 953"/>
              <a:gd name="T79" fmla="*/ 264 h 334"/>
              <a:gd name="T80" fmla="*/ 9 w 953"/>
              <a:gd name="T81" fmla="*/ 272 h 334"/>
              <a:gd name="T82" fmla="*/ 0 w 953"/>
              <a:gd name="T83" fmla="*/ 138 h 334"/>
              <a:gd name="T84" fmla="*/ 87 w 953"/>
              <a:gd name="T85" fmla="*/ 316 h 334"/>
              <a:gd name="T86" fmla="*/ 77 w 953"/>
              <a:gd name="T87" fmla="*/ 31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3" h="334">
                <a:moveTo>
                  <a:pt x="85" y="315"/>
                </a:moveTo>
                <a:lnTo>
                  <a:pt x="104" y="317"/>
                </a:lnTo>
                <a:lnTo>
                  <a:pt x="103" y="317"/>
                </a:lnTo>
                <a:lnTo>
                  <a:pt x="225" y="317"/>
                </a:lnTo>
                <a:lnTo>
                  <a:pt x="225" y="334"/>
                </a:lnTo>
                <a:lnTo>
                  <a:pt x="103" y="334"/>
                </a:lnTo>
                <a:lnTo>
                  <a:pt x="83" y="332"/>
                </a:lnTo>
                <a:lnTo>
                  <a:pt x="85" y="315"/>
                </a:lnTo>
                <a:close/>
                <a:moveTo>
                  <a:pt x="296" y="317"/>
                </a:moveTo>
                <a:lnTo>
                  <a:pt x="437" y="317"/>
                </a:lnTo>
                <a:lnTo>
                  <a:pt x="437" y="334"/>
                </a:lnTo>
                <a:lnTo>
                  <a:pt x="296" y="334"/>
                </a:lnTo>
                <a:lnTo>
                  <a:pt x="296" y="317"/>
                </a:lnTo>
                <a:close/>
                <a:moveTo>
                  <a:pt x="508" y="317"/>
                </a:moveTo>
                <a:lnTo>
                  <a:pt x="650" y="317"/>
                </a:lnTo>
                <a:lnTo>
                  <a:pt x="650" y="334"/>
                </a:lnTo>
                <a:lnTo>
                  <a:pt x="508" y="334"/>
                </a:lnTo>
                <a:lnTo>
                  <a:pt x="508" y="317"/>
                </a:lnTo>
                <a:close/>
                <a:moveTo>
                  <a:pt x="720" y="317"/>
                </a:moveTo>
                <a:lnTo>
                  <a:pt x="851" y="317"/>
                </a:lnTo>
                <a:lnTo>
                  <a:pt x="850" y="317"/>
                </a:lnTo>
                <a:lnTo>
                  <a:pt x="861" y="316"/>
                </a:lnTo>
                <a:lnTo>
                  <a:pt x="862" y="334"/>
                </a:lnTo>
                <a:lnTo>
                  <a:pt x="852" y="334"/>
                </a:lnTo>
                <a:lnTo>
                  <a:pt x="720" y="334"/>
                </a:lnTo>
                <a:lnTo>
                  <a:pt x="720" y="317"/>
                </a:lnTo>
                <a:close/>
                <a:moveTo>
                  <a:pt x="916" y="286"/>
                </a:moveTo>
                <a:lnTo>
                  <a:pt x="922" y="279"/>
                </a:lnTo>
                <a:lnTo>
                  <a:pt x="921" y="280"/>
                </a:lnTo>
                <a:lnTo>
                  <a:pt x="930" y="264"/>
                </a:lnTo>
                <a:lnTo>
                  <a:pt x="929" y="266"/>
                </a:lnTo>
                <a:lnTo>
                  <a:pt x="935" y="248"/>
                </a:lnTo>
                <a:lnTo>
                  <a:pt x="934" y="250"/>
                </a:lnTo>
                <a:lnTo>
                  <a:pt x="936" y="231"/>
                </a:lnTo>
                <a:lnTo>
                  <a:pt x="936" y="232"/>
                </a:lnTo>
                <a:lnTo>
                  <a:pt x="936" y="156"/>
                </a:lnTo>
                <a:lnTo>
                  <a:pt x="953" y="156"/>
                </a:lnTo>
                <a:lnTo>
                  <a:pt x="953" y="233"/>
                </a:lnTo>
                <a:lnTo>
                  <a:pt x="952" y="253"/>
                </a:lnTo>
                <a:lnTo>
                  <a:pt x="946" y="272"/>
                </a:lnTo>
                <a:lnTo>
                  <a:pt x="936" y="289"/>
                </a:lnTo>
                <a:lnTo>
                  <a:pt x="929" y="298"/>
                </a:lnTo>
                <a:lnTo>
                  <a:pt x="916" y="286"/>
                </a:lnTo>
                <a:close/>
                <a:moveTo>
                  <a:pt x="934" y="86"/>
                </a:moveTo>
                <a:lnTo>
                  <a:pt x="934" y="84"/>
                </a:lnTo>
                <a:lnTo>
                  <a:pt x="935" y="86"/>
                </a:lnTo>
                <a:lnTo>
                  <a:pt x="929" y="68"/>
                </a:lnTo>
                <a:lnTo>
                  <a:pt x="930" y="70"/>
                </a:lnTo>
                <a:lnTo>
                  <a:pt x="921" y="54"/>
                </a:lnTo>
                <a:lnTo>
                  <a:pt x="922" y="55"/>
                </a:lnTo>
                <a:lnTo>
                  <a:pt x="910" y="42"/>
                </a:lnTo>
                <a:lnTo>
                  <a:pt x="912" y="43"/>
                </a:lnTo>
                <a:lnTo>
                  <a:pt x="898" y="31"/>
                </a:lnTo>
                <a:lnTo>
                  <a:pt x="899" y="32"/>
                </a:lnTo>
                <a:lnTo>
                  <a:pt x="883" y="24"/>
                </a:lnTo>
                <a:lnTo>
                  <a:pt x="885" y="24"/>
                </a:lnTo>
                <a:lnTo>
                  <a:pt x="868" y="19"/>
                </a:lnTo>
                <a:lnTo>
                  <a:pt x="869" y="19"/>
                </a:lnTo>
                <a:lnTo>
                  <a:pt x="850" y="17"/>
                </a:lnTo>
                <a:lnTo>
                  <a:pt x="851" y="17"/>
                </a:lnTo>
                <a:lnTo>
                  <a:pt x="840" y="17"/>
                </a:lnTo>
                <a:lnTo>
                  <a:pt x="840" y="0"/>
                </a:lnTo>
                <a:lnTo>
                  <a:pt x="852" y="0"/>
                </a:lnTo>
                <a:lnTo>
                  <a:pt x="872" y="1"/>
                </a:lnTo>
                <a:lnTo>
                  <a:pt x="891" y="8"/>
                </a:lnTo>
                <a:lnTo>
                  <a:pt x="909" y="17"/>
                </a:lnTo>
                <a:lnTo>
                  <a:pt x="924" y="29"/>
                </a:lnTo>
                <a:lnTo>
                  <a:pt x="936" y="45"/>
                </a:lnTo>
                <a:lnTo>
                  <a:pt x="946" y="62"/>
                </a:lnTo>
                <a:lnTo>
                  <a:pt x="952" y="81"/>
                </a:lnTo>
                <a:lnTo>
                  <a:pt x="952" y="84"/>
                </a:lnTo>
                <a:lnTo>
                  <a:pt x="934" y="86"/>
                </a:lnTo>
                <a:close/>
                <a:moveTo>
                  <a:pt x="769" y="17"/>
                </a:moveTo>
                <a:lnTo>
                  <a:pt x="627" y="17"/>
                </a:lnTo>
                <a:lnTo>
                  <a:pt x="627" y="0"/>
                </a:lnTo>
                <a:lnTo>
                  <a:pt x="769" y="0"/>
                </a:lnTo>
                <a:lnTo>
                  <a:pt x="769" y="17"/>
                </a:lnTo>
                <a:close/>
                <a:moveTo>
                  <a:pt x="557" y="17"/>
                </a:moveTo>
                <a:lnTo>
                  <a:pt x="415" y="17"/>
                </a:lnTo>
                <a:lnTo>
                  <a:pt x="415" y="0"/>
                </a:lnTo>
                <a:lnTo>
                  <a:pt x="557" y="0"/>
                </a:lnTo>
                <a:lnTo>
                  <a:pt x="557" y="17"/>
                </a:lnTo>
                <a:close/>
                <a:moveTo>
                  <a:pt x="345" y="17"/>
                </a:moveTo>
                <a:lnTo>
                  <a:pt x="203" y="17"/>
                </a:lnTo>
                <a:lnTo>
                  <a:pt x="203" y="0"/>
                </a:lnTo>
                <a:lnTo>
                  <a:pt x="345" y="0"/>
                </a:lnTo>
                <a:lnTo>
                  <a:pt x="345" y="17"/>
                </a:lnTo>
                <a:close/>
                <a:moveTo>
                  <a:pt x="132" y="17"/>
                </a:moveTo>
                <a:lnTo>
                  <a:pt x="103" y="17"/>
                </a:lnTo>
                <a:lnTo>
                  <a:pt x="104" y="17"/>
                </a:lnTo>
                <a:lnTo>
                  <a:pt x="85" y="19"/>
                </a:lnTo>
                <a:lnTo>
                  <a:pt x="87" y="19"/>
                </a:lnTo>
                <a:lnTo>
                  <a:pt x="69" y="24"/>
                </a:lnTo>
                <a:lnTo>
                  <a:pt x="70" y="24"/>
                </a:lnTo>
                <a:lnTo>
                  <a:pt x="55" y="32"/>
                </a:lnTo>
                <a:lnTo>
                  <a:pt x="56" y="31"/>
                </a:lnTo>
                <a:lnTo>
                  <a:pt x="42" y="43"/>
                </a:lnTo>
                <a:lnTo>
                  <a:pt x="44" y="42"/>
                </a:lnTo>
                <a:lnTo>
                  <a:pt x="32" y="55"/>
                </a:lnTo>
                <a:lnTo>
                  <a:pt x="33" y="54"/>
                </a:lnTo>
                <a:lnTo>
                  <a:pt x="24" y="70"/>
                </a:lnTo>
                <a:lnTo>
                  <a:pt x="25" y="68"/>
                </a:lnTo>
                <a:lnTo>
                  <a:pt x="24" y="71"/>
                </a:lnTo>
                <a:lnTo>
                  <a:pt x="7" y="66"/>
                </a:lnTo>
                <a:lnTo>
                  <a:pt x="9" y="62"/>
                </a:lnTo>
                <a:lnTo>
                  <a:pt x="18" y="45"/>
                </a:lnTo>
                <a:lnTo>
                  <a:pt x="30" y="29"/>
                </a:lnTo>
                <a:lnTo>
                  <a:pt x="45" y="17"/>
                </a:lnTo>
                <a:lnTo>
                  <a:pt x="63" y="8"/>
                </a:lnTo>
                <a:lnTo>
                  <a:pt x="82" y="1"/>
                </a:lnTo>
                <a:lnTo>
                  <a:pt x="103" y="0"/>
                </a:lnTo>
                <a:lnTo>
                  <a:pt x="132" y="0"/>
                </a:lnTo>
                <a:lnTo>
                  <a:pt x="132" y="17"/>
                </a:lnTo>
                <a:close/>
                <a:moveTo>
                  <a:pt x="18" y="138"/>
                </a:moveTo>
                <a:lnTo>
                  <a:pt x="18" y="232"/>
                </a:lnTo>
                <a:lnTo>
                  <a:pt x="18" y="231"/>
                </a:lnTo>
                <a:lnTo>
                  <a:pt x="20" y="250"/>
                </a:lnTo>
                <a:lnTo>
                  <a:pt x="20" y="248"/>
                </a:lnTo>
                <a:lnTo>
                  <a:pt x="25" y="266"/>
                </a:lnTo>
                <a:lnTo>
                  <a:pt x="24" y="264"/>
                </a:lnTo>
                <a:lnTo>
                  <a:pt x="29" y="273"/>
                </a:lnTo>
                <a:lnTo>
                  <a:pt x="14" y="282"/>
                </a:lnTo>
                <a:lnTo>
                  <a:pt x="9" y="272"/>
                </a:lnTo>
                <a:lnTo>
                  <a:pt x="2" y="253"/>
                </a:lnTo>
                <a:lnTo>
                  <a:pt x="0" y="233"/>
                </a:lnTo>
                <a:lnTo>
                  <a:pt x="0" y="138"/>
                </a:lnTo>
                <a:lnTo>
                  <a:pt x="18" y="138"/>
                </a:lnTo>
                <a:close/>
                <a:moveTo>
                  <a:pt x="77" y="313"/>
                </a:moveTo>
                <a:lnTo>
                  <a:pt x="87" y="316"/>
                </a:lnTo>
                <a:lnTo>
                  <a:pt x="81" y="332"/>
                </a:lnTo>
                <a:lnTo>
                  <a:pt x="72" y="330"/>
                </a:lnTo>
                <a:lnTo>
                  <a:pt x="77" y="313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FC1A7311-F7AD-4954-A6F5-32D565789E37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EF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13BF2D0E-2F1C-477D-AB3D-A83BF551B26A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Freeform 8">
            <a:extLst>
              <a:ext uri="{FF2B5EF4-FFF2-40B4-BE49-F238E27FC236}">
                <a16:creationId xmlns:a16="http://schemas.microsoft.com/office/drawing/2014/main" id="{80B479C7-0A6B-4F81-953E-6CCE94501CF7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DD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9680BBE3-FB14-4BEE-B33B-D9B3CB8648D9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FD78C457-CA0E-454B-BBB7-627E91C9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solidFill>
            <a:srgbClr val="FEE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EC212D0C-7B9F-46BF-BF4C-F1F7603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53926531-EDBD-4673-8B88-408A0A1704B1}"/>
              </a:ext>
            </a:extLst>
          </p:cNvPr>
          <p:cNvSpPr>
            <a:spLocks/>
          </p:cNvSpPr>
          <p:nvPr/>
        </p:nvSpPr>
        <p:spPr bwMode="auto">
          <a:xfrm>
            <a:off x="3053186" y="3021812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Freeform 13">
            <a:extLst>
              <a:ext uri="{FF2B5EF4-FFF2-40B4-BE49-F238E27FC236}">
                <a16:creationId xmlns:a16="http://schemas.microsoft.com/office/drawing/2014/main" id="{2647462C-52FE-4709-B637-87D01C9B1742}"/>
              </a:ext>
            </a:extLst>
          </p:cNvPr>
          <p:cNvSpPr>
            <a:spLocks/>
          </p:cNvSpPr>
          <p:nvPr/>
        </p:nvSpPr>
        <p:spPr bwMode="auto">
          <a:xfrm>
            <a:off x="5653512" y="4315626"/>
            <a:ext cx="1196976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2DDCBBC9-B87F-45BF-8631-A3C576970D3A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738AD562-8FAC-4502-B547-F6F2D436466E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Freeform 18">
            <a:extLst>
              <a:ext uri="{FF2B5EF4-FFF2-40B4-BE49-F238E27FC236}">
                <a16:creationId xmlns:a16="http://schemas.microsoft.com/office/drawing/2014/main" id="{0480610F-BA26-4EA0-81D5-10E0ABE809BB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Freeform 19">
            <a:extLst>
              <a:ext uri="{FF2B5EF4-FFF2-40B4-BE49-F238E27FC236}">
                <a16:creationId xmlns:a16="http://schemas.microsoft.com/office/drawing/2014/main" id="{DD6C8D18-6FD4-4B45-9C48-0FDF4C1E723A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6D3DEA15-43F7-487D-BA97-FCD259A1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id="{C173785F-14C3-427E-A30D-50921134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Freeform 22">
            <a:extLst>
              <a:ext uri="{FF2B5EF4-FFF2-40B4-BE49-F238E27FC236}">
                <a16:creationId xmlns:a16="http://schemas.microsoft.com/office/drawing/2014/main" id="{87018F6B-D05D-41F2-BDDA-9052A1DB740C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39C7EF9A-6636-453B-B6C9-DFB7E0636F2A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Freeform 24">
            <a:extLst>
              <a:ext uri="{FF2B5EF4-FFF2-40B4-BE49-F238E27FC236}">
                <a16:creationId xmlns:a16="http://schemas.microsoft.com/office/drawing/2014/main" id="{8DAEB520-2C57-44D8-AD43-5F288BC8BE2B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Freeform 25">
            <a:extLst>
              <a:ext uri="{FF2B5EF4-FFF2-40B4-BE49-F238E27FC236}">
                <a16:creationId xmlns:a16="http://schemas.microsoft.com/office/drawing/2014/main" id="{5111C893-BE63-4A23-BF83-642C593F24B4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id="{54644D5A-FB7A-425D-B4CE-1A501876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827C3E78-CBC0-46D3-B733-C3FFE5ED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562199F7-46A1-4FD8-8C2B-333E1C8D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48" y="1250159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2E25F82A-1F4D-4C63-B640-AFE0E44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460" y="534196"/>
            <a:ext cx="1154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自表示网络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id="{5B6D14FA-FC87-456D-99FD-BA5EF3DC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35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id="{08D9F756-4933-4A30-B80C-C99B055E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798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F124E91A-C56A-4C1F-8C1B-F47AA23FF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8373" y="3555213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Freeform 36">
            <a:extLst>
              <a:ext uri="{FF2B5EF4-FFF2-40B4-BE49-F238E27FC236}">
                <a16:creationId xmlns:a16="http://schemas.microsoft.com/office/drawing/2014/main" id="{35062F0F-B2C5-4ABE-93AA-03C4F0408FDF}"/>
              </a:ext>
            </a:extLst>
          </p:cNvPr>
          <p:cNvSpPr>
            <a:spLocks/>
          </p:cNvSpPr>
          <p:nvPr/>
        </p:nvSpPr>
        <p:spPr bwMode="auto">
          <a:xfrm>
            <a:off x="2951586" y="3504413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Freeform 37">
            <a:extLst>
              <a:ext uri="{FF2B5EF4-FFF2-40B4-BE49-F238E27FC236}">
                <a16:creationId xmlns:a16="http://schemas.microsoft.com/office/drawing/2014/main" id="{6DE700E3-E586-4678-840E-DEAC7BC9E05F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AE9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Freeform 38">
            <a:extLst>
              <a:ext uri="{FF2B5EF4-FFF2-40B4-BE49-F238E27FC236}">
                <a16:creationId xmlns:a16="http://schemas.microsoft.com/office/drawing/2014/main" id="{8C3F4EA4-19C1-40AA-8B93-FDD998CAD28A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Freeform 39">
            <a:extLst>
              <a:ext uri="{FF2B5EF4-FFF2-40B4-BE49-F238E27FC236}">
                <a16:creationId xmlns:a16="http://schemas.microsoft.com/office/drawing/2014/main" id="{1ECAFE4B-838B-4F8E-A585-B1D4A857BDE8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93BD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Freeform 40">
            <a:extLst>
              <a:ext uri="{FF2B5EF4-FFF2-40B4-BE49-F238E27FC236}">
                <a16:creationId xmlns:a16="http://schemas.microsoft.com/office/drawing/2014/main" id="{D817C497-38A9-43C4-9809-9E0B1F2128B4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Rectangle 41">
            <a:extLst>
              <a:ext uri="{FF2B5EF4-FFF2-40B4-BE49-F238E27FC236}">
                <a16:creationId xmlns:a16="http://schemas.microsoft.com/office/drawing/2014/main" id="{70E16EC5-4277-4B17-853C-7656FF16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solidFill>
            <a:srgbClr val="BDD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Rectangle 42">
            <a:extLst>
              <a:ext uri="{FF2B5EF4-FFF2-40B4-BE49-F238E27FC236}">
                <a16:creationId xmlns:a16="http://schemas.microsoft.com/office/drawing/2014/main" id="{4362E41B-F5BE-4C89-8C52-6E3C1F00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Freeform 43">
            <a:extLst>
              <a:ext uri="{FF2B5EF4-FFF2-40B4-BE49-F238E27FC236}">
                <a16:creationId xmlns:a16="http://schemas.microsoft.com/office/drawing/2014/main" id="{49D61323-DC99-4DB4-A1AD-3D9C86910E99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D227E1FC-9D10-418E-B5A8-CA2443C9856D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Line 45">
            <a:extLst>
              <a:ext uri="{FF2B5EF4-FFF2-40B4-BE49-F238E27FC236}">
                <a16:creationId xmlns:a16="http://schemas.microsoft.com/office/drawing/2014/main" id="{AB420660-A00C-473E-9284-4C57073DE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785" y="4847440"/>
            <a:ext cx="3159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8D4ADD03-FB07-4FB4-80E7-7D1CE9D60977}"/>
              </a:ext>
            </a:extLst>
          </p:cNvPr>
          <p:cNvSpPr>
            <a:spLocks/>
          </p:cNvSpPr>
          <p:nvPr/>
        </p:nvSpPr>
        <p:spPr bwMode="auto">
          <a:xfrm>
            <a:off x="2948411" y="4798227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Freeform 47">
            <a:extLst>
              <a:ext uri="{FF2B5EF4-FFF2-40B4-BE49-F238E27FC236}">
                <a16:creationId xmlns:a16="http://schemas.microsoft.com/office/drawing/2014/main" id="{693D4406-B45C-4D90-A616-8D8B4EB14DD9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6D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Freeform 48">
            <a:extLst>
              <a:ext uri="{FF2B5EF4-FFF2-40B4-BE49-F238E27FC236}">
                <a16:creationId xmlns:a16="http://schemas.microsoft.com/office/drawing/2014/main" id="{C75A0A71-C021-4298-B007-1D5ECE7002B2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Freeform 49">
            <a:extLst>
              <a:ext uri="{FF2B5EF4-FFF2-40B4-BE49-F238E27FC236}">
                <a16:creationId xmlns:a16="http://schemas.microsoft.com/office/drawing/2014/main" id="{0038EC51-6085-43C2-8A19-E66B078D0DD7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8D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6D096570-8B6A-40AA-AA60-B9805B08E2F0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Rectangle 51">
            <a:extLst>
              <a:ext uri="{FF2B5EF4-FFF2-40B4-BE49-F238E27FC236}">
                <a16:creationId xmlns:a16="http://schemas.microsoft.com/office/drawing/2014/main" id="{D9199C9E-CD78-47E7-AF4E-C2C3D527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solidFill>
            <a:srgbClr val="B5C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Rectangle 52">
            <a:extLst>
              <a:ext uri="{FF2B5EF4-FFF2-40B4-BE49-F238E27FC236}">
                <a16:creationId xmlns:a16="http://schemas.microsoft.com/office/drawing/2014/main" id="{F233CF4D-3343-4E86-8736-FD57BD02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Freeform 53">
            <a:extLst>
              <a:ext uri="{FF2B5EF4-FFF2-40B4-BE49-F238E27FC236}">
                <a16:creationId xmlns:a16="http://schemas.microsoft.com/office/drawing/2014/main" id="{71BC172A-0A92-49CE-A076-E7A5EE6FB08F}"/>
              </a:ext>
            </a:extLst>
          </p:cNvPr>
          <p:cNvSpPr>
            <a:spLocks/>
          </p:cNvSpPr>
          <p:nvPr/>
        </p:nvSpPr>
        <p:spPr bwMode="auto">
          <a:xfrm>
            <a:off x="3046836" y="552530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Line 54">
            <a:extLst>
              <a:ext uri="{FF2B5EF4-FFF2-40B4-BE49-F238E27FC236}">
                <a16:creationId xmlns:a16="http://schemas.microsoft.com/office/drawing/2014/main" id="{B2EB21BF-9720-4A64-A776-CCAFCA196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2023" y="6058704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Freeform 55">
            <a:extLst>
              <a:ext uri="{FF2B5EF4-FFF2-40B4-BE49-F238E27FC236}">
                <a16:creationId xmlns:a16="http://schemas.microsoft.com/office/drawing/2014/main" id="{06C05D93-3A9B-4B88-A1B3-395D38F0B5D9}"/>
              </a:ext>
            </a:extLst>
          </p:cNvPr>
          <p:cNvSpPr>
            <a:spLocks/>
          </p:cNvSpPr>
          <p:nvPr/>
        </p:nvSpPr>
        <p:spPr bwMode="auto">
          <a:xfrm>
            <a:off x="2945236" y="600790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59FDEC21-EF22-4315-A0F8-1EE11EFA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3218662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Line 57">
            <a:extLst>
              <a:ext uri="{FF2B5EF4-FFF2-40B4-BE49-F238E27FC236}">
                <a16:creationId xmlns:a16="http://schemas.microsoft.com/office/drawing/2014/main" id="{13DFAA43-E970-4BF1-A7CA-E6109650C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488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Freeform 58">
            <a:extLst>
              <a:ext uri="{FF2B5EF4-FFF2-40B4-BE49-F238E27FC236}">
                <a16:creationId xmlns:a16="http://schemas.microsoft.com/office/drawing/2014/main" id="{DA89FF41-142C-4826-970B-323CFC6166F2}"/>
              </a:ext>
            </a:extLst>
          </p:cNvPr>
          <p:cNvSpPr>
            <a:spLocks/>
          </p:cNvSpPr>
          <p:nvPr/>
        </p:nvSpPr>
        <p:spPr bwMode="auto">
          <a:xfrm>
            <a:off x="7258475" y="4796640"/>
            <a:ext cx="100013" cy="101600"/>
          </a:xfrm>
          <a:custGeom>
            <a:avLst/>
            <a:gdLst>
              <a:gd name="T0" fmla="*/ 0 w 63"/>
              <a:gd name="T1" fmla="*/ 0 h 64"/>
              <a:gd name="T2" fmla="*/ 63 w 63"/>
              <a:gd name="T3" fmla="*/ 32 h 64"/>
              <a:gd name="T4" fmla="*/ 0 w 63"/>
              <a:gd name="T5" fmla="*/ 64 h 64"/>
              <a:gd name="T6" fmla="*/ 0 w 63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4">
                <a:moveTo>
                  <a:pt x="0" y="0"/>
                </a:moveTo>
                <a:lnTo>
                  <a:pt x="63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Line 59">
            <a:extLst>
              <a:ext uri="{FF2B5EF4-FFF2-40B4-BE49-F238E27FC236}">
                <a16:creationId xmlns:a16="http://schemas.microsoft.com/office/drawing/2014/main" id="{A713F521-D15B-4834-ADE4-D0B680F03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0161" y="3552038"/>
            <a:ext cx="319088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Freeform 60">
            <a:extLst>
              <a:ext uri="{FF2B5EF4-FFF2-40B4-BE49-F238E27FC236}">
                <a16:creationId xmlns:a16="http://schemas.microsoft.com/office/drawing/2014/main" id="{90D52054-2C1F-4172-926C-B0698FA6848F}"/>
              </a:ext>
            </a:extLst>
          </p:cNvPr>
          <p:cNvSpPr>
            <a:spLocks/>
          </p:cNvSpPr>
          <p:nvPr/>
        </p:nvSpPr>
        <p:spPr bwMode="auto">
          <a:xfrm>
            <a:off x="4556549" y="350282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Line 61">
            <a:extLst>
              <a:ext uri="{FF2B5EF4-FFF2-40B4-BE49-F238E27FC236}">
                <a16:creationId xmlns:a16="http://schemas.microsoft.com/office/drawing/2014/main" id="{F1D958EF-2A25-4E9E-A822-9FEC9FFE5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8574" y="4845852"/>
            <a:ext cx="320675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Freeform 62">
            <a:extLst>
              <a:ext uri="{FF2B5EF4-FFF2-40B4-BE49-F238E27FC236}">
                <a16:creationId xmlns:a16="http://schemas.microsoft.com/office/drawing/2014/main" id="{72B08A57-3603-4198-B606-1431B818FD2F}"/>
              </a:ext>
            </a:extLst>
          </p:cNvPr>
          <p:cNvSpPr>
            <a:spLocks/>
          </p:cNvSpPr>
          <p:nvPr/>
        </p:nvSpPr>
        <p:spPr bwMode="auto">
          <a:xfrm>
            <a:off x="4556549" y="4796640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Line 63">
            <a:extLst>
              <a:ext uri="{FF2B5EF4-FFF2-40B4-BE49-F238E27FC236}">
                <a16:creationId xmlns:a16="http://schemas.microsoft.com/office/drawing/2014/main" id="{8A7F1FCD-D688-4942-A77C-07CA384F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811" y="6057117"/>
            <a:ext cx="3222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Freeform 64">
            <a:extLst>
              <a:ext uri="{FF2B5EF4-FFF2-40B4-BE49-F238E27FC236}">
                <a16:creationId xmlns:a16="http://schemas.microsoft.com/office/drawing/2014/main" id="{B75791CB-EBE9-441B-8889-F06182253B29}"/>
              </a:ext>
            </a:extLst>
          </p:cNvPr>
          <p:cNvSpPr>
            <a:spLocks/>
          </p:cNvSpPr>
          <p:nvPr/>
        </p:nvSpPr>
        <p:spPr bwMode="auto">
          <a:xfrm>
            <a:off x="4553374" y="6006317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Freeform 65">
            <a:extLst>
              <a:ext uri="{FF2B5EF4-FFF2-40B4-BE49-F238E27FC236}">
                <a16:creationId xmlns:a16="http://schemas.microsoft.com/office/drawing/2014/main" id="{180233A2-2DDF-4ABE-8B58-E4AD9BA9E8BA}"/>
              </a:ext>
            </a:extLst>
          </p:cNvPr>
          <p:cNvSpPr>
            <a:spLocks/>
          </p:cNvSpPr>
          <p:nvPr/>
        </p:nvSpPr>
        <p:spPr bwMode="auto">
          <a:xfrm>
            <a:off x="5143924" y="3536163"/>
            <a:ext cx="1108076" cy="692151"/>
          </a:xfrm>
          <a:custGeom>
            <a:avLst/>
            <a:gdLst>
              <a:gd name="T0" fmla="*/ 0 w 698"/>
              <a:gd name="T1" fmla="*/ 0 h 436"/>
              <a:gd name="T2" fmla="*/ 698 w 698"/>
              <a:gd name="T3" fmla="*/ 0 h 436"/>
              <a:gd name="T4" fmla="*/ 698 w 698"/>
              <a:gd name="T5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436">
                <a:moveTo>
                  <a:pt x="0" y="0"/>
                </a:moveTo>
                <a:lnTo>
                  <a:pt x="698" y="0"/>
                </a:lnTo>
                <a:lnTo>
                  <a:pt x="698" y="436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Freeform 66">
            <a:extLst>
              <a:ext uri="{FF2B5EF4-FFF2-40B4-BE49-F238E27FC236}">
                <a16:creationId xmlns:a16="http://schemas.microsoft.com/office/drawing/2014/main" id="{7F88C0C8-4C7D-4FB3-B75A-D79FB6805A5E}"/>
              </a:ext>
            </a:extLst>
          </p:cNvPr>
          <p:cNvSpPr>
            <a:spLocks/>
          </p:cNvSpPr>
          <p:nvPr/>
        </p:nvSpPr>
        <p:spPr bwMode="auto">
          <a:xfrm>
            <a:off x="6201200" y="4215614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Freeform 67">
            <a:extLst>
              <a:ext uri="{FF2B5EF4-FFF2-40B4-BE49-F238E27FC236}">
                <a16:creationId xmlns:a16="http://schemas.microsoft.com/office/drawing/2014/main" id="{CE2E1B7F-C7A6-45AF-B382-B7974CB6AB29}"/>
              </a:ext>
            </a:extLst>
          </p:cNvPr>
          <p:cNvSpPr>
            <a:spLocks/>
          </p:cNvSpPr>
          <p:nvPr/>
        </p:nvSpPr>
        <p:spPr bwMode="auto">
          <a:xfrm>
            <a:off x="5143924" y="5464978"/>
            <a:ext cx="1108076" cy="581026"/>
          </a:xfrm>
          <a:custGeom>
            <a:avLst/>
            <a:gdLst>
              <a:gd name="T0" fmla="*/ 0 w 698"/>
              <a:gd name="T1" fmla="*/ 366 h 366"/>
              <a:gd name="T2" fmla="*/ 698 w 698"/>
              <a:gd name="T3" fmla="*/ 366 h 366"/>
              <a:gd name="T4" fmla="*/ 698 w 698"/>
              <a:gd name="T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366">
                <a:moveTo>
                  <a:pt x="0" y="366"/>
                </a:moveTo>
                <a:lnTo>
                  <a:pt x="698" y="366"/>
                </a:lnTo>
                <a:lnTo>
                  <a:pt x="698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Freeform 68">
            <a:extLst>
              <a:ext uri="{FF2B5EF4-FFF2-40B4-BE49-F238E27FC236}">
                <a16:creationId xmlns:a16="http://schemas.microsoft.com/office/drawing/2014/main" id="{6FD7D01E-B0BF-4189-83C2-C4DBAF32D11C}"/>
              </a:ext>
            </a:extLst>
          </p:cNvPr>
          <p:cNvSpPr>
            <a:spLocks/>
          </p:cNvSpPr>
          <p:nvPr/>
        </p:nvSpPr>
        <p:spPr bwMode="auto">
          <a:xfrm>
            <a:off x="6201200" y="5377666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Line 69">
            <a:extLst>
              <a:ext uri="{FF2B5EF4-FFF2-40B4-BE49-F238E27FC236}">
                <a16:creationId xmlns:a16="http://schemas.microsoft.com/office/drawing/2014/main" id="{2D2769F7-A255-410E-A753-786ACE4D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924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Freeform 70">
            <a:extLst>
              <a:ext uri="{FF2B5EF4-FFF2-40B4-BE49-F238E27FC236}">
                <a16:creationId xmlns:a16="http://schemas.microsoft.com/office/drawing/2014/main" id="{7DB4A732-882B-4E9E-829A-5FA2A63D8619}"/>
              </a:ext>
            </a:extLst>
          </p:cNvPr>
          <p:cNvSpPr>
            <a:spLocks/>
          </p:cNvSpPr>
          <p:nvPr/>
        </p:nvSpPr>
        <p:spPr bwMode="auto">
          <a:xfrm>
            <a:off x="5553499" y="479664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Freeform 71">
            <a:extLst>
              <a:ext uri="{FF2B5EF4-FFF2-40B4-BE49-F238E27FC236}">
                <a16:creationId xmlns:a16="http://schemas.microsoft.com/office/drawing/2014/main" id="{2FCCD0AC-7733-4DA0-8DDB-1D7D4D2E4482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solidFill>
            <a:srgbClr val="DAE2F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Freeform 72">
            <a:extLst>
              <a:ext uri="{FF2B5EF4-FFF2-40B4-BE49-F238E27FC236}">
                <a16:creationId xmlns:a16="http://schemas.microsoft.com/office/drawing/2014/main" id="{CCA6047D-F849-4102-838D-C8F002C236A1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Rectangle 76">
            <a:extLst>
              <a:ext uri="{FF2B5EF4-FFF2-40B4-BE49-F238E27FC236}">
                <a16:creationId xmlns:a16="http://schemas.microsoft.com/office/drawing/2014/main" id="{8D0CA1F8-449A-4AC5-9ADC-694EC1B6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862" y="3194850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Freeform 77">
            <a:extLst>
              <a:ext uri="{FF2B5EF4-FFF2-40B4-BE49-F238E27FC236}">
                <a16:creationId xmlns:a16="http://schemas.microsoft.com/office/drawing/2014/main" id="{31A18795-A9B4-412D-8190-5F2941F5715F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Freeform 78">
            <a:extLst>
              <a:ext uri="{FF2B5EF4-FFF2-40B4-BE49-F238E27FC236}">
                <a16:creationId xmlns:a16="http://schemas.microsoft.com/office/drawing/2014/main" id="{75101622-C3E1-4919-BEF0-7CD9CE45EE5A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" name="Freeform 88">
            <a:extLst>
              <a:ext uri="{FF2B5EF4-FFF2-40B4-BE49-F238E27FC236}">
                <a16:creationId xmlns:a16="http://schemas.microsoft.com/office/drawing/2014/main" id="{1729C270-4196-4A69-A540-7255A85973DB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Freeform 89">
            <a:extLst>
              <a:ext uri="{FF2B5EF4-FFF2-40B4-BE49-F238E27FC236}">
                <a16:creationId xmlns:a16="http://schemas.microsoft.com/office/drawing/2014/main" id="{B0033DCE-D795-4EAA-B02D-2BDC71797B49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Freeform 92">
            <a:extLst>
              <a:ext uri="{FF2B5EF4-FFF2-40B4-BE49-F238E27FC236}">
                <a16:creationId xmlns:a16="http://schemas.microsoft.com/office/drawing/2014/main" id="{DD4952E9-2EBE-4CD3-9B9E-08546C0D955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Freeform 93">
            <a:extLst>
              <a:ext uri="{FF2B5EF4-FFF2-40B4-BE49-F238E27FC236}">
                <a16:creationId xmlns:a16="http://schemas.microsoft.com/office/drawing/2014/main" id="{03C1247C-917C-440E-8B7C-B2E93CA9388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Freeform 96">
            <a:extLst>
              <a:ext uri="{FF2B5EF4-FFF2-40B4-BE49-F238E27FC236}">
                <a16:creationId xmlns:a16="http://schemas.microsoft.com/office/drawing/2014/main" id="{3E3E1D55-B424-47F6-9662-072FD1D2B020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Freeform 97">
            <a:extLst>
              <a:ext uri="{FF2B5EF4-FFF2-40B4-BE49-F238E27FC236}">
                <a16:creationId xmlns:a16="http://schemas.microsoft.com/office/drawing/2014/main" id="{24C43877-8A28-4AAF-A203-27BFC6BB2DD8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Line 100">
            <a:extLst>
              <a:ext uri="{FF2B5EF4-FFF2-40B4-BE49-F238E27FC236}">
                <a16:creationId xmlns:a16="http://schemas.microsoft.com/office/drawing/2014/main" id="{5DC45289-3263-46F8-B3C0-25D6EE2F5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123" y="1583535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" name="Freeform 101">
            <a:extLst>
              <a:ext uri="{FF2B5EF4-FFF2-40B4-BE49-F238E27FC236}">
                <a16:creationId xmlns:a16="http://schemas.microsoft.com/office/drawing/2014/main" id="{3AEEDC33-7A52-465D-8694-1B7307A6B3DC}"/>
              </a:ext>
            </a:extLst>
          </p:cNvPr>
          <p:cNvSpPr>
            <a:spLocks/>
          </p:cNvSpPr>
          <p:nvPr/>
        </p:nvSpPr>
        <p:spPr bwMode="auto">
          <a:xfrm>
            <a:off x="4462886" y="153273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Freeform 104">
            <a:extLst>
              <a:ext uri="{FF2B5EF4-FFF2-40B4-BE49-F238E27FC236}">
                <a16:creationId xmlns:a16="http://schemas.microsoft.com/office/drawing/2014/main" id="{EFD1B8D3-F495-4524-A6DA-0D00774B62D6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solidFill>
            <a:srgbClr val="3D64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" name="Freeform 105">
            <a:extLst>
              <a:ext uri="{FF2B5EF4-FFF2-40B4-BE49-F238E27FC236}">
                <a16:creationId xmlns:a16="http://schemas.microsoft.com/office/drawing/2014/main" id="{704DB7E3-4D3E-4AC5-A334-323A3C46066C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noFill/>
          <a:ln w="9525" cap="sq">
            <a:solidFill>
              <a:srgbClr val="31528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" name="Line 110">
            <a:extLst>
              <a:ext uri="{FF2B5EF4-FFF2-40B4-BE49-F238E27FC236}">
                <a16:creationId xmlns:a16="http://schemas.microsoft.com/office/drawing/2014/main" id="{F66A7E08-1940-4B5B-A83D-165CB8A3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076" y="4869665"/>
            <a:ext cx="831850" cy="317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Freeform 111">
            <a:extLst>
              <a:ext uri="{FF2B5EF4-FFF2-40B4-BE49-F238E27FC236}">
                <a16:creationId xmlns:a16="http://schemas.microsoft.com/office/drawing/2014/main" id="{9907A7E5-49F1-4419-8CCB-EE389DC17FE9}"/>
              </a:ext>
            </a:extLst>
          </p:cNvPr>
          <p:cNvSpPr>
            <a:spLocks/>
          </p:cNvSpPr>
          <p:nvPr/>
        </p:nvSpPr>
        <p:spPr bwMode="auto">
          <a:xfrm>
            <a:off x="8814226" y="4823627"/>
            <a:ext cx="101600" cy="100013"/>
          </a:xfrm>
          <a:custGeom>
            <a:avLst/>
            <a:gdLst>
              <a:gd name="T0" fmla="*/ 1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1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1" y="0"/>
                </a:moveTo>
                <a:lnTo>
                  <a:pt x="64" y="32"/>
                </a:lnTo>
                <a:lnTo>
                  <a:pt x="0" y="63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36" name="Picture 112">
            <a:extLst>
              <a:ext uri="{FF2B5EF4-FFF2-40B4-BE49-F238E27FC236}">
                <a16:creationId xmlns:a16="http://schemas.microsoft.com/office/drawing/2014/main" id="{7C3BBD1B-94BA-4236-995A-735543E8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64" y="3745713"/>
            <a:ext cx="10287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Line 113">
            <a:extLst>
              <a:ext uri="{FF2B5EF4-FFF2-40B4-BE49-F238E27FC236}">
                <a16:creationId xmlns:a16="http://schemas.microsoft.com/office/drawing/2014/main" id="{4C7DA74E-8677-4CBA-ACDD-0C8A8AE7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4314" y="3440913"/>
            <a:ext cx="0" cy="1143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Freeform 114">
            <a:extLst>
              <a:ext uri="{FF2B5EF4-FFF2-40B4-BE49-F238E27FC236}">
                <a16:creationId xmlns:a16="http://schemas.microsoft.com/office/drawing/2014/main" id="{C21FE8B1-4217-4555-B4E2-D4033D1434A3}"/>
              </a:ext>
            </a:extLst>
          </p:cNvPr>
          <p:cNvSpPr>
            <a:spLocks/>
          </p:cNvSpPr>
          <p:nvPr/>
        </p:nvSpPr>
        <p:spPr bwMode="auto">
          <a:xfrm>
            <a:off x="9469864" y="3544100"/>
            <a:ext cx="88900" cy="87313"/>
          </a:xfrm>
          <a:custGeom>
            <a:avLst/>
            <a:gdLst>
              <a:gd name="T0" fmla="*/ 56 w 56"/>
              <a:gd name="T1" fmla="*/ 0 h 55"/>
              <a:gd name="T2" fmla="*/ 28 w 56"/>
              <a:gd name="T3" fmla="*/ 55 h 55"/>
              <a:gd name="T4" fmla="*/ 0 w 56"/>
              <a:gd name="T5" fmla="*/ 0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28" y="55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" name="Line 115">
            <a:extLst>
              <a:ext uri="{FF2B5EF4-FFF2-40B4-BE49-F238E27FC236}">
                <a16:creationId xmlns:a16="http://schemas.microsoft.com/office/drawing/2014/main" id="{02483B71-51E4-409D-9AC3-E3B0028D4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4314" y="4212439"/>
            <a:ext cx="0" cy="13017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" name="Freeform 116">
            <a:extLst>
              <a:ext uri="{FF2B5EF4-FFF2-40B4-BE49-F238E27FC236}">
                <a16:creationId xmlns:a16="http://schemas.microsoft.com/office/drawing/2014/main" id="{2114815E-DF10-4EF2-9200-57AF353AD640}"/>
              </a:ext>
            </a:extLst>
          </p:cNvPr>
          <p:cNvSpPr>
            <a:spLocks/>
          </p:cNvSpPr>
          <p:nvPr/>
        </p:nvSpPr>
        <p:spPr bwMode="auto">
          <a:xfrm>
            <a:off x="9469864" y="4134651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41" name="Picture 117">
            <a:extLst>
              <a:ext uri="{FF2B5EF4-FFF2-40B4-BE49-F238E27FC236}">
                <a16:creationId xmlns:a16="http://schemas.microsoft.com/office/drawing/2014/main" id="{4220423A-AB21-4963-9A8D-E9ADDB86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74" y="2388398"/>
            <a:ext cx="504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Freeform 119">
            <a:extLst>
              <a:ext uri="{FF2B5EF4-FFF2-40B4-BE49-F238E27FC236}">
                <a16:creationId xmlns:a16="http://schemas.microsoft.com/office/drawing/2014/main" id="{C7D8375C-9242-4621-95CC-2D875C102D8E}"/>
              </a:ext>
            </a:extLst>
          </p:cNvPr>
          <p:cNvSpPr>
            <a:spLocks noEditPoints="1"/>
          </p:cNvSpPr>
          <p:nvPr/>
        </p:nvSpPr>
        <p:spPr bwMode="auto">
          <a:xfrm>
            <a:off x="3973936" y="2312198"/>
            <a:ext cx="798513" cy="476251"/>
          </a:xfrm>
          <a:custGeom>
            <a:avLst/>
            <a:gdLst>
              <a:gd name="T0" fmla="*/ 58 w 503"/>
              <a:gd name="T1" fmla="*/ 283 h 300"/>
              <a:gd name="T2" fmla="*/ 189 w 503"/>
              <a:gd name="T3" fmla="*/ 283 h 300"/>
              <a:gd name="T4" fmla="*/ 57 w 503"/>
              <a:gd name="T5" fmla="*/ 300 h 300"/>
              <a:gd name="T6" fmla="*/ 48 w 503"/>
              <a:gd name="T7" fmla="*/ 282 h 300"/>
              <a:gd name="T8" fmla="*/ 401 w 503"/>
              <a:gd name="T9" fmla="*/ 283 h 300"/>
              <a:gd name="T10" fmla="*/ 260 w 503"/>
              <a:gd name="T11" fmla="*/ 300 h 300"/>
              <a:gd name="T12" fmla="*/ 466 w 503"/>
              <a:gd name="T13" fmla="*/ 277 h 300"/>
              <a:gd name="T14" fmla="*/ 467 w 503"/>
              <a:gd name="T15" fmla="*/ 276 h 300"/>
              <a:gd name="T16" fmla="*/ 473 w 503"/>
              <a:gd name="T17" fmla="*/ 272 h 300"/>
              <a:gd name="T18" fmla="*/ 478 w 503"/>
              <a:gd name="T19" fmla="*/ 266 h 300"/>
              <a:gd name="T20" fmla="*/ 482 w 503"/>
              <a:gd name="T21" fmla="*/ 259 h 300"/>
              <a:gd name="T22" fmla="*/ 485 w 503"/>
              <a:gd name="T23" fmla="*/ 252 h 300"/>
              <a:gd name="T24" fmla="*/ 485 w 503"/>
              <a:gd name="T25" fmla="*/ 243 h 300"/>
              <a:gd name="T26" fmla="*/ 503 w 503"/>
              <a:gd name="T27" fmla="*/ 151 h 300"/>
              <a:gd name="T28" fmla="*/ 502 w 503"/>
              <a:gd name="T29" fmla="*/ 255 h 300"/>
              <a:gd name="T30" fmla="*/ 493 w 503"/>
              <a:gd name="T31" fmla="*/ 275 h 300"/>
              <a:gd name="T32" fmla="*/ 478 w 503"/>
              <a:gd name="T33" fmla="*/ 291 h 300"/>
              <a:gd name="T34" fmla="*/ 466 w 503"/>
              <a:gd name="T35" fmla="*/ 277 h 300"/>
              <a:gd name="T36" fmla="*/ 485 w 503"/>
              <a:gd name="T37" fmla="*/ 57 h 300"/>
              <a:gd name="T38" fmla="*/ 485 w 503"/>
              <a:gd name="T39" fmla="*/ 48 h 300"/>
              <a:gd name="T40" fmla="*/ 482 w 503"/>
              <a:gd name="T41" fmla="*/ 41 h 300"/>
              <a:gd name="T42" fmla="*/ 478 w 503"/>
              <a:gd name="T43" fmla="*/ 34 h 300"/>
              <a:gd name="T44" fmla="*/ 473 w 503"/>
              <a:gd name="T45" fmla="*/ 29 h 300"/>
              <a:gd name="T46" fmla="*/ 467 w 503"/>
              <a:gd name="T47" fmla="*/ 24 h 300"/>
              <a:gd name="T48" fmla="*/ 460 w 503"/>
              <a:gd name="T49" fmla="*/ 20 h 300"/>
              <a:gd name="T50" fmla="*/ 453 w 503"/>
              <a:gd name="T51" fmla="*/ 18 h 300"/>
              <a:gd name="T52" fmla="*/ 445 w 503"/>
              <a:gd name="T53" fmla="*/ 17 h 300"/>
              <a:gd name="T54" fmla="*/ 404 w 503"/>
              <a:gd name="T55" fmla="*/ 17 h 300"/>
              <a:gd name="T56" fmla="*/ 446 w 503"/>
              <a:gd name="T57" fmla="*/ 0 h 300"/>
              <a:gd name="T58" fmla="*/ 468 w 503"/>
              <a:gd name="T59" fmla="*/ 4 h 300"/>
              <a:gd name="T60" fmla="*/ 486 w 503"/>
              <a:gd name="T61" fmla="*/ 17 h 300"/>
              <a:gd name="T62" fmla="*/ 499 w 503"/>
              <a:gd name="T63" fmla="*/ 35 h 300"/>
              <a:gd name="T64" fmla="*/ 503 w 503"/>
              <a:gd name="T65" fmla="*/ 57 h 300"/>
              <a:gd name="T66" fmla="*/ 485 w 503"/>
              <a:gd name="T67" fmla="*/ 81 h 300"/>
              <a:gd name="T68" fmla="*/ 191 w 503"/>
              <a:gd name="T69" fmla="*/ 17 h 300"/>
              <a:gd name="T70" fmla="*/ 333 w 503"/>
              <a:gd name="T71" fmla="*/ 0 h 300"/>
              <a:gd name="T72" fmla="*/ 121 w 503"/>
              <a:gd name="T73" fmla="*/ 17 h 300"/>
              <a:gd name="T74" fmla="*/ 58 w 503"/>
              <a:gd name="T75" fmla="*/ 17 h 300"/>
              <a:gd name="T76" fmla="*/ 50 w 503"/>
              <a:gd name="T77" fmla="*/ 18 h 300"/>
              <a:gd name="T78" fmla="*/ 43 w 503"/>
              <a:gd name="T79" fmla="*/ 20 h 300"/>
              <a:gd name="T80" fmla="*/ 36 w 503"/>
              <a:gd name="T81" fmla="*/ 24 h 300"/>
              <a:gd name="T82" fmla="*/ 30 w 503"/>
              <a:gd name="T83" fmla="*/ 29 h 300"/>
              <a:gd name="T84" fmla="*/ 25 w 503"/>
              <a:gd name="T85" fmla="*/ 34 h 300"/>
              <a:gd name="T86" fmla="*/ 21 w 503"/>
              <a:gd name="T87" fmla="*/ 41 h 300"/>
              <a:gd name="T88" fmla="*/ 19 w 503"/>
              <a:gd name="T89" fmla="*/ 48 h 300"/>
              <a:gd name="T90" fmla="*/ 18 w 503"/>
              <a:gd name="T91" fmla="*/ 57 h 300"/>
              <a:gd name="T92" fmla="*/ 0 w 503"/>
              <a:gd name="T93" fmla="*/ 59 h 300"/>
              <a:gd name="T94" fmla="*/ 1 w 503"/>
              <a:gd name="T95" fmla="*/ 46 h 300"/>
              <a:gd name="T96" fmla="*/ 10 w 503"/>
              <a:gd name="T97" fmla="*/ 25 h 300"/>
              <a:gd name="T98" fmla="*/ 25 w 503"/>
              <a:gd name="T99" fmla="*/ 10 h 300"/>
              <a:gd name="T100" fmla="*/ 46 w 503"/>
              <a:gd name="T101" fmla="*/ 1 h 300"/>
              <a:gd name="T102" fmla="*/ 121 w 503"/>
              <a:gd name="T103" fmla="*/ 0 h 300"/>
              <a:gd name="T104" fmla="*/ 18 w 503"/>
              <a:gd name="T105" fmla="*/ 130 h 300"/>
              <a:gd name="T106" fmla="*/ 18 w 503"/>
              <a:gd name="T107" fmla="*/ 242 h 300"/>
              <a:gd name="T108" fmla="*/ 18 w 503"/>
              <a:gd name="T109" fmla="*/ 250 h 300"/>
              <a:gd name="T110" fmla="*/ 21 w 503"/>
              <a:gd name="T111" fmla="*/ 258 h 300"/>
              <a:gd name="T112" fmla="*/ 9 w 503"/>
              <a:gd name="T113" fmla="*/ 274 h 300"/>
              <a:gd name="T114" fmla="*/ 1 w 503"/>
              <a:gd name="T115" fmla="*/ 255 h 300"/>
              <a:gd name="T116" fmla="*/ 0 w 503"/>
              <a:gd name="T117" fmla="*/ 13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3" h="300">
                <a:moveTo>
                  <a:pt x="48" y="282"/>
                </a:moveTo>
                <a:lnTo>
                  <a:pt x="58" y="283"/>
                </a:lnTo>
                <a:lnTo>
                  <a:pt x="57" y="283"/>
                </a:lnTo>
                <a:lnTo>
                  <a:pt x="189" y="283"/>
                </a:lnTo>
                <a:lnTo>
                  <a:pt x="189" y="300"/>
                </a:lnTo>
                <a:lnTo>
                  <a:pt x="57" y="300"/>
                </a:lnTo>
                <a:lnTo>
                  <a:pt x="47" y="299"/>
                </a:lnTo>
                <a:lnTo>
                  <a:pt x="48" y="282"/>
                </a:lnTo>
                <a:close/>
                <a:moveTo>
                  <a:pt x="260" y="283"/>
                </a:moveTo>
                <a:lnTo>
                  <a:pt x="401" y="283"/>
                </a:lnTo>
                <a:lnTo>
                  <a:pt x="401" y="300"/>
                </a:lnTo>
                <a:lnTo>
                  <a:pt x="260" y="300"/>
                </a:lnTo>
                <a:lnTo>
                  <a:pt x="260" y="283"/>
                </a:lnTo>
                <a:close/>
                <a:moveTo>
                  <a:pt x="466" y="277"/>
                </a:moveTo>
                <a:lnTo>
                  <a:pt x="469" y="275"/>
                </a:lnTo>
                <a:lnTo>
                  <a:pt x="467" y="276"/>
                </a:lnTo>
                <a:lnTo>
                  <a:pt x="474" y="270"/>
                </a:lnTo>
                <a:lnTo>
                  <a:pt x="473" y="272"/>
                </a:lnTo>
                <a:lnTo>
                  <a:pt x="479" y="265"/>
                </a:lnTo>
                <a:lnTo>
                  <a:pt x="478" y="266"/>
                </a:lnTo>
                <a:lnTo>
                  <a:pt x="483" y="258"/>
                </a:lnTo>
                <a:lnTo>
                  <a:pt x="482" y="259"/>
                </a:lnTo>
                <a:lnTo>
                  <a:pt x="485" y="250"/>
                </a:lnTo>
                <a:lnTo>
                  <a:pt x="485" y="252"/>
                </a:lnTo>
                <a:lnTo>
                  <a:pt x="485" y="242"/>
                </a:lnTo>
                <a:lnTo>
                  <a:pt x="485" y="243"/>
                </a:lnTo>
                <a:lnTo>
                  <a:pt x="485" y="151"/>
                </a:lnTo>
                <a:lnTo>
                  <a:pt x="503" y="151"/>
                </a:lnTo>
                <a:lnTo>
                  <a:pt x="503" y="243"/>
                </a:lnTo>
                <a:lnTo>
                  <a:pt x="502" y="255"/>
                </a:lnTo>
                <a:lnTo>
                  <a:pt x="499" y="265"/>
                </a:lnTo>
                <a:lnTo>
                  <a:pt x="493" y="275"/>
                </a:lnTo>
                <a:lnTo>
                  <a:pt x="486" y="284"/>
                </a:lnTo>
                <a:lnTo>
                  <a:pt x="478" y="291"/>
                </a:lnTo>
                <a:lnTo>
                  <a:pt x="475" y="292"/>
                </a:lnTo>
                <a:lnTo>
                  <a:pt x="466" y="277"/>
                </a:lnTo>
                <a:close/>
                <a:moveTo>
                  <a:pt x="485" y="81"/>
                </a:moveTo>
                <a:lnTo>
                  <a:pt x="485" y="57"/>
                </a:lnTo>
                <a:lnTo>
                  <a:pt x="485" y="58"/>
                </a:lnTo>
                <a:lnTo>
                  <a:pt x="485" y="48"/>
                </a:lnTo>
                <a:lnTo>
                  <a:pt x="485" y="50"/>
                </a:lnTo>
                <a:lnTo>
                  <a:pt x="482" y="41"/>
                </a:lnTo>
                <a:lnTo>
                  <a:pt x="483" y="43"/>
                </a:lnTo>
                <a:lnTo>
                  <a:pt x="478" y="34"/>
                </a:lnTo>
                <a:lnTo>
                  <a:pt x="479" y="36"/>
                </a:lnTo>
                <a:lnTo>
                  <a:pt x="473" y="29"/>
                </a:lnTo>
                <a:lnTo>
                  <a:pt x="474" y="30"/>
                </a:lnTo>
                <a:lnTo>
                  <a:pt x="467" y="24"/>
                </a:lnTo>
                <a:lnTo>
                  <a:pt x="469" y="25"/>
                </a:lnTo>
                <a:lnTo>
                  <a:pt x="460" y="20"/>
                </a:lnTo>
                <a:lnTo>
                  <a:pt x="462" y="21"/>
                </a:lnTo>
                <a:lnTo>
                  <a:pt x="453" y="18"/>
                </a:lnTo>
                <a:lnTo>
                  <a:pt x="455" y="18"/>
                </a:lnTo>
                <a:lnTo>
                  <a:pt x="445" y="17"/>
                </a:lnTo>
                <a:lnTo>
                  <a:pt x="445" y="17"/>
                </a:lnTo>
                <a:lnTo>
                  <a:pt x="404" y="17"/>
                </a:lnTo>
                <a:lnTo>
                  <a:pt x="404" y="0"/>
                </a:lnTo>
                <a:lnTo>
                  <a:pt x="446" y="0"/>
                </a:lnTo>
                <a:lnTo>
                  <a:pt x="457" y="1"/>
                </a:lnTo>
                <a:lnTo>
                  <a:pt x="468" y="4"/>
                </a:lnTo>
                <a:lnTo>
                  <a:pt x="478" y="10"/>
                </a:lnTo>
                <a:lnTo>
                  <a:pt x="486" y="17"/>
                </a:lnTo>
                <a:lnTo>
                  <a:pt x="493" y="25"/>
                </a:lnTo>
                <a:lnTo>
                  <a:pt x="499" y="35"/>
                </a:lnTo>
                <a:lnTo>
                  <a:pt x="502" y="46"/>
                </a:lnTo>
                <a:lnTo>
                  <a:pt x="503" y="57"/>
                </a:lnTo>
                <a:lnTo>
                  <a:pt x="503" y="81"/>
                </a:lnTo>
                <a:lnTo>
                  <a:pt x="485" y="81"/>
                </a:lnTo>
                <a:close/>
                <a:moveTo>
                  <a:pt x="333" y="17"/>
                </a:moveTo>
                <a:lnTo>
                  <a:pt x="191" y="17"/>
                </a:lnTo>
                <a:lnTo>
                  <a:pt x="191" y="0"/>
                </a:lnTo>
                <a:lnTo>
                  <a:pt x="333" y="0"/>
                </a:lnTo>
                <a:lnTo>
                  <a:pt x="333" y="17"/>
                </a:lnTo>
                <a:close/>
                <a:moveTo>
                  <a:pt x="121" y="17"/>
                </a:moveTo>
                <a:lnTo>
                  <a:pt x="57" y="17"/>
                </a:lnTo>
                <a:lnTo>
                  <a:pt x="58" y="17"/>
                </a:lnTo>
                <a:lnTo>
                  <a:pt x="48" y="18"/>
                </a:lnTo>
                <a:lnTo>
                  <a:pt x="50" y="18"/>
                </a:lnTo>
                <a:lnTo>
                  <a:pt x="41" y="21"/>
                </a:lnTo>
                <a:lnTo>
                  <a:pt x="43" y="20"/>
                </a:lnTo>
                <a:lnTo>
                  <a:pt x="34" y="25"/>
                </a:lnTo>
                <a:lnTo>
                  <a:pt x="36" y="24"/>
                </a:lnTo>
                <a:lnTo>
                  <a:pt x="29" y="30"/>
                </a:lnTo>
                <a:lnTo>
                  <a:pt x="30" y="29"/>
                </a:lnTo>
                <a:lnTo>
                  <a:pt x="24" y="36"/>
                </a:lnTo>
                <a:lnTo>
                  <a:pt x="25" y="34"/>
                </a:lnTo>
                <a:lnTo>
                  <a:pt x="21" y="43"/>
                </a:lnTo>
                <a:lnTo>
                  <a:pt x="21" y="41"/>
                </a:lnTo>
                <a:lnTo>
                  <a:pt x="18" y="50"/>
                </a:lnTo>
                <a:lnTo>
                  <a:pt x="19" y="48"/>
                </a:lnTo>
                <a:lnTo>
                  <a:pt x="18" y="58"/>
                </a:lnTo>
                <a:lnTo>
                  <a:pt x="18" y="57"/>
                </a:lnTo>
                <a:lnTo>
                  <a:pt x="18" y="59"/>
                </a:lnTo>
                <a:lnTo>
                  <a:pt x="0" y="59"/>
                </a:lnTo>
                <a:lnTo>
                  <a:pt x="0" y="57"/>
                </a:lnTo>
                <a:lnTo>
                  <a:pt x="1" y="46"/>
                </a:lnTo>
                <a:lnTo>
                  <a:pt x="5" y="35"/>
                </a:lnTo>
                <a:lnTo>
                  <a:pt x="10" y="25"/>
                </a:lnTo>
                <a:lnTo>
                  <a:pt x="17" y="17"/>
                </a:lnTo>
                <a:lnTo>
                  <a:pt x="25" y="10"/>
                </a:lnTo>
                <a:lnTo>
                  <a:pt x="35" y="4"/>
                </a:lnTo>
                <a:lnTo>
                  <a:pt x="46" y="1"/>
                </a:lnTo>
                <a:lnTo>
                  <a:pt x="57" y="0"/>
                </a:lnTo>
                <a:lnTo>
                  <a:pt x="121" y="0"/>
                </a:lnTo>
                <a:lnTo>
                  <a:pt x="121" y="17"/>
                </a:lnTo>
                <a:close/>
                <a:moveTo>
                  <a:pt x="18" y="130"/>
                </a:moveTo>
                <a:lnTo>
                  <a:pt x="18" y="243"/>
                </a:lnTo>
                <a:lnTo>
                  <a:pt x="18" y="242"/>
                </a:lnTo>
                <a:lnTo>
                  <a:pt x="19" y="252"/>
                </a:lnTo>
                <a:lnTo>
                  <a:pt x="18" y="250"/>
                </a:lnTo>
                <a:lnTo>
                  <a:pt x="21" y="259"/>
                </a:lnTo>
                <a:lnTo>
                  <a:pt x="21" y="258"/>
                </a:lnTo>
                <a:lnTo>
                  <a:pt x="25" y="266"/>
                </a:lnTo>
                <a:lnTo>
                  <a:pt x="9" y="274"/>
                </a:lnTo>
                <a:lnTo>
                  <a:pt x="5" y="265"/>
                </a:lnTo>
                <a:lnTo>
                  <a:pt x="1" y="255"/>
                </a:lnTo>
                <a:lnTo>
                  <a:pt x="0" y="243"/>
                </a:lnTo>
                <a:lnTo>
                  <a:pt x="0" y="130"/>
                </a:lnTo>
                <a:lnTo>
                  <a:pt x="18" y="13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E9C80A5E-5CD9-4465-9ED9-BBD273854BF5}"/>
              </a:ext>
            </a:extLst>
          </p:cNvPr>
          <p:cNvSpPr>
            <a:spLocks noEditPoints="1"/>
          </p:cNvSpPr>
          <p:nvPr/>
        </p:nvSpPr>
        <p:spPr bwMode="auto">
          <a:xfrm>
            <a:off x="1733973" y="437358"/>
            <a:ext cx="6267930" cy="1752603"/>
          </a:xfrm>
          <a:custGeom>
            <a:avLst/>
            <a:gdLst>
              <a:gd name="T0" fmla="*/ 544 w 5412"/>
              <a:gd name="T1" fmla="*/ 1087 h 1104"/>
              <a:gd name="T2" fmla="*/ 615 w 5412"/>
              <a:gd name="T3" fmla="*/ 1104 h 1104"/>
              <a:gd name="T4" fmla="*/ 1039 w 5412"/>
              <a:gd name="T5" fmla="*/ 1087 h 1104"/>
              <a:gd name="T6" fmla="*/ 1393 w 5412"/>
              <a:gd name="T7" fmla="*/ 1104 h 1104"/>
              <a:gd name="T8" fmla="*/ 1463 w 5412"/>
              <a:gd name="T9" fmla="*/ 1087 h 1104"/>
              <a:gd name="T10" fmla="*/ 2029 w 5412"/>
              <a:gd name="T11" fmla="*/ 1087 h 1104"/>
              <a:gd name="T12" fmla="*/ 2100 w 5412"/>
              <a:gd name="T13" fmla="*/ 1104 h 1104"/>
              <a:gd name="T14" fmla="*/ 2524 w 5412"/>
              <a:gd name="T15" fmla="*/ 1087 h 1104"/>
              <a:gd name="T16" fmla="*/ 2878 w 5412"/>
              <a:gd name="T17" fmla="*/ 1104 h 1104"/>
              <a:gd name="T18" fmla="*/ 2949 w 5412"/>
              <a:gd name="T19" fmla="*/ 1087 h 1104"/>
              <a:gd name="T20" fmla="*/ 3515 w 5412"/>
              <a:gd name="T21" fmla="*/ 1087 h 1104"/>
              <a:gd name="T22" fmla="*/ 3585 w 5412"/>
              <a:gd name="T23" fmla="*/ 1104 h 1104"/>
              <a:gd name="T24" fmla="*/ 4010 w 5412"/>
              <a:gd name="T25" fmla="*/ 1087 h 1104"/>
              <a:gd name="T26" fmla="*/ 4363 w 5412"/>
              <a:gd name="T27" fmla="*/ 1104 h 1104"/>
              <a:gd name="T28" fmla="*/ 4434 w 5412"/>
              <a:gd name="T29" fmla="*/ 1087 h 1104"/>
              <a:gd name="T30" fmla="*/ 5000 w 5412"/>
              <a:gd name="T31" fmla="*/ 1087 h 1104"/>
              <a:gd name="T32" fmla="*/ 5071 w 5412"/>
              <a:gd name="T33" fmla="*/ 1104 h 1104"/>
              <a:gd name="T34" fmla="*/ 5318 w 5412"/>
              <a:gd name="T35" fmla="*/ 1057 h 1104"/>
              <a:gd name="T36" fmla="*/ 5354 w 5412"/>
              <a:gd name="T37" fmla="*/ 1024 h 1104"/>
              <a:gd name="T38" fmla="*/ 5389 w 5412"/>
              <a:gd name="T39" fmla="*/ 1004 h 1104"/>
              <a:gd name="T40" fmla="*/ 5295 w 5412"/>
              <a:gd name="T41" fmla="*/ 1089 h 1104"/>
              <a:gd name="T42" fmla="*/ 5394 w 5412"/>
              <a:gd name="T43" fmla="*/ 924 h 1104"/>
              <a:gd name="T44" fmla="*/ 5394 w 5412"/>
              <a:gd name="T45" fmla="*/ 571 h 1104"/>
              <a:gd name="T46" fmla="*/ 5412 w 5412"/>
              <a:gd name="T47" fmla="*/ 500 h 1104"/>
              <a:gd name="T48" fmla="*/ 5391 w 5412"/>
              <a:gd name="T49" fmla="*/ 153 h 1104"/>
              <a:gd name="T50" fmla="*/ 5412 w 5412"/>
              <a:gd name="T51" fmla="*/ 288 h 1104"/>
              <a:gd name="T52" fmla="*/ 5332 w 5412"/>
              <a:gd name="T53" fmla="*/ 57 h 1104"/>
              <a:gd name="T54" fmla="*/ 5291 w 5412"/>
              <a:gd name="T55" fmla="*/ 32 h 1104"/>
              <a:gd name="T56" fmla="*/ 5263 w 5412"/>
              <a:gd name="T57" fmla="*/ 4 h 1104"/>
              <a:gd name="T58" fmla="*/ 5369 w 5412"/>
              <a:gd name="T59" fmla="*/ 69 h 1104"/>
              <a:gd name="T60" fmla="*/ 5180 w 5412"/>
              <a:gd name="T61" fmla="*/ 18 h 1104"/>
              <a:gd name="T62" fmla="*/ 4615 w 5412"/>
              <a:gd name="T63" fmla="*/ 18 h 1104"/>
              <a:gd name="T64" fmla="*/ 4544 w 5412"/>
              <a:gd name="T65" fmla="*/ 0 h 1104"/>
              <a:gd name="T66" fmla="*/ 4119 w 5412"/>
              <a:gd name="T67" fmla="*/ 18 h 1104"/>
              <a:gd name="T68" fmla="*/ 3766 w 5412"/>
              <a:gd name="T69" fmla="*/ 0 h 1104"/>
              <a:gd name="T70" fmla="*/ 3695 w 5412"/>
              <a:gd name="T71" fmla="*/ 18 h 1104"/>
              <a:gd name="T72" fmla="*/ 3129 w 5412"/>
              <a:gd name="T73" fmla="*/ 18 h 1104"/>
              <a:gd name="T74" fmla="*/ 3059 w 5412"/>
              <a:gd name="T75" fmla="*/ 0 h 1104"/>
              <a:gd name="T76" fmla="*/ 2634 w 5412"/>
              <a:gd name="T77" fmla="*/ 18 h 1104"/>
              <a:gd name="T78" fmla="*/ 2280 w 5412"/>
              <a:gd name="T79" fmla="*/ 0 h 1104"/>
              <a:gd name="T80" fmla="*/ 2210 w 5412"/>
              <a:gd name="T81" fmla="*/ 18 h 1104"/>
              <a:gd name="T82" fmla="*/ 1644 w 5412"/>
              <a:gd name="T83" fmla="*/ 18 h 1104"/>
              <a:gd name="T84" fmla="*/ 1573 w 5412"/>
              <a:gd name="T85" fmla="*/ 0 h 1104"/>
              <a:gd name="T86" fmla="*/ 1149 w 5412"/>
              <a:gd name="T87" fmla="*/ 18 h 1104"/>
              <a:gd name="T88" fmla="*/ 795 w 5412"/>
              <a:gd name="T89" fmla="*/ 0 h 1104"/>
              <a:gd name="T90" fmla="*/ 724 w 5412"/>
              <a:gd name="T91" fmla="*/ 18 h 1104"/>
              <a:gd name="T92" fmla="*/ 186 w 5412"/>
              <a:gd name="T93" fmla="*/ 18 h 1104"/>
              <a:gd name="T94" fmla="*/ 186 w 5412"/>
              <a:gd name="T95" fmla="*/ 0 h 1104"/>
              <a:gd name="T96" fmla="*/ 79 w 5412"/>
              <a:gd name="T97" fmla="*/ 56 h 1104"/>
              <a:gd name="T98" fmla="*/ 38 w 5412"/>
              <a:gd name="T99" fmla="*/ 107 h 1104"/>
              <a:gd name="T100" fmla="*/ 5 w 5412"/>
              <a:gd name="T101" fmla="*/ 146 h 1104"/>
              <a:gd name="T102" fmla="*/ 68 w 5412"/>
              <a:gd name="T103" fmla="*/ 43 h 1104"/>
              <a:gd name="T104" fmla="*/ 0 w 5412"/>
              <a:gd name="T105" fmla="*/ 219 h 1104"/>
              <a:gd name="T106" fmla="*/ 18 w 5412"/>
              <a:gd name="T107" fmla="*/ 644 h 1104"/>
              <a:gd name="T108" fmla="*/ 18 w 5412"/>
              <a:gd name="T109" fmla="*/ 914 h 1104"/>
              <a:gd name="T110" fmla="*/ 32 w 5412"/>
              <a:gd name="T111" fmla="*/ 982 h 1104"/>
              <a:gd name="T112" fmla="*/ 1 w 5412"/>
              <a:gd name="T113" fmla="*/ 934 h 1104"/>
              <a:gd name="T114" fmla="*/ 94 w 5412"/>
              <a:gd name="T115" fmla="*/ 1057 h 1104"/>
              <a:gd name="T116" fmla="*/ 139 w 5412"/>
              <a:gd name="T117" fmla="*/ 1079 h 1104"/>
              <a:gd name="T118" fmla="*/ 171 w 5412"/>
              <a:gd name="T119" fmla="*/ 1103 h 1104"/>
              <a:gd name="T120" fmla="*/ 65 w 5412"/>
              <a:gd name="T121" fmla="*/ 1057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12" h="1104">
                <a:moveTo>
                  <a:pt x="190" y="1087"/>
                </a:moveTo>
                <a:lnTo>
                  <a:pt x="332" y="1087"/>
                </a:lnTo>
                <a:lnTo>
                  <a:pt x="332" y="1104"/>
                </a:lnTo>
                <a:lnTo>
                  <a:pt x="190" y="1104"/>
                </a:lnTo>
                <a:lnTo>
                  <a:pt x="190" y="1087"/>
                </a:lnTo>
                <a:close/>
                <a:moveTo>
                  <a:pt x="402" y="1087"/>
                </a:moveTo>
                <a:lnTo>
                  <a:pt x="544" y="1087"/>
                </a:lnTo>
                <a:lnTo>
                  <a:pt x="544" y="1104"/>
                </a:lnTo>
                <a:lnTo>
                  <a:pt x="402" y="1104"/>
                </a:lnTo>
                <a:lnTo>
                  <a:pt x="402" y="1087"/>
                </a:lnTo>
                <a:close/>
                <a:moveTo>
                  <a:pt x="615" y="1087"/>
                </a:moveTo>
                <a:lnTo>
                  <a:pt x="756" y="1087"/>
                </a:lnTo>
                <a:lnTo>
                  <a:pt x="756" y="1104"/>
                </a:lnTo>
                <a:lnTo>
                  <a:pt x="615" y="1104"/>
                </a:lnTo>
                <a:lnTo>
                  <a:pt x="615" y="1087"/>
                </a:lnTo>
                <a:close/>
                <a:moveTo>
                  <a:pt x="827" y="1087"/>
                </a:moveTo>
                <a:lnTo>
                  <a:pt x="968" y="1087"/>
                </a:lnTo>
                <a:lnTo>
                  <a:pt x="968" y="1104"/>
                </a:lnTo>
                <a:lnTo>
                  <a:pt x="827" y="1104"/>
                </a:lnTo>
                <a:lnTo>
                  <a:pt x="827" y="1087"/>
                </a:lnTo>
                <a:close/>
                <a:moveTo>
                  <a:pt x="1039" y="1087"/>
                </a:moveTo>
                <a:lnTo>
                  <a:pt x="1181" y="1087"/>
                </a:lnTo>
                <a:lnTo>
                  <a:pt x="1181" y="1104"/>
                </a:lnTo>
                <a:lnTo>
                  <a:pt x="1039" y="1104"/>
                </a:lnTo>
                <a:lnTo>
                  <a:pt x="1039" y="1087"/>
                </a:lnTo>
                <a:close/>
                <a:moveTo>
                  <a:pt x="1251" y="1087"/>
                </a:moveTo>
                <a:lnTo>
                  <a:pt x="1393" y="1087"/>
                </a:lnTo>
                <a:lnTo>
                  <a:pt x="1393" y="1104"/>
                </a:lnTo>
                <a:lnTo>
                  <a:pt x="1251" y="1104"/>
                </a:lnTo>
                <a:lnTo>
                  <a:pt x="1251" y="1087"/>
                </a:lnTo>
                <a:close/>
                <a:moveTo>
                  <a:pt x="1463" y="1087"/>
                </a:moveTo>
                <a:lnTo>
                  <a:pt x="1605" y="1087"/>
                </a:lnTo>
                <a:lnTo>
                  <a:pt x="1605" y="1104"/>
                </a:lnTo>
                <a:lnTo>
                  <a:pt x="1463" y="1104"/>
                </a:lnTo>
                <a:lnTo>
                  <a:pt x="1463" y="1087"/>
                </a:lnTo>
                <a:close/>
                <a:moveTo>
                  <a:pt x="1676" y="1087"/>
                </a:moveTo>
                <a:lnTo>
                  <a:pt x="1817" y="1087"/>
                </a:lnTo>
                <a:lnTo>
                  <a:pt x="1817" y="1104"/>
                </a:lnTo>
                <a:lnTo>
                  <a:pt x="1676" y="1104"/>
                </a:lnTo>
                <a:lnTo>
                  <a:pt x="1676" y="1087"/>
                </a:lnTo>
                <a:close/>
                <a:moveTo>
                  <a:pt x="1888" y="1087"/>
                </a:moveTo>
                <a:lnTo>
                  <a:pt x="2029" y="1087"/>
                </a:lnTo>
                <a:lnTo>
                  <a:pt x="2029" y="1104"/>
                </a:lnTo>
                <a:lnTo>
                  <a:pt x="1888" y="1104"/>
                </a:lnTo>
                <a:lnTo>
                  <a:pt x="1888" y="1087"/>
                </a:lnTo>
                <a:close/>
                <a:moveTo>
                  <a:pt x="2100" y="1087"/>
                </a:moveTo>
                <a:lnTo>
                  <a:pt x="2241" y="1087"/>
                </a:lnTo>
                <a:lnTo>
                  <a:pt x="2241" y="1104"/>
                </a:lnTo>
                <a:lnTo>
                  <a:pt x="2100" y="1104"/>
                </a:lnTo>
                <a:lnTo>
                  <a:pt x="2100" y="1087"/>
                </a:lnTo>
                <a:close/>
                <a:moveTo>
                  <a:pt x="2312" y="1087"/>
                </a:moveTo>
                <a:lnTo>
                  <a:pt x="2454" y="1087"/>
                </a:lnTo>
                <a:lnTo>
                  <a:pt x="2454" y="1104"/>
                </a:lnTo>
                <a:lnTo>
                  <a:pt x="2312" y="1104"/>
                </a:lnTo>
                <a:lnTo>
                  <a:pt x="2312" y="1087"/>
                </a:lnTo>
                <a:close/>
                <a:moveTo>
                  <a:pt x="2524" y="1087"/>
                </a:moveTo>
                <a:lnTo>
                  <a:pt x="2666" y="1087"/>
                </a:lnTo>
                <a:lnTo>
                  <a:pt x="2666" y="1104"/>
                </a:lnTo>
                <a:lnTo>
                  <a:pt x="2524" y="1104"/>
                </a:lnTo>
                <a:lnTo>
                  <a:pt x="2524" y="1087"/>
                </a:lnTo>
                <a:close/>
                <a:moveTo>
                  <a:pt x="2737" y="1087"/>
                </a:moveTo>
                <a:lnTo>
                  <a:pt x="2878" y="1087"/>
                </a:lnTo>
                <a:lnTo>
                  <a:pt x="2878" y="1104"/>
                </a:lnTo>
                <a:lnTo>
                  <a:pt x="2737" y="1104"/>
                </a:lnTo>
                <a:lnTo>
                  <a:pt x="2737" y="1087"/>
                </a:lnTo>
                <a:close/>
                <a:moveTo>
                  <a:pt x="2949" y="1087"/>
                </a:moveTo>
                <a:lnTo>
                  <a:pt x="3090" y="1087"/>
                </a:lnTo>
                <a:lnTo>
                  <a:pt x="3090" y="1104"/>
                </a:lnTo>
                <a:lnTo>
                  <a:pt x="2949" y="1104"/>
                </a:lnTo>
                <a:lnTo>
                  <a:pt x="2949" y="1087"/>
                </a:lnTo>
                <a:close/>
                <a:moveTo>
                  <a:pt x="3161" y="1087"/>
                </a:moveTo>
                <a:lnTo>
                  <a:pt x="3302" y="1087"/>
                </a:lnTo>
                <a:lnTo>
                  <a:pt x="3302" y="1104"/>
                </a:lnTo>
                <a:lnTo>
                  <a:pt x="3161" y="1104"/>
                </a:lnTo>
                <a:lnTo>
                  <a:pt x="3161" y="1087"/>
                </a:lnTo>
                <a:close/>
                <a:moveTo>
                  <a:pt x="3373" y="1087"/>
                </a:moveTo>
                <a:lnTo>
                  <a:pt x="3515" y="1087"/>
                </a:lnTo>
                <a:lnTo>
                  <a:pt x="3515" y="1104"/>
                </a:lnTo>
                <a:lnTo>
                  <a:pt x="3373" y="1104"/>
                </a:lnTo>
                <a:lnTo>
                  <a:pt x="3373" y="1087"/>
                </a:lnTo>
                <a:close/>
                <a:moveTo>
                  <a:pt x="3585" y="1087"/>
                </a:moveTo>
                <a:lnTo>
                  <a:pt x="3727" y="1087"/>
                </a:lnTo>
                <a:lnTo>
                  <a:pt x="3727" y="1104"/>
                </a:lnTo>
                <a:lnTo>
                  <a:pt x="3585" y="1104"/>
                </a:lnTo>
                <a:lnTo>
                  <a:pt x="3585" y="1087"/>
                </a:lnTo>
                <a:close/>
                <a:moveTo>
                  <a:pt x="3797" y="1087"/>
                </a:moveTo>
                <a:lnTo>
                  <a:pt x="3939" y="1087"/>
                </a:lnTo>
                <a:lnTo>
                  <a:pt x="3939" y="1104"/>
                </a:lnTo>
                <a:lnTo>
                  <a:pt x="3797" y="1104"/>
                </a:lnTo>
                <a:lnTo>
                  <a:pt x="3797" y="1087"/>
                </a:lnTo>
                <a:close/>
                <a:moveTo>
                  <a:pt x="4010" y="1087"/>
                </a:moveTo>
                <a:lnTo>
                  <a:pt x="4151" y="1087"/>
                </a:lnTo>
                <a:lnTo>
                  <a:pt x="4151" y="1104"/>
                </a:lnTo>
                <a:lnTo>
                  <a:pt x="4010" y="1104"/>
                </a:lnTo>
                <a:lnTo>
                  <a:pt x="4010" y="1087"/>
                </a:lnTo>
                <a:close/>
                <a:moveTo>
                  <a:pt x="4222" y="1087"/>
                </a:moveTo>
                <a:lnTo>
                  <a:pt x="4363" y="1087"/>
                </a:lnTo>
                <a:lnTo>
                  <a:pt x="4363" y="1104"/>
                </a:lnTo>
                <a:lnTo>
                  <a:pt x="4222" y="1104"/>
                </a:lnTo>
                <a:lnTo>
                  <a:pt x="4222" y="1087"/>
                </a:lnTo>
                <a:close/>
                <a:moveTo>
                  <a:pt x="4434" y="1087"/>
                </a:moveTo>
                <a:lnTo>
                  <a:pt x="4576" y="1087"/>
                </a:lnTo>
                <a:lnTo>
                  <a:pt x="4576" y="1104"/>
                </a:lnTo>
                <a:lnTo>
                  <a:pt x="4434" y="1104"/>
                </a:lnTo>
                <a:lnTo>
                  <a:pt x="4434" y="1087"/>
                </a:lnTo>
                <a:close/>
                <a:moveTo>
                  <a:pt x="4646" y="1087"/>
                </a:moveTo>
                <a:lnTo>
                  <a:pt x="4788" y="1087"/>
                </a:lnTo>
                <a:lnTo>
                  <a:pt x="4788" y="1104"/>
                </a:lnTo>
                <a:lnTo>
                  <a:pt x="4646" y="1104"/>
                </a:lnTo>
                <a:lnTo>
                  <a:pt x="4646" y="1087"/>
                </a:lnTo>
                <a:close/>
                <a:moveTo>
                  <a:pt x="4858" y="1087"/>
                </a:moveTo>
                <a:lnTo>
                  <a:pt x="5000" y="1087"/>
                </a:lnTo>
                <a:lnTo>
                  <a:pt x="5000" y="1104"/>
                </a:lnTo>
                <a:lnTo>
                  <a:pt x="4858" y="1104"/>
                </a:lnTo>
                <a:lnTo>
                  <a:pt x="4858" y="1087"/>
                </a:lnTo>
                <a:close/>
                <a:moveTo>
                  <a:pt x="5071" y="1087"/>
                </a:moveTo>
                <a:lnTo>
                  <a:pt x="5212" y="1087"/>
                </a:lnTo>
                <a:lnTo>
                  <a:pt x="5212" y="1104"/>
                </a:lnTo>
                <a:lnTo>
                  <a:pt x="5071" y="1104"/>
                </a:lnTo>
                <a:lnTo>
                  <a:pt x="5071" y="1087"/>
                </a:lnTo>
                <a:close/>
                <a:moveTo>
                  <a:pt x="5278" y="1076"/>
                </a:moveTo>
                <a:lnTo>
                  <a:pt x="5288" y="1073"/>
                </a:lnTo>
                <a:lnTo>
                  <a:pt x="5288" y="1073"/>
                </a:lnTo>
                <a:lnTo>
                  <a:pt x="5304" y="1065"/>
                </a:lnTo>
                <a:lnTo>
                  <a:pt x="5303" y="1066"/>
                </a:lnTo>
                <a:lnTo>
                  <a:pt x="5318" y="1057"/>
                </a:lnTo>
                <a:lnTo>
                  <a:pt x="5317" y="1057"/>
                </a:lnTo>
                <a:lnTo>
                  <a:pt x="5331" y="1047"/>
                </a:lnTo>
                <a:lnTo>
                  <a:pt x="5331" y="1047"/>
                </a:lnTo>
                <a:lnTo>
                  <a:pt x="5344" y="1035"/>
                </a:lnTo>
                <a:lnTo>
                  <a:pt x="5343" y="1036"/>
                </a:lnTo>
                <a:lnTo>
                  <a:pt x="5355" y="1023"/>
                </a:lnTo>
                <a:lnTo>
                  <a:pt x="5354" y="1024"/>
                </a:lnTo>
                <a:lnTo>
                  <a:pt x="5365" y="1010"/>
                </a:lnTo>
                <a:lnTo>
                  <a:pt x="5364" y="1010"/>
                </a:lnTo>
                <a:lnTo>
                  <a:pt x="5373" y="995"/>
                </a:lnTo>
                <a:lnTo>
                  <a:pt x="5373" y="996"/>
                </a:lnTo>
                <a:lnTo>
                  <a:pt x="5376" y="989"/>
                </a:lnTo>
                <a:lnTo>
                  <a:pt x="5392" y="997"/>
                </a:lnTo>
                <a:lnTo>
                  <a:pt x="5389" y="1004"/>
                </a:lnTo>
                <a:lnTo>
                  <a:pt x="5379" y="1020"/>
                </a:lnTo>
                <a:lnTo>
                  <a:pt x="5368" y="1035"/>
                </a:lnTo>
                <a:lnTo>
                  <a:pt x="5356" y="1048"/>
                </a:lnTo>
                <a:lnTo>
                  <a:pt x="5342" y="1061"/>
                </a:lnTo>
                <a:lnTo>
                  <a:pt x="5327" y="1071"/>
                </a:lnTo>
                <a:lnTo>
                  <a:pt x="5312" y="1081"/>
                </a:lnTo>
                <a:lnTo>
                  <a:pt x="5295" y="1089"/>
                </a:lnTo>
                <a:lnTo>
                  <a:pt x="5285" y="1093"/>
                </a:lnTo>
                <a:lnTo>
                  <a:pt x="5278" y="1076"/>
                </a:lnTo>
                <a:close/>
                <a:moveTo>
                  <a:pt x="5394" y="924"/>
                </a:moveTo>
                <a:lnTo>
                  <a:pt x="5394" y="912"/>
                </a:lnTo>
                <a:lnTo>
                  <a:pt x="5412" y="913"/>
                </a:lnTo>
                <a:lnTo>
                  <a:pt x="5411" y="925"/>
                </a:lnTo>
                <a:lnTo>
                  <a:pt x="5394" y="924"/>
                </a:lnTo>
                <a:close/>
                <a:moveTo>
                  <a:pt x="5394" y="913"/>
                </a:moveTo>
                <a:lnTo>
                  <a:pt x="5394" y="783"/>
                </a:lnTo>
                <a:lnTo>
                  <a:pt x="5412" y="783"/>
                </a:lnTo>
                <a:lnTo>
                  <a:pt x="5412" y="913"/>
                </a:lnTo>
                <a:lnTo>
                  <a:pt x="5394" y="913"/>
                </a:lnTo>
                <a:close/>
                <a:moveTo>
                  <a:pt x="5394" y="712"/>
                </a:moveTo>
                <a:lnTo>
                  <a:pt x="5394" y="571"/>
                </a:lnTo>
                <a:lnTo>
                  <a:pt x="5412" y="571"/>
                </a:lnTo>
                <a:lnTo>
                  <a:pt x="5412" y="712"/>
                </a:lnTo>
                <a:lnTo>
                  <a:pt x="5394" y="712"/>
                </a:lnTo>
                <a:close/>
                <a:moveTo>
                  <a:pt x="5394" y="500"/>
                </a:moveTo>
                <a:lnTo>
                  <a:pt x="5394" y="358"/>
                </a:lnTo>
                <a:lnTo>
                  <a:pt x="5412" y="358"/>
                </a:lnTo>
                <a:lnTo>
                  <a:pt x="5412" y="500"/>
                </a:lnTo>
                <a:lnTo>
                  <a:pt x="5394" y="500"/>
                </a:lnTo>
                <a:close/>
                <a:moveTo>
                  <a:pt x="5394" y="288"/>
                </a:moveTo>
                <a:lnTo>
                  <a:pt x="5394" y="188"/>
                </a:lnTo>
                <a:lnTo>
                  <a:pt x="5394" y="188"/>
                </a:lnTo>
                <a:lnTo>
                  <a:pt x="5393" y="170"/>
                </a:lnTo>
                <a:lnTo>
                  <a:pt x="5393" y="171"/>
                </a:lnTo>
                <a:lnTo>
                  <a:pt x="5391" y="153"/>
                </a:lnTo>
                <a:lnTo>
                  <a:pt x="5391" y="154"/>
                </a:lnTo>
                <a:lnTo>
                  <a:pt x="5390" y="149"/>
                </a:lnTo>
                <a:lnTo>
                  <a:pt x="5407" y="145"/>
                </a:lnTo>
                <a:lnTo>
                  <a:pt x="5408" y="150"/>
                </a:lnTo>
                <a:lnTo>
                  <a:pt x="5411" y="169"/>
                </a:lnTo>
                <a:lnTo>
                  <a:pt x="5412" y="188"/>
                </a:lnTo>
                <a:lnTo>
                  <a:pt x="5412" y="288"/>
                </a:lnTo>
                <a:lnTo>
                  <a:pt x="5394" y="288"/>
                </a:lnTo>
                <a:close/>
                <a:moveTo>
                  <a:pt x="5362" y="88"/>
                </a:moveTo>
                <a:lnTo>
                  <a:pt x="5355" y="80"/>
                </a:lnTo>
                <a:lnTo>
                  <a:pt x="5356" y="80"/>
                </a:lnTo>
                <a:lnTo>
                  <a:pt x="5344" y="68"/>
                </a:lnTo>
                <a:lnTo>
                  <a:pt x="5345" y="68"/>
                </a:lnTo>
                <a:lnTo>
                  <a:pt x="5332" y="57"/>
                </a:lnTo>
                <a:lnTo>
                  <a:pt x="5333" y="57"/>
                </a:lnTo>
                <a:lnTo>
                  <a:pt x="5319" y="47"/>
                </a:lnTo>
                <a:lnTo>
                  <a:pt x="5320" y="47"/>
                </a:lnTo>
                <a:lnTo>
                  <a:pt x="5305" y="38"/>
                </a:lnTo>
                <a:lnTo>
                  <a:pt x="5306" y="39"/>
                </a:lnTo>
                <a:lnTo>
                  <a:pt x="5291" y="31"/>
                </a:lnTo>
                <a:lnTo>
                  <a:pt x="5291" y="32"/>
                </a:lnTo>
                <a:lnTo>
                  <a:pt x="5275" y="26"/>
                </a:lnTo>
                <a:lnTo>
                  <a:pt x="5275" y="26"/>
                </a:lnTo>
                <a:lnTo>
                  <a:pt x="5258" y="22"/>
                </a:lnTo>
                <a:lnTo>
                  <a:pt x="5259" y="22"/>
                </a:lnTo>
                <a:lnTo>
                  <a:pt x="5249" y="20"/>
                </a:lnTo>
                <a:lnTo>
                  <a:pt x="5252" y="3"/>
                </a:lnTo>
                <a:lnTo>
                  <a:pt x="5263" y="4"/>
                </a:lnTo>
                <a:lnTo>
                  <a:pt x="5281" y="9"/>
                </a:lnTo>
                <a:lnTo>
                  <a:pt x="5298" y="15"/>
                </a:lnTo>
                <a:lnTo>
                  <a:pt x="5314" y="23"/>
                </a:lnTo>
                <a:lnTo>
                  <a:pt x="5329" y="32"/>
                </a:lnTo>
                <a:lnTo>
                  <a:pt x="5344" y="43"/>
                </a:lnTo>
                <a:lnTo>
                  <a:pt x="5357" y="56"/>
                </a:lnTo>
                <a:lnTo>
                  <a:pt x="5369" y="69"/>
                </a:lnTo>
                <a:lnTo>
                  <a:pt x="5376" y="77"/>
                </a:lnTo>
                <a:lnTo>
                  <a:pt x="5362" y="88"/>
                </a:lnTo>
                <a:close/>
                <a:moveTo>
                  <a:pt x="5180" y="18"/>
                </a:moveTo>
                <a:lnTo>
                  <a:pt x="5039" y="18"/>
                </a:lnTo>
                <a:lnTo>
                  <a:pt x="5039" y="0"/>
                </a:lnTo>
                <a:lnTo>
                  <a:pt x="5180" y="0"/>
                </a:lnTo>
                <a:lnTo>
                  <a:pt x="5180" y="18"/>
                </a:lnTo>
                <a:close/>
                <a:moveTo>
                  <a:pt x="4968" y="18"/>
                </a:moveTo>
                <a:lnTo>
                  <a:pt x="4827" y="18"/>
                </a:lnTo>
                <a:lnTo>
                  <a:pt x="4827" y="0"/>
                </a:lnTo>
                <a:lnTo>
                  <a:pt x="4968" y="0"/>
                </a:lnTo>
                <a:lnTo>
                  <a:pt x="4968" y="18"/>
                </a:lnTo>
                <a:close/>
                <a:moveTo>
                  <a:pt x="4756" y="18"/>
                </a:moveTo>
                <a:lnTo>
                  <a:pt x="4615" y="18"/>
                </a:lnTo>
                <a:lnTo>
                  <a:pt x="4615" y="0"/>
                </a:lnTo>
                <a:lnTo>
                  <a:pt x="4756" y="0"/>
                </a:lnTo>
                <a:lnTo>
                  <a:pt x="4756" y="18"/>
                </a:lnTo>
                <a:close/>
                <a:moveTo>
                  <a:pt x="4544" y="18"/>
                </a:moveTo>
                <a:lnTo>
                  <a:pt x="4402" y="18"/>
                </a:lnTo>
                <a:lnTo>
                  <a:pt x="4402" y="0"/>
                </a:lnTo>
                <a:lnTo>
                  <a:pt x="4544" y="0"/>
                </a:lnTo>
                <a:lnTo>
                  <a:pt x="4544" y="18"/>
                </a:lnTo>
                <a:close/>
                <a:moveTo>
                  <a:pt x="4332" y="18"/>
                </a:moveTo>
                <a:lnTo>
                  <a:pt x="4190" y="18"/>
                </a:lnTo>
                <a:lnTo>
                  <a:pt x="4190" y="0"/>
                </a:lnTo>
                <a:lnTo>
                  <a:pt x="4332" y="0"/>
                </a:lnTo>
                <a:lnTo>
                  <a:pt x="4332" y="18"/>
                </a:lnTo>
                <a:close/>
                <a:moveTo>
                  <a:pt x="4119" y="18"/>
                </a:moveTo>
                <a:lnTo>
                  <a:pt x="3978" y="18"/>
                </a:lnTo>
                <a:lnTo>
                  <a:pt x="3978" y="0"/>
                </a:lnTo>
                <a:lnTo>
                  <a:pt x="4119" y="0"/>
                </a:lnTo>
                <a:lnTo>
                  <a:pt x="4119" y="18"/>
                </a:lnTo>
                <a:close/>
                <a:moveTo>
                  <a:pt x="3907" y="18"/>
                </a:moveTo>
                <a:lnTo>
                  <a:pt x="3766" y="18"/>
                </a:lnTo>
                <a:lnTo>
                  <a:pt x="3766" y="0"/>
                </a:lnTo>
                <a:lnTo>
                  <a:pt x="3907" y="0"/>
                </a:lnTo>
                <a:lnTo>
                  <a:pt x="3907" y="18"/>
                </a:lnTo>
                <a:close/>
                <a:moveTo>
                  <a:pt x="3695" y="18"/>
                </a:moveTo>
                <a:lnTo>
                  <a:pt x="3554" y="18"/>
                </a:lnTo>
                <a:lnTo>
                  <a:pt x="3554" y="0"/>
                </a:lnTo>
                <a:lnTo>
                  <a:pt x="3695" y="0"/>
                </a:lnTo>
                <a:lnTo>
                  <a:pt x="3695" y="18"/>
                </a:lnTo>
                <a:close/>
                <a:moveTo>
                  <a:pt x="3483" y="18"/>
                </a:moveTo>
                <a:lnTo>
                  <a:pt x="3341" y="18"/>
                </a:lnTo>
                <a:lnTo>
                  <a:pt x="3341" y="0"/>
                </a:lnTo>
                <a:lnTo>
                  <a:pt x="3483" y="0"/>
                </a:lnTo>
                <a:lnTo>
                  <a:pt x="3483" y="18"/>
                </a:lnTo>
                <a:close/>
                <a:moveTo>
                  <a:pt x="3271" y="18"/>
                </a:moveTo>
                <a:lnTo>
                  <a:pt x="3129" y="18"/>
                </a:lnTo>
                <a:lnTo>
                  <a:pt x="3129" y="0"/>
                </a:lnTo>
                <a:lnTo>
                  <a:pt x="3271" y="0"/>
                </a:lnTo>
                <a:lnTo>
                  <a:pt x="3271" y="18"/>
                </a:lnTo>
                <a:close/>
                <a:moveTo>
                  <a:pt x="3059" y="18"/>
                </a:moveTo>
                <a:lnTo>
                  <a:pt x="2917" y="18"/>
                </a:lnTo>
                <a:lnTo>
                  <a:pt x="2917" y="0"/>
                </a:lnTo>
                <a:lnTo>
                  <a:pt x="3059" y="0"/>
                </a:lnTo>
                <a:lnTo>
                  <a:pt x="3059" y="18"/>
                </a:lnTo>
                <a:close/>
                <a:moveTo>
                  <a:pt x="2846" y="18"/>
                </a:moveTo>
                <a:lnTo>
                  <a:pt x="2705" y="18"/>
                </a:lnTo>
                <a:lnTo>
                  <a:pt x="2705" y="0"/>
                </a:lnTo>
                <a:lnTo>
                  <a:pt x="2846" y="0"/>
                </a:lnTo>
                <a:lnTo>
                  <a:pt x="2846" y="18"/>
                </a:lnTo>
                <a:close/>
                <a:moveTo>
                  <a:pt x="2634" y="18"/>
                </a:moveTo>
                <a:lnTo>
                  <a:pt x="2493" y="18"/>
                </a:lnTo>
                <a:lnTo>
                  <a:pt x="2493" y="0"/>
                </a:lnTo>
                <a:lnTo>
                  <a:pt x="2634" y="0"/>
                </a:lnTo>
                <a:lnTo>
                  <a:pt x="2634" y="18"/>
                </a:lnTo>
                <a:close/>
                <a:moveTo>
                  <a:pt x="2422" y="18"/>
                </a:moveTo>
                <a:lnTo>
                  <a:pt x="2280" y="18"/>
                </a:lnTo>
                <a:lnTo>
                  <a:pt x="2280" y="0"/>
                </a:lnTo>
                <a:lnTo>
                  <a:pt x="2422" y="0"/>
                </a:lnTo>
                <a:lnTo>
                  <a:pt x="2422" y="18"/>
                </a:lnTo>
                <a:close/>
                <a:moveTo>
                  <a:pt x="2210" y="18"/>
                </a:moveTo>
                <a:lnTo>
                  <a:pt x="2068" y="18"/>
                </a:lnTo>
                <a:lnTo>
                  <a:pt x="2068" y="0"/>
                </a:lnTo>
                <a:lnTo>
                  <a:pt x="2210" y="0"/>
                </a:lnTo>
                <a:lnTo>
                  <a:pt x="2210" y="18"/>
                </a:lnTo>
                <a:close/>
                <a:moveTo>
                  <a:pt x="1998" y="18"/>
                </a:moveTo>
                <a:lnTo>
                  <a:pt x="1856" y="18"/>
                </a:lnTo>
                <a:lnTo>
                  <a:pt x="1856" y="0"/>
                </a:lnTo>
                <a:lnTo>
                  <a:pt x="1998" y="0"/>
                </a:lnTo>
                <a:lnTo>
                  <a:pt x="1998" y="18"/>
                </a:lnTo>
                <a:close/>
                <a:moveTo>
                  <a:pt x="1785" y="18"/>
                </a:moveTo>
                <a:lnTo>
                  <a:pt x="1644" y="18"/>
                </a:lnTo>
                <a:lnTo>
                  <a:pt x="1644" y="0"/>
                </a:lnTo>
                <a:lnTo>
                  <a:pt x="1785" y="0"/>
                </a:lnTo>
                <a:lnTo>
                  <a:pt x="1785" y="18"/>
                </a:lnTo>
                <a:close/>
                <a:moveTo>
                  <a:pt x="1573" y="18"/>
                </a:moveTo>
                <a:lnTo>
                  <a:pt x="1432" y="18"/>
                </a:lnTo>
                <a:lnTo>
                  <a:pt x="1432" y="0"/>
                </a:lnTo>
                <a:lnTo>
                  <a:pt x="1573" y="0"/>
                </a:lnTo>
                <a:lnTo>
                  <a:pt x="1573" y="18"/>
                </a:lnTo>
                <a:close/>
                <a:moveTo>
                  <a:pt x="1361" y="18"/>
                </a:moveTo>
                <a:lnTo>
                  <a:pt x="1220" y="18"/>
                </a:lnTo>
                <a:lnTo>
                  <a:pt x="1220" y="0"/>
                </a:lnTo>
                <a:lnTo>
                  <a:pt x="1361" y="0"/>
                </a:lnTo>
                <a:lnTo>
                  <a:pt x="1361" y="18"/>
                </a:lnTo>
                <a:close/>
                <a:moveTo>
                  <a:pt x="1149" y="18"/>
                </a:moveTo>
                <a:lnTo>
                  <a:pt x="1007" y="18"/>
                </a:lnTo>
                <a:lnTo>
                  <a:pt x="1007" y="0"/>
                </a:lnTo>
                <a:lnTo>
                  <a:pt x="1149" y="0"/>
                </a:lnTo>
                <a:lnTo>
                  <a:pt x="1149" y="18"/>
                </a:lnTo>
                <a:close/>
                <a:moveTo>
                  <a:pt x="937" y="18"/>
                </a:moveTo>
                <a:lnTo>
                  <a:pt x="795" y="18"/>
                </a:lnTo>
                <a:lnTo>
                  <a:pt x="795" y="0"/>
                </a:lnTo>
                <a:lnTo>
                  <a:pt x="937" y="0"/>
                </a:lnTo>
                <a:lnTo>
                  <a:pt x="937" y="18"/>
                </a:lnTo>
                <a:close/>
                <a:moveTo>
                  <a:pt x="724" y="18"/>
                </a:moveTo>
                <a:lnTo>
                  <a:pt x="583" y="18"/>
                </a:lnTo>
                <a:lnTo>
                  <a:pt x="583" y="0"/>
                </a:lnTo>
                <a:lnTo>
                  <a:pt x="724" y="0"/>
                </a:lnTo>
                <a:lnTo>
                  <a:pt x="724" y="18"/>
                </a:lnTo>
                <a:close/>
                <a:moveTo>
                  <a:pt x="512" y="18"/>
                </a:moveTo>
                <a:lnTo>
                  <a:pt x="371" y="18"/>
                </a:lnTo>
                <a:lnTo>
                  <a:pt x="371" y="0"/>
                </a:lnTo>
                <a:lnTo>
                  <a:pt x="512" y="0"/>
                </a:lnTo>
                <a:lnTo>
                  <a:pt x="512" y="18"/>
                </a:lnTo>
                <a:close/>
                <a:moveTo>
                  <a:pt x="300" y="18"/>
                </a:moveTo>
                <a:lnTo>
                  <a:pt x="186" y="18"/>
                </a:lnTo>
                <a:lnTo>
                  <a:pt x="186" y="18"/>
                </a:lnTo>
                <a:lnTo>
                  <a:pt x="168" y="19"/>
                </a:lnTo>
                <a:lnTo>
                  <a:pt x="169" y="19"/>
                </a:lnTo>
                <a:lnTo>
                  <a:pt x="160" y="20"/>
                </a:lnTo>
                <a:lnTo>
                  <a:pt x="157" y="3"/>
                </a:lnTo>
                <a:lnTo>
                  <a:pt x="167" y="1"/>
                </a:lnTo>
                <a:lnTo>
                  <a:pt x="186" y="0"/>
                </a:lnTo>
                <a:lnTo>
                  <a:pt x="300" y="0"/>
                </a:lnTo>
                <a:lnTo>
                  <a:pt x="300" y="18"/>
                </a:lnTo>
                <a:close/>
                <a:moveTo>
                  <a:pt x="97" y="44"/>
                </a:moveTo>
                <a:lnTo>
                  <a:pt x="92" y="47"/>
                </a:lnTo>
                <a:lnTo>
                  <a:pt x="92" y="47"/>
                </a:lnTo>
                <a:lnTo>
                  <a:pt x="79" y="57"/>
                </a:lnTo>
                <a:lnTo>
                  <a:pt x="79" y="56"/>
                </a:lnTo>
                <a:lnTo>
                  <a:pt x="67" y="68"/>
                </a:lnTo>
                <a:lnTo>
                  <a:pt x="68" y="67"/>
                </a:lnTo>
                <a:lnTo>
                  <a:pt x="56" y="80"/>
                </a:lnTo>
                <a:lnTo>
                  <a:pt x="57" y="79"/>
                </a:lnTo>
                <a:lnTo>
                  <a:pt x="47" y="93"/>
                </a:lnTo>
                <a:lnTo>
                  <a:pt x="47" y="92"/>
                </a:lnTo>
                <a:lnTo>
                  <a:pt x="38" y="107"/>
                </a:lnTo>
                <a:lnTo>
                  <a:pt x="39" y="106"/>
                </a:lnTo>
                <a:lnTo>
                  <a:pt x="31" y="121"/>
                </a:lnTo>
                <a:lnTo>
                  <a:pt x="32" y="121"/>
                </a:lnTo>
                <a:lnTo>
                  <a:pt x="26" y="137"/>
                </a:lnTo>
                <a:lnTo>
                  <a:pt x="26" y="136"/>
                </a:lnTo>
                <a:lnTo>
                  <a:pt x="22" y="151"/>
                </a:lnTo>
                <a:lnTo>
                  <a:pt x="5" y="146"/>
                </a:lnTo>
                <a:lnTo>
                  <a:pt x="9" y="131"/>
                </a:lnTo>
                <a:lnTo>
                  <a:pt x="15" y="114"/>
                </a:lnTo>
                <a:lnTo>
                  <a:pt x="23" y="98"/>
                </a:lnTo>
                <a:lnTo>
                  <a:pt x="32" y="83"/>
                </a:lnTo>
                <a:lnTo>
                  <a:pt x="43" y="68"/>
                </a:lnTo>
                <a:lnTo>
                  <a:pt x="55" y="55"/>
                </a:lnTo>
                <a:lnTo>
                  <a:pt x="68" y="43"/>
                </a:lnTo>
                <a:lnTo>
                  <a:pt x="82" y="32"/>
                </a:lnTo>
                <a:lnTo>
                  <a:pt x="88" y="29"/>
                </a:lnTo>
                <a:lnTo>
                  <a:pt x="97" y="44"/>
                </a:lnTo>
                <a:close/>
                <a:moveTo>
                  <a:pt x="18" y="219"/>
                </a:moveTo>
                <a:lnTo>
                  <a:pt x="18" y="361"/>
                </a:lnTo>
                <a:lnTo>
                  <a:pt x="0" y="361"/>
                </a:lnTo>
                <a:lnTo>
                  <a:pt x="0" y="219"/>
                </a:lnTo>
                <a:lnTo>
                  <a:pt x="18" y="219"/>
                </a:lnTo>
                <a:close/>
                <a:moveTo>
                  <a:pt x="18" y="431"/>
                </a:moveTo>
                <a:lnTo>
                  <a:pt x="18" y="573"/>
                </a:lnTo>
                <a:lnTo>
                  <a:pt x="0" y="573"/>
                </a:lnTo>
                <a:lnTo>
                  <a:pt x="0" y="431"/>
                </a:lnTo>
                <a:lnTo>
                  <a:pt x="18" y="431"/>
                </a:lnTo>
                <a:close/>
                <a:moveTo>
                  <a:pt x="18" y="644"/>
                </a:moveTo>
                <a:lnTo>
                  <a:pt x="18" y="785"/>
                </a:lnTo>
                <a:lnTo>
                  <a:pt x="0" y="785"/>
                </a:lnTo>
                <a:lnTo>
                  <a:pt x="0" y="644"/>
                </a:lnTo>
                <a:lnTo>
                  <a:pt x="18" y="644"/>
                </a:lnTo>
                <a:close/>
                <a:moveTo>
                  <a:pt x="18" y="856"/>
                </a:moveTo>
                <a:lnTo>
                  <a:pt x="18" y="914"/>
                </a:lnTo>
                <a:lnTo>
                  <a:pt x="18" y="914"/>
                </a:lnTo>
                <a:lnTo>
                  <a:pt x="19" y="932"/>
                </a:lnTo>
                <a:lnTo>
                  <a:pt x="19" y="931"/>
                </a:lnTo>
                <a:lnTo>
                  <a:pt x="22" y="949"/>
                </a:lnTo>
                <a:lnTo>
                  <a:pt x="22" y="949"/>
                </a:lnTo>
                <a:lnTo>
                  <a:pt x="26" y="966"/>
                </a:lnTo>
                <a:lnTo>
                  <a:pt x="26" y="965"/>
                </a:lnTo>
                <a:lnTo>
                  <a:pt x="32" y="982"/>
                </a:lnTo>
                <a:lnTo>
                  <a:pt x="32" y="981"/>
                </a:lnTo>
                <a:lnTo>
                  <a:pt x="36" y="991"/>
                </a:lnTo>
                <a:lnTo>
                  <a:pt x="20" y="999"/>
                </a:lnTo>
                <a:lnTo>
                  <a:pt x="15" y="988"/>
                </a:lnTo>
                <a:lnTo>
                  <a:pt x="9" y="971"/>
                </a:lnTo>
                <a:lnTo>
                  <a:pt x="4" y="952"/>
                </a:lnTo>
                <a:lnTo>
                  <a:pt x="1" y="934"/>
                </a:lnTo>
                <a:lnTo>
                  <a:pt x="0" y="914"/>
                </a:lnTo>
                <a:lnTo>
                  <a:pt x="0" y="856"/>
                </a:lnTo>
                <a:lnTo>
                  <a:pt x="18" y="856"/>
                </a:lnTo>
                <a:close/>
                <a:moveTo>
                  <a:pt x="77" y="1044"/>
                </a:moveTo>
                <a:lnTo>
                  <a:pt x="81" y="1047"/>
                </a:lnTo>
                <a:lnTo>
                  <a:pt x="81" y="1047"/>
                </a:lnTo>
                <a:lnTo>
                  <a:pt x="94" y="1057"/>
                </a:lnTo>
                <a:lnTo>
                  <a:pt x="93" y="1057"/>
                </a:lnTo>
                <a:lnTo>
                  <a:pt x="109" y="1066"/>
                </a:lnTo>
                <a:lnTo>
                  <a:pt x="108" y="1066"/>
                </a:lnTo>
                <a:lnTo>
                  <a:pt x="124" y="1073"/>
                </a:lnTo>
                <a:lnTo>
                  <a:pt x="123" y="1073"/>
                </a:lnTo>
                <a:lnTo>
                  <a:pt x="139" y="1079"/>
                </a:lnTo>
                <a:lnTo>
                  <a:pt x="139" y="1079"/>
                </a:lnTo>
                <a:lnTo>
                  <a:pt x="156" y="1083"/>
                </a:lnTo>
                <a:lnTo>
                  <a:pt x="155" y="1083"/>
                </a:lnTo>
                <a:lnTo>
                  <a:pt x="173" y="1086"/>
                </a:lnTo>
                <a:lnTo>
                  <a:pt x="172" y="1085"/>
                </a:lnTo>
                <a:lnTo>
                  <a:pt x="191" y="1087"/>
                </a:lnTo>
                <a:lnTo>
                  <a:pt x="190" y="1104"/>
                </a:lnTo>
                <a:lnTo>
                  <a:pt x="171" y="1103"/>
                </a:lnTo>
                <a:lnTo>
                  <a:pt x="152" y="1101"/>
                </a:lnTo>
                <a:lnTo>
                  <a:pt x="134" y="1096"/>
                </a:lnTo>
                <a:lnTo>
                  <a:pt x="116" y="1090"/>
                </a:lnTo>
                <a:lnTo>
                  <a:pt x="100" y="1081"/>
                </a:lnTo>
                <a:lnTo>
                  <a:pt x="84" y="1072"/>
                </a:lnTo>
                <a:lnTo>
                  <a:pt x="69" y="1061"/>
                </a:lnTo>
                <a:lnTo>
                  <a:pt x="65" y="1057"/>
                </a:lnTo>
                <a:lnTo>
                  <a:pt x="77" y="1044"/>
                </a:lnTo>
                <a:close/>
              </a:path>
            </a:pathLst>
          </a:custGeom>
          <a:solidFill>
            <a:srgbClr val="A5A5A5"/>
          </a:solidFill>
          <a:ln w="0" cap="flat">
            <a:solidFill>
              <a:srgbClr val="A5A5A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B898AE21-F691-4EC1-B8DA-ADB0ABBA3640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solidFill>
            <a:srgbClr val="FFF2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0" name="Freeform 123">
            <a:extLst>
              <a:ext uri="{FF2B5EF4-FFF2-40B4-BE49-F238E27FC236}">
                <a16:creationId xmlns:a16="http://schemas.microsoft.com/office/drawing/2014/main" id="{8D52FB54-0CD9-4DE6-B393-87BC4116A0CF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4" name="Freeform 127">
            <a:extLst>
              <a:ext uri="{FF2B5EF4-FFF2-40B4-BE49-F238E27FC236}">
                <a16:creationId xmlns:a16="http://schemas.microsoft.com/office/drawing/2014/main" id="{E26FDC74-4DE9-45C2-9141-5143DF114EE6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solidFill>
            <a:srgbClr val="DEEBF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5" name="Freeform 128">
            <a:extLst>
              <a:ext uri="{FF2B5EF4-FFF2-40B4-BE49-F238E27FC236}">
                <a16:creationId xmlns:a16="http://schemas.microsoft.com/office/drawing/2014/main" id="{96F542C0-2091-4C60-A818-F7BB6C178C17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" name="Line 132">
            <a:extLst>
              <a:ext uri="{FF2B5EF4-FFF2-40B4-BE49-F238E27FC236}">
                <a16:creationId xmlns:a16="http://schemas.microsoft.com/office/drawing/2014/main" id="{FD7A232D-5097-4EED-ADAD-6F5C927C7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647" y="3550450"/>
            <a:ext cx="7858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" name="Freeform 133">
            <a:extLst>
              <a:ext uri="{FF2B5EF4-FFF2-40B4-BE49-F238E27FC236}">
                <a16:creationId xmlns:a16="http://schemas.microsoft.com/office/drawing/2014/main" id="{1E16457D-4009-439A-9C9F-3B55D27B794A}"/>
              </a:ext>
            </a:extLst>
          </p:cNvPr>
          <p:cNvSpPr>
            <a:spLocks/>
          </p:cNvSpPr>
          <p:nvPr/>
        </p:nvSpPr>
        <p:spPr bwMode="auto">
          <a:xfrm>
            <a:off x="2065760" y="349965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1 h 63"/>
              <a:gd name="T4" fmla="*/ 1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" name="Line 134">
            <a:extLst>
              <a:ext uri="{FF2B5EF4-FFF2-40B4-BE49-F238E27FC236}">
                <a16:creationId xmlns:a16="http://schemas.microsoft.com/office/drawing/2014/main" id="{84AAE79D-0912-4F74-B7CC-1A12B1A77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484267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" name="Freeform 135">
            <a:extLst>
              <a:ext uri="{FF2B5EF4-FFF2-40B4-BE49-F238E27FC236}">
                <a16:creationId xmlns:a16="http://schemas.microsoft.com/office/drawing/2014/main" id="{F76508E6-9B83-47E5-A345-4714EA9598D5}"/>
              </a:ext>
            </a:extLst>
          </p:cNvPr>
          <p:cNvSpPr>
            <a:spLocks/>
          </p:cNvSpPr>
          <p:nvPr/>
        </p:nvSpPr>
        <p:spPr bwMode="auto">
          <a:xfrm>
            <a:off x="2062585" y="4791877"/>
            <a:ext cx="101600" cy="101600"/>
          </a:xfrm>
          <a:custGeom>
            <a:avLst/>
            <a:gdLst>
              <a:gd name="T0" fmla="*/ 0 w 64"/>
              <a:gd name="T1" fmla="*/ 0 h 64"/>
              <a:gd name="T2" fmla="*/ 64 w 64"/>
              <a:gd name="T3" fmla="*/ 32 h 64"/>
              <a:gd name="T4" fmla="*/ 0 w 64"/>
              <a:gd name="T5" fmla="*/ 64 h 64"/>
              <a:gd name="T6" fmla="*/ 0 w 64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0" y="0"/>
                </a:moveTo>
                <a:lnTo>
                  <a:pt x="64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3" name="Line 136">
            <a:extLst>
              <a:ext uri="{FF2B5EF4-FFF2-40B4-BE49-F238E27FC236}">
                <a16:creationId xmlns:a16="http://schemas.microsoft.com/office/drawing/2014/main" id="{BA4D799B-B55D-4528-BEDB-75EF3335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606346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4" name="Freeform 137">
            <a:extLst>
              <a:ext uri="{FF2B5EF4-FFF2-40B4-BE49-F238E27FC236}">
                <a16:creationId xmlns:a16="http://schemas.microsoft.com/office/drawing/2014/main" id="{C27ACBF2-E856-490E-82EA-7D8637DE220B}"/>
              </a:ext>
            </a:extLst>
          </p:cNvPr>
          <p:cNvSpPr>
            <a:spLocks/>
          </p:cNvSpPr>
          <p:nvPr/>
        </p:nvSpPr>
        <p:spPr bwMode="auto">
          <a:xfrm>
            <a:off x="2062585" y="601425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" name="Freeform 138">
            <a:extLst>
              <a:ext uri="{FF2B5EF4-FFF2-40B4-BE49-F238E27FC236}">
                <a16:creationId xmlns:a16="http://schemas.microsoft.com/office/drawing/2014/main" id="{D7B1A735-E01A-45B8-A67D-242C911DA3C6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FE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" name="Freeform 139">
            <a:extLst>
              <a:ext uri="{FF2B5EF4-FFF2-40B4-BE49-F238E27FC236}">
                <a16:creationId xmlns:a16="http://schemas.microsoft.com/office/drawing/2014/main" id="{DCF36E08-2ADF-4AF6-AE94-084E58080D40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8" name="Freeform 140">
            <a:extLst>
              <a:ext uri="{FF2B5EF4-FFF2-40B4-BE49-F238E27FC236}">
                <a16:creationId xmlns:a16="http://schemas.microsoft.com/office/drawing/2014/main" id="{F30950D8-8367-4565-B629-3B882A0A2117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FC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9" name="Freeform 141">
            <a:extLst>
              <a:ext uri="{FF2B5EF4-FFF2-40B4-BE49-F238E27FC236}">
                <a16:creationId xmlns:a16="http://schemas.microsoft.com/office/drawing/2014/main" id="{C5019D9E-C5F3-4F24-8131-9ABC4CE1A181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0" name="Rectangle 142">
            <a:extLst>
              <a:ext uri="{FF2B5EF4-FFF2-40B4-BE49-F238E27FC236}">
                <a16:creationId xmlns:a16="http://schemas.microsoft.com/office/drawing/2014/main" id="{0E821C30-BAEB-477C-A937-8E8E7D4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solidFill>
            <a:srgbClr val="FFD9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3" name="Rectangle 143">
            <a:extLst>
              <a:ext uri="{FF2B5EF4-FFF2-40B4-BE49-F238E27FC236}">
                <a16:creationId xmlns:a16="http://schemas.microsoft.com/office/drawing/2014/main" id="{B1189121-93AB-4E5E-82CC-09B59DF6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4" name="Freeform 144">
            <a:extLst>
              <a:ext uri="{FF2B5EF4-FFF2-40B4-BE49-F238E27FC236}">
                <a16:creationId xmlns:a16="http://schemas.microsoft.com/office/drawing/2014/main" id="{E5A17407-D908-4707-AF50-467FE0DCC2E2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C8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5" name="Freeform 145">
            <a:extLst>
              <a:ext uri="{FF2B5EF4-FFF2-40B4-BE49-F238E27FC236}">
                <a16:creationId xmlns:a16="http://schemas.microsoft.com/office/drawing/2014/main" id="{2467B60A-E305-4FB3-90A1-81841689D20B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" name="Freeform 146">
            <a:extLst>
              <a:ext uri="{FF2B5EF4-FFF2-40B4-BE49-F238E27FC236}">
                <a16:creationId xmlns:a16="http://schemas.microsoft.com/office/drawing/2014/main" id="{A0375352-FAC6-4A55-B2DE-B9D6CD4AD82F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72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" name="Freeform 147">
            <a:extLst>
              <a:ext uri="{FF2B5EF4-FFF2-40B4-BE49-F238E27FC236}">
                <a16:creationId xmlns:a16="http://schemas.microsoft.com/office/drawing/2014/main" id="{C7510AA6-2DEE-4737-9436-71546A1C7740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8" name="Rectangle 148">
            <a:extLst>
              <a:ext uri="{FF2B5EF4-FFF2-40B4-BE49-F238E27FC236}">
                <a16:creationId xmlns:a16="http://schemas.microsoft.com/office/drawing/2014/main" id="{5CEB16FC-5906-44D6-8CA1-6FAFE537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solidFill>
            <a:srgbClr val="9CC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9" name="Rectangle 149">
            <a:extLst>
              <a:ext uri="{FF2B5EF4-FFF2-40B4-BE49-F238E27FC236}">
                <a16:creationId xmlns:a16="http://schemas.microsoft.com/office/drawing/2014/main" id="{148F7A03-69F3-4797-BF82-33D73E7A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0" name="Freeform 150">
            <a:extLst>
              <a:ext uri="{FF2B5EF4-FFF2-40B4-BE49-F238E27FC236}">
                <a16:creationId xmlns:a16="http://schemas.microsoft.com/office/drawing/2014/main" id="{0648533E-AD50-4E27-A1E4-6A7269517407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solidFill>
            <a:srgbClr val="C2D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1" name="Freeform 151">
            <a:extLst>
              <a:ext uri="{FF2B5EF4-FFF2-40B4-BE49-F238E27FC236}">
                <a16:creationId xmlns:a16="http://schemas.microsoft.com/office/drawing/2014/main" id="{623B3401-4314-4BCA-BBC1-A8673B8220CE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2" name="Freeform 152">
            <a:extLst>
              <a:ext uri="{FF2B5EF4-FFF2-40B4-BE49-F238E27FC236}">
                <a16:creationId xmlns:a16="http://schemas.microsoft.com/office/drawing/2014/main" id="{55F6E3FF-B79C-4F1C-AC66-3229CA13BF5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solidFill>
            <a:srgbClr val="688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3" name="Freeform 153">
            <a:extLst>
              <a:ext uri="{FF2B5EF4-FFF2-40B4-BE49-F238E27FC236}">
                <a16:creationId xmlns:a16="http://schemas.microsoft.com/office/drawing/2014/main" id="{84F76837-A0AA-46DB-BFA7-E8036B63DC0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4" name="Rectangle 154">
            <a:extLst>
              <a:ext uri="{FF2B5EF4-FFF2-40B4-BE49-F238E27FC236}">
                <a16:creationId xmlns:a16="http://schemas.microsoft.com/office/drawing/2014/main" id="{9F882984-E1D1-48C2-AF17-D4CD97FF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solidFill>
            <a:srgbClr val="90A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5" name="Rectangle 155">
            <a:extLst>
              <a:ext uri="{FF2B5EF4-FFF2-40B4-BE49-F238E27FC236}">
                <a16:creationId xmlns:a16="http://schemas.microsoft.com/office/drawing/2014/main" id="{CADC0382-DEA2-4C63-83EF-879A20F0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6" name="Freeform 156">
            <a:extLst>
              <a:ext uri="{FF2B5EF4-FFF2-40B4-BE49-F238E27FC236}">
                <a16:creationId xmlns:a16="http://schemas.microsoft.com/office/drawing/2014/main" id="{99849A9E-244D-40BA-B37B-F09DBFFBF075}"/>
              </a:ext>
            </a:extLst>
          </p:cNvPr>
          <p:cNvSpPr>
            <a:spLocks/>
          </p:cNvSpPr>
          <p:nvPr/>
        </p:nvSpPr>
        <p:spPr bwMode="auto">
          <a:xfrm>
            <a:off x="10695415" y="3332962"/>
            <a:ext cx="503238" cy="1250952"/>
          </a:xfrm>
          <a:custGeom>
            <a:avLst/>
            <a:gdLst>
              <a:gd name="T0" fmla="*/ 0 w 861"/>
              <a:gd name="T1" fmla="*/ 213 h 2135"/>
              <a:gd name="T2" fmla="*/ 0 w 861"/>
              <a:gd name="T3" fmla="*/ 1921 h 2135"/>
              <a:gd name="T4" fmla="*/ 214 w 861"/>
              <a:gd name="T5" fmla="*/ 2135 h 2135"/>
              <a:gd name="T6" fmla="*/ 647 w 861"/>
              <a:gd name="T7" fmla="*/ 2135 h 2135"/>
              <a:gd name="T8" fmla="*/ 861 w 861"/>
              <a:gd name="T9" fmla="*/ 1921 h 2135"/>
              <a:gd name="T10" fmla="*/ 861 w 861"/>
              <a:gd name="T11" fmla="*/ 213 h 2135"/>
              <a:gd name="T12" fmla="*/ 647 w 861"/>
              <a:gd name="T13" fmla="*/ 0 h 2135"/>
              <a:gd name="T14" fmla="*/ 214 w 861"/>
              <a:gd name="T15" fmla="*/ 0 h 2135"/>
              <a:gd name="T16" fmla="*/ 0 w 861"/>
              <a:gd name="T17" fmla="*/ 213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1" h="2135">
                <a:moveTo>
                  <a:pt x="0" y="213"/>
                </a:moveTo>
                <a:lnTo>
                  <a:pt x="0" y="1921"/>
                </a:lnTo>
                <a:cubicBezTo>
                  <a:pt x="0" y="2039"/>
                  <a:pt x="96" y="2135"/>
                  <a:pt x="214" y="2135"/>
                </a:cubicBezTo>
                <a:lnTo>
                  <a:pt x="647" y="2135"/>
                </a:lnTo>
                <a:cubicBezTo>
                  <a:pt x="765" y="2135"/>
                  <a:pt x="861" y="2039"/>
                  <a:pt x="861" y="1921"/>
                </a:cubicBezTo>
                <a:lnTo>
                  <a:pt x="861" y="213"/>
                </a:lnTo>
                <a:cubicBezTo>
                  <a:pt x="861" y="95"/>
                  <a:pt x="765" y="0"/>
                  <a:pt x="647" y="0"/>
                </a:cubicBezTo>
                <a:lnTo>
                  <a:pt x="214" y="0"/>
                </a:lnTo>
                <a:cubicBezTo>
                  <a:pt x="96" y="0"/>
                  <a:pt x="0" y="95"/>
                  <a:pt x="0" y="213"/>
                </a:cubicBezTo>
                <a:close/>
              </a:path>
            </a:pathLst>
          </a:custGeom>
          <a:noFill/>
          <a:ln w="2857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" name="Oval 157">
            <a:extLst>
              <a:ext uri="{FF2B5EF4-FFF2-40B4-BE49-F238E27FC236}">
                <a16:creationId xmlns:a16="http://schemas.microsoft.com/office/drawing/2014/main" id="{1758E72F-3F13-4A43-8C6E-94C97079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solidFill>
            <a:srgbClr val="00B05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8" name="Oval 158">
            <a:extLst>
              <a:ext uri="{FF2B5EF4-FFF2-40B4-BE49-F238E27FC236}">
                <a16:creationId xmlns:a16="http://schemas.microsoft.com/office/drawing/2014/main" id="{BDEF5E02-3BAF-411F-903B-79AED30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9" name="Oval 159">
            <a:extLst>
              <a:ext uri="{FF2B5EF4-FFF2-40B4-BE49-F238E27FC236}">
                <a16:creationId xmlns:a16="http://schemas.microsoft.com/office/drawing/2014/main" id="{7A811DA5-B228-40AB-8E6E-B6CB153D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0" name="Oval 160">
            <a:extLst>
              <a:ext uri="{FF2B5EF4-FFF2-40B4-BE49-F238E27FC236}">
                <a16:creationId xmlns:a16="http://schemas.microsoft.com/office/drawing/2014/main" id="{A2796DE7-D5E1-4513-8D5E-7881700E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1" name="Freeform 161">
            <a:extLst>
              <a:ext uri="{FF2B5EF4-FFF2-40B4-BE49-F238E27FC236}">
                <a16:creationId xmlns:a16="http://schemas.microsoft.com/office/drawing/2014/main" id="{11FCA402-24A4-4FDF-A306-641B5D013F97}"/>
              </a:ext>
            </a:extLst>
          </p:cNvPr>
          <p:cNvSpPr>
            <a:spLocks/>
          </p:cNvSpPr>
          <p:nvPr/>
        </p:nvSpPr>
        <p:spPr bwMode="auto">
          <a:xfrm>
            <a:off x="10112802" y="2910687"/>
            <a:ext cx="835025" cy="334963"/>
          </a:xfrm>
          <a:custGeom>
            <a:avLst/>
            <a:gdLst>
              <a:gd name="T0" fmla="*/ 0 w 526"/>
              <a:gd name="T1" fmla="*/ 0 h 211"/>
              <a:gd name="T2" fmla="*/ 526 w 526"/>
              <a:gd name="T3" fmla="*/ 0 h 211"/>
              <a:gd name="T4" fmla="*/ 526 w 526"/>
              <a:gd name="T5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211">
                <a:moveTo>
                  <a:pt x="0" y="0"/>
                </a:moveTo>
                <a:lnTo>
                  <a:pt x="526" y="0"/>
                </a:lnTo>
                <a:lnTo>
                  <a:pt x="526" y="211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2" name="Freeform 162">
            <a:extLst>
              <a:ext uri="{FF2B5EF4-FFF2-40B4-BE49-F238E27FC236}">
                <a16:creationId xmlns:a16="http://schemas.microsoft.com/office/drawing/2014/main" id="{C00DE979-6D2B-43BA-938C-1A5158F29B99}"/>
              </a:ext>
            </a:extLst>
          </p:cNvPr>
          <p:cNvSpPr>
            <a:spLocks/>
          </p:cNvSpPr>
          <p:nvPr/>
        </p:nvSpPr>
        <p:spPr bwMode="auto">
          <a:xfrm>
            <a:off x="10897027" y="3232950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3" name="Freeform 163">
            <a:extLst>
              <a:ext uri="{FF2B5EF4-FFF2-40B4-BE49-F238E27FC236}">
                <a16:creationId xmlns:a16="http://schemas.microsoft.com/office/drawing/2014/main" id="{A4F33BAF-4F46-4B39-A2F1-A1D9D7EA1263}"/>
              </a:ext>
            </a:extLst>
          </p:cNvPr>
          <p:cNvSpPr>
            <a:spLocks/>
          </p:cNvSpPr>
          <p:nvPr/>
        </p:nvSpPr>
        <p:spPr bwMode="auto">
          <a:xfrm>
            <a:off x="10112802" y="4671227"/>
            <a:ext cx="835025" cy="203200"/>
          </a:xfrm>
          <a:custGeom>
            <a:avLst/>
            <a:gdLst>
              <a:gd name="T0" fmla="*/ 0 w 526"/>
              <a:gd name="T1" fmla="*/ 128 h 128"/>
              <a:gd name="T2" fmla="*/ 526 w 526"/>
              <a:gd name="T3" fmla="*/ 128 h 128"/>
              <a:gd name="T4" fmla="*/ 526 w 526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128">
                <a:moveTo>
                  <a:pt x="0" y="128"/>
                </a:moveTo>
                <a:lnTo>
                  <a:pt x="526" y="128"/>
                </a:lnTo>
                <a:lnTo>
                  <a:pt x="526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4" name="Freeform 164">
            <a:extLst>
              <a:ext uri="{FF2B5EF4-FFF2-40B4-BE49-F238E27FC236}">
                <a16:creationId xmlns:a16="http://schemas.microsoft.com/office/drawing/2014/main" id="{1F165B86-3E90-4D69-B045-6F7F67D20D6F}"/>
              </a:ext>
            </a:extLst>
          </p:cNvPr>
          <p:cNvSpPr>
            <a:spLocks/>
          </p:cNvSpPr>
          <p:nvPr/>
        </p:nvSpPr>
        <p:spPr bwMode="auto">
          <a:xfrm>
            <a:off x="10897027" y="4583914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5" name="Line 165">
            <a:extLst>
              <a:ext uri="{FF2B5EF4-FFF2-40B4-BE49-F238E27FC236}">
                <a16:creationId xmlns:a16="http://schemas.microsoft.com/office/drawing/2014/main" id="{8812C2F1-96E2-46ED-B75B-04F3FF1E87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2514" y="3899701"/>
            <a:ext cx="330200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6" name="Freeform 166">
            <a:extLst>
              <a:ext uri="{FF2B5EF4-FFF2-40B4-BE49-F238E27FC236}">
                <a16:creationId xmlns:a16="http://schemas.microsoft.com/office/drawing/2014/main" id="{BB7A13C5-D429-48A7-9820-8A9F5C8573E9}"/>
              </a:ext>
            </a:extLst>
          </p:cNvPr>
          <p:cNvSpPr>
            <a:spLocks/>
          </p:cNvSpPr>
          <p:nvPr/>
        </p:nvSpPr>
        <p:spPr bwMode="auto">
          <a:xfrm>
            <a:off x="10276314" y="3856838"/>
            <a:ext cx="87313" cy="87313"/>
          </a:xfrm>
          <a:custGeom>
            <a:avLst/>
            <a:gdLst>
              <a:gd name="T0" fmla="*/ 55 w 55"/>
              <a:gd name="T1" fmla="*/ 55 h 55"/>
              <a:gd name="T2" fmla="*/ 0 w 55"/>
              <a:gd name="T3" fmla="*/ 27 h 55"/>
              <a:gd name="T4" fmla="*/ 55 w 55"/>
              <a:gd name="T5" fmla="*/ 0 h 55"/>
              <a:gd name="T6" fmla="*/ 55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55"/>
                </a:moveTo>
                <a:lnTo>
                  <a:pt x="0" y="27"/>
                </a:lnTo>
                <a:lnTo>
                  <a:pt x="55" y="0"/>
                </a:lnTo>
                <a:lnTo>
                  <a:pt x="5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" name="Rectangle 167">
            <a:extLst>
              <a:ext uri="{FF2B5EF4-FFF2-40B4-BE49-F238E27FC236}">
                <a16:creationId xmlns:a16="http://schemas.microsoft.com/office/drawing/2014/main" id="{CE6D6AD1-5B92-48AF-B562-2C67FA3A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927" y="3753651"/>
            <a:ext cx="5257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  <a:r>
              <a:rPr kumimoji="0" lang="zh-CN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" name="Rectangle 168">
            <a:extLst>
              <a:ext uri="{FF2B5EF4-FFF2-40B4-BE49-F238E27FC236}">
                <a16:creationId xmlns:a16="http://schemas.microsoft.com/office/drawing/2014/main" id="{4E3B3956-83A2-4938-83F5-3B81272E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977" y="2489999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判别器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9" name="Rectangle 169">
            <a:extLst>
              <a:ext uri="{FF2B5EF4-FFF2-40B4-BE49-F238E27FC236}">
                <a16:creationId xmlns:a16="http://schemas.microsoft.com/office/drawing/2014/main" id="{68927D77-441C-47E0-A5BA-48B08B15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4514064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0" name="Rectangle 170">
            <a:extLst>
              <a:ext uri="{FF2B5EF4-FFF2-40B4-BE49-F238E27FC236}">
                <a16:creationId xmlns:a16="http://schemas.microsoft.com/office/drawing/2014/main" id="{EFCF73B2-D137-4001-BA7A-B89D1530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572532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1" name="Freeform 171">
            <a:extLst>
              <a:ext uri="{FF2B5EF4-FFF2-40B4-BE49-F238E27FC236}">
                <a16:creationId xmlns:a16="http://schemas.microsoft.com/office/drawing/2014/main" id="{56D34FE2-6AF6-405C-B564-7659A30731FC}"/>
              </a:ext>
            </a:extLst>
          </p:cNvPr>
          <p:cNvSpPr>
            <a:spLocks/>
          </p:cNvSpPr>
          <p:nvPr/>
        </p:nvSpPr>
        <p:spPr bwMode="auto">
          <a:xfrm>
            <a:off x="10250914" y="5731678"/>
            <a:ext cx="317500" cy="142875"/>
          </a:xfrm>
          <a:custGeom>
            <a:avLst/>
            <a:gdLst>
              <a:gd name="T0" fmla="*/ 0 w 200"/>
              <a:gd name="T1" fmla="*/ 90 h 90"/>
              <a:gd name="T2" fmla="*/ 111 w 200"/>
              <a:gd name="T3" fmla="*/ 90 h 90"/>
              <a:gd name="T4" fmla="*/ 200 w 200"/>
              <a:gd name="T5" fmla="*/ 0 h 90"/>
              <a:gd name="T6" fmla="*/ 89 w 200"/>
              <a:gd name="T7" fmla="*/ 0 h 90"/>
              <a:gd name="T8" fmla="*/ 0 w 200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90">
                <a:moveTo>
                  <a:pt x="0" y="90"/>
                </a:moveTo>
                <a:lnTo>
                  <a:pt x="111" y="90"/>
                </a:lnTo>
                <a:lnTo>
                  <a:pt x="200" y="0"/>
                </a:lnTo>
                <a:lnTo>
                  <a:pt x="89" y="0"/>
                </a:lnTo>
                <a:lnTo>
                  <a:pt x="0" y="90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2" name="Freeform 172">
            <a:extLst>
              <a:ext uri="{FF2B5EF4-FFF2-40B4-BE49-F238E27FC236}">
                <a16:creationId xmlns:a16="http://schemas.microsoft.com/office/drawing/2014/main" id="{C9089B3E-3322-4925-A507-AF06204581A1}"/>
              </a:ext>
            </a:extLst>
          </p:cNvPr>
          <p:cNvSpPr>
            <a:spLocks/>
          </p:cNvSpPr>
          <p:nvPr/>
        </p:nvSpPr>
        <p:spPr bwMode="auto">
          <a:xfrm>
            <a:off x="10427127" y="5731678"/>
            <a:ext cx="141288" cy="625476"/>
          </a:xfrm>
          <a:custGeom>
            <a:avLst/>
            <a:gdLst>
              <a:gd name="T0" fmla="*/ 0 w 89"/>
              <a:gd name="T1" fmla="*/ 394 h 394"/>
              <a:gd name="T2" fmla="*/ 89 w 89"/>
              <a:gd name="T3" fmla="*/ 304 h 394"/>
              <a:gd name="T4" fmla="*/ 89 w 89"/>
              <a:gd name="T5" fmla="*/ 0 h 394"/>
              <a:gd name="T6" fmla="*/ 0 w 89"/>
              <a:gd name="T7" fmla="*/ 90 h 394"/>
              <a:gd name="T8" fmla="*/ 0 w 89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394">
                <a:moveTo>
                  <a:pt x="0" y="394"/>
                </a:moveTo>
                <a:lnTo>
                  <a:pt x="89" y="304"/>
                </a:lnTo>
                <a:lnTo>
                  <a:pt x="89" y="0"/>
                </a:lnTo>
                <a:lnTo>
                  <a:pt x="0" y="90"/>
                </a:lnTo>
                <a:lnTo>
                  <a:pt x="0" y="39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3" name="Rectangle 173">
            <a:extLst>
              <a:ext uri="{FF2B5EF4-FFF2-40B4-BE49-F238E27FC236}">
                <a16:creationId xmlns:a16="http://schemas.microsoft.com/office/drawing/2014/main" id="{314CA520-F73A-45B4-8419-4D1F5555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914" y="5874554"/>
            <a:ext cx="176213" cy="4826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4" name="Rectangle 174">
            <a:extLst>
              <a:ext uri="{FF2B5EF4-FFF2-40B4-BE49-F238E27FC236}">
                <a16:creationId xmlns:a16="http://schemas.microsoft.com/office/drawing/2014/main" id="{26D6AA88-5F49-49ED-98E0-53BE13EA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714" y="5898366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特征图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5" name="Rectangle 175">
            <a:extLst>
              <a:ext uri="{FF2B5EF4-FFF2-40B4-BE49-F238E27FC236}">
                <a16:creationId xmlns:a16="http://schemas.microsoft.com/office/drawing/2014/main" id="{AE54274A-9E07-4736-A119-30E2303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51" y="4585502"/>
            <a:ext cx="250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6" name="Rectangle 176">
            <a:extLst>
              <a:ext uri="{FF2B5EF4-FFF2-40B4-BE49-F238E27FC236}">
                <a16:creationId xmlns:a16="http://schemas.microsoft.com/office/drawing/2014/main" id="{2B1FBA27-B062-42E8-8739-7E38BB85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113" y="4585502"/>
            <a:ext cx="68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" name="Rectangle 177">
            <a:extLst>
              <a:ext uri="{FF2B5EF4-FFF2-40B4-BE49-F238E27FC236}">
                <a16:creationId xmlns:a16="http://schemas.microsoft.com/office/drawing/2014/main" id="{277727D4-0B9B-4358-990B-BC258EA2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438" y="4585502"/>
            <a:ext cx="4440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8" name="Freeform 178">
            <a:extLst>
              <a:ext uri="{FF2B5EF4-FFF2-40B4-BE49-F238E27FC236}">
                <a16:creationId xmlns:a16="http://schemas.microsoft.com/office/drawing/2014/main" id="{D6CA44F1-82DE-42B8-B2E2-AF73BBF2EF22}"/>
              </a:ext>
            </a:extLst>
          </p:cNvPr>
          <p:cNvSpPr>
            <a:spLocks/>
          </p:cNvSpPr>
          <p:nvPr/>
        </p:nvSpPr>
        <p:spPr bwMode="auto">
          <a:xfrm>
            <a:off x="3064298" y="3021812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9" name="Oval 179">
            <a:extLst>
              <a:ext uri="{FF2B5EF4-FFF2-40B4-BE49-F238E27FC236}">
                <a16:creationId xmlns:a16="http://schemas.microsoft.com/office/drawing/2014/main" id="{6EC7C621-F334-41B3-BCC4-A8D4F28D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11" y="3444088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0" name="Rectangle 180">
            <a:extLst>
              <a:ext uri="{FF2B5EF4-FFF2-40B4-BE49-F238E27FC236}">
                <a16:creationId xmlns:a16="http://schemas.microsoft.com/office/drawing/2014/main" id="{917E5920-A37B-44D1-A01E-A19756EA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873" y="3431388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1" name="Oval 181">
            <a:extLst>
              <a:ext uri="{FF2B5EF4-FFF2-40B4-BE49-F238E27FC236}">
                <a16:creationId xmlns:a16="http://schemas.microsoft.com/office/drawing/2014/main" id="{99CF1461-1B1D-48EF-A9AF-757B09BB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974" y="3445675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2" name="Rectangle 182">
            <a:extLst>
              <a:ext uri="{FF2B5EF4-FFF2-40B4-BE49-F238E27FC236}">
                <a16:creationId xmlns:a16="http://schemas.microsoft.com/office/drawing/2014/main" id="{271A4CD7-D437-467D-B672-D8799C6A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424" y="3396463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3" name="Line 183">
            <a:extLst>
              <a:ext uri="{FF2B5EF4-FFF2-40B4-BE49-F238E27FC236}">
                <a16:creationId xmlns:a16="http://schemas.microsoft.com/office/drawing/2014/main" id="{297F1F56-063C-40FC-9419-1CA79999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298" y="3553625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4" name="Freeform 184">
            <a:extLst>
              <a:ext uri="{FF2B5EF4-FFF2-40B4-BE49-F238E27FC236}">
                <a16:creationId xmlns:a16="http://schemas.microsoft.com/office/drawing/2014/main" id="{1920E54F-0E94-464E-8FE5-41B3122CB1CD}"/>
              </a:ext>
            </a:extLst>
          </p:cNvPr>
          <p:cNvSpPr>
            <a:spLocks/>
          </p:cNvSpPr>
          <p:nvPr/>
        </p:nvSpPr>
        <p:spPr bwMode="auto">
          <a:xfrm>
            <a:off x="3450061" y="3509175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7 h 55"/>
              <a:gd name="T4" fmla="*/ 1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7"/>
                </a:lnTo>
                <a:lnTo>
                  <a:pt x="1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5" name="Line 185">
            <a:extLst>
              <a:ext uri="{FF2B5EF4-FFF2-40B4-BE49-F238E27FC236}">
                <a16:creationId xmlns:a16="http://schemas.microsoft.com/office/drawing/2014/main" id="{78913D24-9D95-4807-8D28-331901CB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186" y="3255175"/>
            <a:ext cx="28098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6" name="Freeform 186">
            <a:extLst>
              <a:ext uri="{FF2B5EF4-FFF2-40B4-BE49-F238E27FC236}">
                <a16:creationId xmlns:a16="http://schemas.microsoft.com/office/drawing/2014/main" id="{6D9AA63B-9A09-4556-B774-8A7FF96EF8BC}"/>
              </a:ext>
            </a:extLst>
          </p:cNvPr>
          <p:cNvSpPr>
            <a:spLocks/>
          </p:cNvSpPr>
          <p:nvPr/>
        </p:nvSpPr>
        <p:spPr bwMode="auto">
          <a:xfrm>
            <a:off x="3323061" y="3210725"/>
            <a:ext cx="88900" cy="88900"/>
          </a:xfrm>
          <a:custGeom>
            <a:avLst/>
            <a:gdLst>
              <a:gd name="T0" fmla="*/ 0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56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" name="Freeform 187">
            <a:extLst>
              <a:ext uri="{FF2B5EF4-FFF2-40B4-BE49-F238E27FC236}">
                <a16:creationId xmlns:a16="http://schemas.microsoft.com/office/drawing/2014/main" id="{CB8F150D-F89D-4330-B533-9E221864E801}"/>
              </a:ext>
            </a:extLst>
          </p:cNvPr>
          <p:cNvSpPr>
            <a:spLocks/>
          </p:cNvSpPr>
          <p:nvPr/>
        </p:nvSpPr>
        <p:spPr bwMode="auto">
          <a:xfrm>
            <a:off x="3064298" y="3726663"/>
            <a:ext cx="931863" cy="80963"/>
          </a:xfrm>
          <a:custGeom>
            <a:avLst/>
            <a:gdLst>
              <a:gd name="T0" fmla="*/ 0 w 587"/>
              <a:gd name="T1" fmla="*/ 51 h 51"/>
              <a:gd name="T2" fmla="*/ 587 w 587"/>
              <a:gd name="T3" fmla="*/ 51 h 51"/>
              <a:gd name="T4" fmla="*/ 587 w 587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51">
                <a:moveTo>
                  <a:pt x="0" y="51"/>
                </a:moveTo>
                <a:lnTo>
                  <a:pt x="587" y="51"/>
                </a:lnTo>
                <a:lnTo>
                  <a:pt x="587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" name="Freeform 188">
            <a:extLst>
              <a:ext uri="{FF2B5EF4-FFF2-40B4-BE49-F238E27FC236}">
                <a16:creationId xmlns:a16="http://schemas.microsoft.com/office/drawing/2014/main" id="{796E1DB6-ACE9-44D1-AB42-324D7B1B53DE}"/>
              </a:ext>
            </a:extLst>
          </p:cNvPr>
          <p:cNvSpPr>
            <a:spLocks/>
          </p:cNvSpPr>
          <p:nvPr/>
        </p:nvSpPr>
        <p:spPr bwMode="auto">
          <a:xfrm>
            <a:off x="3951711" y="3648875"/>
            <a:ext cx="87313" cy="88900"/>
          </a:xfrm>
          <a:custGeom>
            <a:avLst/>
            <a:gdLst>
              <a:gd name="T0" fmla="*/ 0 w 55"/>
              <a:gd name="T1" fmla="*/ 56 h 56"/>
              <a:gd name="T2" fmla="*/ 28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8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9" name="Line 189">
            <a:extLst>
              <a:ext uri="{FF2B5EF4-FFF2-40B4-BE49-F238E27FC236}">
                <a16:creationId xmlns:a16="http://schemas.microsoft.com/office/drawing/2014/main" id="{E8A566D9-DCA1-4B52-A595-E8AD5016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349" y="3548863"/>
            <a:ext cx="857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0" name="Freeform 190">
            <a:extLst>
              <a:ext uri="{FF2B5EF4-FFF2-40B4-BE49-F238E27FC236}">
                <a16:creationId xmlns:a16="http://schemas.microsoft.com/office/drawing/2014/main" id="{B68533FA-FD27-41B1-A798-74091776D565}"/>
              </a:ext>
            </a:extLst>
          </p:cNvPr>
          <p:cNvSpPr>
            <a:spLocks/>
          </p:cNvSpPr>
          <p:nvPr/>
        </p:nvSpPr>
        <p:spPr bwMode="auto">
          <a:xfrm>
            <a:off x="4173961" y="3504413"/>
            <a:ext cx="88900" cy="88900"/>
          </a:xfrm>
          <a:custGeom>
            <a:avLst/>
            <a:gdLst>
              <a:gd name="T0" fmla="*/ 1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1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1" y="0"/>
                </a:moveTo>
                <a:lnTo>
                  <a:pt x="56" y="28"/>
                </a:lnTo>
                <a:lnTo>
                  <a:pt x="0" y="56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1" name="Rectangle 191">
            <a:extLst>
              <a:ext uri="{FF2B5EF4-FFF2-40B4-BE49-F238E27FC236}">
                <a16:creationId xmlns:a16="http://schemas.microsoft.com/office/drawing/2014/main" id="{5A6DE302-3E0F-4C64-A1CA-BE6B68E9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82" y="3890227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2" name="Line 192">
            <a:extLst>
              <a:ext uri="{FF2B5EF4-FFF2-40B4-BE49-F238E27FC236}">
                <a16:creationId xmlns:a16="http://schemas.microsoft.com/office/drawing/2014/main" id="{C5973D9F-0E84-49A1-A00C-A5D8A311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323" y="3304387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3" name="Freeform 193">
            <a:extLst>
              <a:ext uri="{FF2B5EF4-FFF2-40B4-BE49-F238E27FC236}">
                <a16:creationId xmlns:a16="http://schemas.microsoft.com/office/drawing/2014/main" id="{57F04B7B-F161-4C76-A9EC-FBCFC6596C89}"/>
              </a:ext>
            </a:extLst>
          </p:cNvPr>
          <p:cNvSpPr>
            <a:spLocks/>
          </p:cNvSpPr>
          <p:nvPr/>
        </p:nvSpPr>
        <p:spPr bwMode="auto">
          <a:xfrm>
            <a:off x="3602461" y="3358362"/>
            <a:ext cx="87313" cy="88900"/>
          </a:xfrm>
          <a:custGeom>
            <a:avLst/>
            <a:gdLst>
              <a:gd name="T0" fmla="*/ 55 w 55"/>
              <a:gd name="T1" fmla="*/ 0 h 56"/>
              <a:gd name="T2" fmla="*/ 27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7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4" name="Rectangle 194">
            <a:extLst>
              <a:ext uri="{FF2B5EF4-FFF2-40B4-BE49-F238E27FC236}">
                <a16:creationId xmlns:a16="http://schemas.microsoft.com/office/drawing/2014/main" id="{A161BA68-2735-46EB-A9A6-61B02383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673" y="3115475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5" name="Line 195">
            <a:extLst>
              <a:ext uri="{FF2B5EF4-FFF2-40B4-BE49-F238E27FC236}">
                <a16:creationId xmlns:a16="http://schemas.microsoft.com/office/drawing/2014/main" id="{E6E70DE5-C57A-47F5-BE60-BB1FF12E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923" y="3544100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6" name="Freeform 196">
            <a:extLst>
              <a:ext uri="{FF2B5EF4-FFF2-40B4-BE49-F238E27FC236}">
                <a16:creationId xmlns:a16="http://schemas.microsoft.com/office/drawing/2014/main" id="{5BACE8D2-D311-4381-99C3-D3993D86A586}"/>
              </a:ext>
            </a:extLst>
          </p:cNvPr>
          <p:cNvSpPr>
            <a:spLocks/>
          </p:cNvSpPr>
          <p:nvPr/>
        </p:nvSpPr>
        <p:spPr bwMode="auto">
          <a:xfrm>
            <a:off x="3797723" y="3499650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7" name="Rectangle 197">
            <a:extLst>
              <a:ext uri="{FF2B5EF4-FFF2-40B4-BE49-F238E27FC236}">
                <a16:creationId xmlns:a16="http://schemas.microsoft.com/office/drawing/2014/main" id="{54F1979E-082F-4F0C-9424-71852ACB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" name="Rectangle 198">
            <a:extLst>
              <a:ext uri="{FF2B5EF4-FFF2-40B4-BE49-F238E27FC236}">
                <a16:creationId xmlns:a16="http://schemas.microsoft.com/office/drawing/2014/main" id="{6493CB97-B960-48F6-9A7A-94780634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9" name="Rectangle 199">
            <a:extLst>
              <a:ext uri="{FF2B5EF4-FFF2-40B4-BE49-F238E27FC236}">
                <a16:creationId xmlns:a16="http://schemas.microsoft.com/office/drawing/2014/main" id="{ABFE57A2-35AE-44EA-8FE6-A02D9C43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0" name="Rectangle 200">
            <a:extLst>
              <a:ext uri="{FF2B5EF4-FFF2-40B4-BE49-F238E27FC236}">
                <a16:creationId xmlns:a16="http://schemas.microsoft.com/office/drawing/2014/main" id="{1CA5D8D2-8C1D-4398-9CAC-BC129B21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1" name="Rectangle 201">
            <a:extLst>
              <a:ext uri="{FF2B5EF4-FFF2-40B4-BE49-F238E27FC236}">
                <a16:creationId xmlns:a16="http://schemas.microsoft.com/office/drawing/2014/main" id="{4CE31CB0-B9F4-4668-A803-A185F2A5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2" name="Rectangle 202">
            <a:extLst>
              <a:ext uri="{FF2B5EF4-FFF2-40B4-BE49-F238E27FC236}">
                <a16:creationId xmlns:a16="http://schemas.microsoft.com/office/drawing/2014/main" id="{4755DFBF-A6B9-4F76-8C00-608C1A04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3" name="Rectangle 203">
            <a:extLst>
              <a:ext uri="{FF2B5EF4-FFF2-40B4-BE49-F238E27FC236}">
                <a16:creationId xmlns:a16="http://schemas.microsoft.com/office/drawing/2014/main" id="{35E9436A-EEFF-4754-BF9A-8CC809ED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4" name="Rectangle 204">
            <a:extLst>
              <a:ext uri="{FF2B5EF4-FFF2-40B4-BE49-F238E27FC236}">
                <a16:creationId xmlns:a16="http://schemas.microsoft.com/office/drawing/2014/main" id="{986A4CEA-817F-43C0-A927-155559B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2332191D-70CC-472E-A71E-230548D3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52064605-EAF7-45F7-BFF6-D65DFD9C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9A54FD74-30B5-4C26-81D0-4B883BE6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209">
            <a:extLst>
              <a:ext uri="{FF2B5EF4-FFF2-40B4-BE49-F238E27FC236}">
                <a16:creationId xmlns:a16="http://schemas.microsoft.com/office/drawing/2014/main" id="{CE1D7DCA-0713-44B4-BC06-10BE3568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6ADE27E0-774B-4E9E-806C-12E41C332CB3}"/>
              </a:ext>
            </a:extLst>
          </p:cNvPr>
          <p:cNvSpPr>
            <a:spLocks/>
          </p:cNvSpPr>
          <p:nvPr/>
        </p:nvSpPr>
        <p:spPr bwMode="auto">
          <a:xfrm>
            <a:off x="3013540" y="4314833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1450BABB-A186-49F4-B698-A27D2ABD6A2E}"/>
              </a:ext>
            </a:extLst>
          </p:cNvPr>
          <p:cNvSpPr>
            <a:spLocks/>
          </p:cNvSpPr>
          <p:nvPr/>
        </p:nvSpPr>
        <p:spPr bwMode="auto">
          <a:xfrm>
            <a:off x="3026240" y="431483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212">
            <a:extLst>
              <a:ext uri="{FF2B5EF4-FFF2-40B4-BE49-F238E27FC236}">
                <a16:creationId xmlns:a16="http://schemas.microsoft.com/office/drawing/2014/main" id="{D243F112-3E41-447B-B78C-E324EFA2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3" y="4737109"/>
            <a:ext cx="198438" cy="198438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13">
            <a:extLst>
              <a:ext uri="{FF2B5EF4-FFF2-40B4-BE49-F238E27FC236}">
                <a16:creationId xmlns:a16="http://schemas.microsoft.com/office/drawing/2014/main" id="{633DE091-4F54-4C99-AB65-DA9EAB6F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28" y="47244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val 214">
            <a:extLst>
              <a:ext uri="{FF2B5EF4-FFF2-40B4-BE49-F238E27FC236}">
                <a16:creationId xmlns:a16="http://schemas.microsoft.com/office/drawing/2014/main" id="{1B294D7A-885A-4A27-B922-64712531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916" y="473869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215">
            <a:extLst>
              <a:ext uri="{FF2B5EF4-FFF2-40B4-BE49-F238E27FC236}">
                <a16:creationId xmlns:a16="http://schemas.microsoft.com/office/drawing/2014/main" id="{38F63B6C-96F5-41EB-A16B-6EDA5042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366" y="4689484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16">
            <a:extLst>
              <a:ext uri="{FF2B5EF4-FFF2-40B4-BE49-F238E27FC236}">
                <a16:creationId xmlns:a16="http://schemas.microsoft.com/office/drawing/2014/main" id="{4EA7BA35-F2D2-49B3-A11D-2EDAC64B9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6240" y="4845059"/>
            <a:ext cx="39687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Freeform 217">
            <a:extLst>
              <a:ext uri="{FF2B5EF4-FFF2-40B4-BE49-F238E27FC236}">
                <a16:creationId xmlns:a16="http://schemas.microsoft.com/office/drawing/2014/main" id="{95487AA1-1350-4999-8D34-7342CB725865}"/>
              </a:ext>
            </a:extLst>
          </p:cNvPr>
          <p:cNvSpPr>
            <a:spLocks/>
          </p:cNvSpPr>
          <p:nvPr/>
        </p:nvSpPr>
        <p:spPr bwMode="auto">
          <a:xfrm>
            <a:off x="3412003" y="4802197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218">
            <a:extLst>
              <a:ext uri="{FF2B5EF4-FFF2-40B4-BE49-F238E27FC236}">
                <a16:creationId xmlns:a16="http://schemas.microsoft.com/office/drawing/2014/main" id="{5E33AF69-B217-4BC5-92B5-6D833505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540" y="4548196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CE9E7058-F64F-4D5E-9E4E-C86AB24790CD}"/>
              </a:ext>
            </a:extLst>
          </p:cNvPr>
          <p:cNvSpPr>
            <a:spLocks/>
          </p:cNvSpPr>
          <p:nvPr/>
        </p:nvSpPr>
        <p:spPr bwMode="auto">
          <a:xfrm>
            <a:off x="3285003" y="4503746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CF07B6D3-6407-4B2C-9930-204C6D86A147}"/>
              </a:ext>
            </a:extLst>
          </p:cNvPr>
          <p:cNvSpPr>
            <a:spLocks/>
          </p:cNvSpPr>
          <p:nvPr/>
        </p:nvSpPr>
        <p:spPr bwMode="auto">
          <a:xfrm>
            <a:off x="3026240" y="5018097"/>
            <a:ext cx="930276" cy="82550"/>
          </a:xfrm>
          <a:custGeom>
            <a:avLst/>
            <a:gdLst>
              <a:gd name="T0" fmla="*/ 0 w 586"/>
              <a:gd name="T1" fmla="*/ 52 h 52"/>
              <a:gd name="T2" fmla="*/ 586 w 586"/>
              <a:gd name="T3" fmla="*/ 52 h 52"/>
              <a:gd name="T4" fmla="*/ 586 w 58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2">
                <a:moveTo>
                  <a:pt x="0" y="52"/>
                </a:moveTo>
                <a:lnTo>
                  <a:pt x="586" y="52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B0A0BB4-1895-495F-A93B-00BA840E163C}"/>
              </a:ext>
            </a:extLst>
          </p:cNvPr>
          <p:cNvSpPr>
            <a:spLocks/>
          </p:cNvSpPr>
          <p:nvPr/>
        </p:nvSpPr>
        <p:spPr bwMode="auto">
          <a:xfrm>
            <a:off x="3913653" y="4941897"/>
            <a:ext cx="87313" cy="87313"/>
          </a:xfrm>
          <a:custGeom>
            <a:avLst/>
            <a:gdLst>
              <a:gd name="T0" fmla="*/ 0 w 55"/>
              <a:gd name="T1" fmla="*/ 55 h 55"/>
              <a:gd name="T2" fmla="*/ 27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7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Line 222">
            <a:extLst>
              <a:ext uri="{FF2B5EF4-FFF2-40B4-BE49-F238E27FC236}">
                <a16:creationId xmlns:a16="http://schemas.microsoft.com/office/drawing/2014/main" id="{0C16EB27-77FD-4D28-B355-C6B95D67C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941" y="4841884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5984DE0A-6063-4291-8D10-ED5150AB868E}"/>
              </a:ext>
            </a:extLst>
          </p:cNvPr>
          <p:cNvSpPr>
            <a:spLocks/>
          </p:cNvSpPr>
          <p:nvPr/>
        </p:nvSpPr>
        <p:spPr bwMode="auto">
          <a:xfrm>
            <a:off x="4135903" y="4797434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B6DCD393-B151-4181-ADCC-FB0F94F3C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7266" y="4597409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7A4AB565-E30D-4258-B21D-585CAA11D152}"/>
              </a:ext>
            </a:extLst>
          </p:cNvPr>
          <p:cNvSpPr>
            <a:spLocks/>
          </p:cNvSpPr>
          <p:nvPr/>
        </p:nvSpPr>
        <p:spPr bwMode="auto">
          <a:xfrm>
            <a:off x="3562816" y="4651384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227">
            <a:extLst>
              <a:ext uri="{FF2B5EF4-FFF2-40B4-BE49-F238E27FC236}">
                <a16:creationId xmlns:a16="http://schemas.microsoft.com/office/drawing/2014/main" id="{FBC43D4B-74DE-462E-8050-A526E9F8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615" y="4408496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28">
            <a:extLst>
              <a:ext uri="{FF2B5EF4-FFF2-40B4-BE49-F238E27FC236}">
                <a16:creationId xmlns:a16="http://schemas.microsoft.com/office/drawing/2014/main" id="{97322F7B-1D28-408A-A575-FEE6FD07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278" y="4837122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21123CCD-89DC-43DC-B5B6-900270827599}"/>
              </a:ext>
            </a:extLst>
          </p:cNvPr>
          <p:cNvSpPr>
            <a:spLocks/>
          </p:cNvSpPr>
          <p:nvPr/>
        </p:nvSpPr>
        <p:spPr bwMode="auto">
          <a:xfrm>
            <a:off x="3758078" y="4792672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8 h 55"/>
              <a:gd name="T4" fmla="*/ 0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8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230">
            <a:extLst>
              <a:ext uri="{FF2B5EF4-FFF2-40B4-BE49-F238E27FC236}">
                <a16:creationId xmlns:a16="http://schemas.microsoft.com/office/drawing/2014/main" id="{732D2D6B-2160-41C3-B2E6-447F57F0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231">
            <a:extLst>
              <a:ext uri="{FF2B5EF4-FFF2-40B4-BE49-F238E27FC236}">
                <a16:creationId xmlns:a16="http://schemas.microsoft.com/office/drawing/2014/main" id="{160CF051-F7DB-4CBF-9B26-D4C2BDBF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232">
            <a:extLst>
              <a:ext uri="{FF2B5EF4-FFF2-40B4-BE49-F238E27FC236}">
                <a16:creationId xmlns:a16="http://schemas.microsoft.com/office/drawing/2014/main" id="{7BECDE0A-A098-4BA3-8FAD-A64CE59A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7A6DCF99-10A2-4797-8D8B-BBA6F018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234">
            <a:extLst>
              <a:ext uri="{FF2B5EF4-FFF2-40B4-BE49-F238E27FC236}">
                <a16:creationId xmlns:a16="http://schemas.microsoft.com/office/drawing/2014/main" id="{CA6CD770-D504-458E-8ADF-1EE57F29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235">
            <a:extLst>
              <a:ext uri="{FF2B5EF4-FFF2-40B4-BE49-F238E27FC236}">
                <a16:creationId xmlns:a16="http://schemas.microsoft.com/office/drawing/2014/main" id="{2C4788F6-9074-4D88-8D14-768C4CAD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236">
            <a:extLst>
              <a:ext uri="{FF2B5EF4-FFF2-40B4-BE49-F238E27FC236}">
                <a16:creationId xmlns:a16="http://schemas.microsoft.com/office/drawing/2014/main" id="{AFE748BB-D1AF-4E12-AFB5-C31C3500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237">
            <a:extLst>
              <a:ext uri="{FF2B5EF4-FFF2-40B4-BE49-F238E27FC236}">
                <a16:creationId xmlns:a16="http://schemas.microsoft.com/office/drawing/2014/main" id="{0AA4E2AD-F947-4098-9755-B834DB10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238">
            <a:extLst>
              <a:ext uri="{FF2B5EF4-FFF2-40B4-BE49-F238E27FC236}">
                <a16:creationId xmlns:a16="http://schemas.microsoft.com/office/drawing/2014/main" id="{7092649B-0BF8-4BCC-9764-C0D6AEEE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239">
            <a:extLst>
              <a:ext uri="{FF2B5EF4-FFF2-40B4-BE49-F238E27FC236}">
                <a16:creationId xmlns:a16="http://schemas.microsoft.com/office/drawing/2014/main" id="{A7477916-2AEC-4114-A141-1D7C9237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240">
            <a:extLst>
              <a:ext uri="{FF2B5EF4-FFF2-40B4-BE49-F238E27FC236}">
                <a16:creationId xmlns:a16="http://schemas.microsoft.com/office/drawing/2014/main" id="{B061BADC-748A-476B-A87A-0B3F5FCB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A822D2B2-9C86-4846-AFF6-E7C2401B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91805A4B-7F82-427C-8CAD-845D11D5CE4C}"/>
              </a:ext>
            </a:extLst>
          </p:cNvPr>
          <p:cNvSpPr>
            <a:spLocks/>
          </p:cNvSpPr>
          <p:nvPr/>
        </p:nvSpPr>
        <p:spPr bwMode="auto">
          <a:xfrm>
            <a:off x="3010365" y="5524510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9E05E7A7-3678-4C06-92AB-036564DC0384}"/>
              </a:ext>
            </a:extLst>
          </p:cNvPr>
          <p:cNvSpPr>
            <a:spLocks/>
          </p:cNvSpPr>
          <p:nvPr/>
        </p:nvSpPr>
        <p:spPr bwMode="auto">
          <a:xfrm>
            <a:off x="3023065" y="5524510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244">
            <a:extLst>
              <a:ext uri="{FF2B5EF4-FFF2-40B4-BE49-F238E27FC236}">
                <a16:creationId xmlns:a16="http://schemas.microsoft.com/office/drawing/2014/main" id="{F17BCD80-3057-4018-9693-71F25986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490" y="594678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Rectangle 245">
            <a:extLst>
              <a:ext uri="{FF2B5EF4-FFF2-40B4-BE49-F238E27FC236}">
                <a16:creationId xmlns:a16="http://schemas.microsoft.com/office/drawing/2014/main" id="{7D970829-F4BA-44EB-B0DC-056DA0DF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53" y="5934086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Oval 246">
            <a:extLst>
              <a:ext uri="{FF2B5EF4-FFF2-40B4-BE49-F238E27FC236}">
                <a16:creationId xmlns:a16="http://schemas.microsoft.com/office/drawing/2014/main" id="{B1D1836A-7506-44D6-9BDF-FD3918B7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41" y="5948373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Rectangle 247">
            <a:extLst>
              <a:ext uri="{FF2B5EF4-FFF2-40B4-BE49-F238E27FC236}">
                <a16:creationId xmlns:a16="http://schemas.microsoft.com/office/drawing/2014/main" id="{8DEB7E2E-6F3B-4F5B-83F2-B4DFA8C1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191" y="5899161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248">
            <a:extLst>
              <a:ext uri="{FF2B5EF4-FFF2-40B4-BE49-F238E27FC236}">
                <a16:creationId xmlns:a16="http://schemas.microsoft.com/office/drawing/2014/main" id="{99BD6AD5-98CA-49CD-A147-A397F9FB9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065" y="6056324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75E01EA5-CF0B-49A7-9614-B97A5C140348}"/>
              </a:ext>
            </a:extLst>
          </p:cNvPr>
          <p:cNvSpPr>
            <a:spLocks/>
          </p:cNvSpPr>
          <p:nvPr/>
        </p:nvSpPr>
        <p:spPr bwMode="auto">
          <a:xfrm>
            <a:off x="3408828" y="6011873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250">
            <a:extLst>
              <a:ext uri="{FF2B5EF4-FFF2-40B4-BE49-F238E27FC236}">
                <a16:creationId xmlns:a16="http://schemas.microsoft.com/office/drawing/2014/main" id="{9D1AFA50-5A55-4B54-A8EC-91671E8F7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0365" y="5757873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ACE37CDA-BFD5-446F-8B18-6DB22B760228}"/>
              </a:ext>
            </a:extLst>
          </p:cNvPr>
          <p:cNvSpPr>
            <a:spLocks/>
          </p:cNvSpPr>
          <p:nvPr/>
        </p:nvSpPr>
        <p:spPr bwMode="auto">
          <a:xfrm>
            <a:off x="3281828" y="5713423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B6B5FCE5-982B-445A-BE84-148938B0702B}"/>
              </a:ext>
            </a:extLst>
          </p:cNvPr>
          <p:cNvSpPr>
            <a:spLocks/>
          </p:cNvSpPr>
          <p:nvPr/>
        </p:nvSpPr>
        <p:spPr bwMode="auto">
          <a:xfrm>
            <a:off x="3023065" y="6229361"/>
            <a:ext cx="930276" cy="80963"/>
          </a:xfrm>
          <a:custGeom>
            <a:avLst/>
            <a:gdLst>
              <a:gd name="T0" fmla="*/ 0 w 586"/>
              <a:gd name="T1" fmla="*/ 51 h 51"/>
              <a:gd name="T2" fmla="*/ 586 w 586"/>
              <a:gd name="T3" fmla="*/ 51 h 51"/>
              <a:gd name="T4" fmla="*/ 586 w 58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1">
                <a:moveTo>
                  <a:pt x="0" y="51"/>
                </a:moveTo>
                <a:lnTo>
                  <a:pt x="586" y="51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ED1BD910-6729-4C39-A1C8-067F3686D652}"/>
              </a:ext>
            </a:extLst>
          </p:cNvPr>
          <p:cNvSpPr>
            <a:spLocks/>
          </p:cNvSpPr>
          <p:nvPr/>
        </p:nvSpPr>
        <p:spPr bwMode="auto">
          <a:xfrm>
            <a:off x="3908891" y="6151574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Line 254">
            <a:extLst>
              <a:ext uri="{FF2B5EF4-FFF2-40B4-BE49-F238E27FC236}">
                <a16:creationId xmlns:a16="http://schemas.microsoft.com/office/drawing/2014/main" id="{EE340FF0-A410-4C0B-90AC-142E01782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766" y="6051561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Freeform 255">
            <a:extLst>
              <a:ext uri="{FF2B5EF4-FFF2-40B4-BE49-F238E27FC236}">
                <a16:creationId xmlns:a16="http://schemas.microsoft.com/office/drawing/2014/main" id="{489C6ED6-760D-419E-9D25-3666E513E5EF}"/>
              </a:ext>
            </a:extLst>
          </p:cNvPr>
          <p:cNvSpPr>
            <a:spLocks/>
          </p:cNvSpPr>
          <p:nvPr/>
        </p:nvSpPr>
        <p:spPr bwMode="auto">
          <a:xfrm>
            <a:off x="4132728" y="6007111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257">
            <a:extLst>
              <a:ext uri="{FF2B5EF4-FFF2-40B4-BE49-F238E27FC236}">
                <a16:creationId xmlns:a16="http://schemas.microsoft.com/office/drawing/2014/main" id="{9A595AD1-76EE-4E84-8DED-2CB528C4E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091" y="5807086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FB0909D8-4FBC-492C-BD55-DD760D609BC0}"/>
              </a:ext>
            </a:extLst>
          </p:cNvPr>
          <p:cNvSpPr>
            <a:spLocks/>
          </p:cNvSpPr>
          <p:nvPr/>
        </p:nvSpPr>
        <p:spPr bwMode="auto">
          <a:xfrm>
            <a:off x="3559641" y="5861061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259">
            <a:extLst>
              <a:ext uri="{FF2B5EF4-FFF2-40B4-BE49-F238E27FC236}">
                <a16:creationId xmlns:a16="http://schemas.microsoft.com/office/drawing/2014/main" id="{48A9F2FC-866C-43D2-B1CA-3F2F4AA5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853" y="5618173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AA146CBC-88E6-49B1-BBC9-D61DEAD58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103" y="6046799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23E07C9C-1BE2-42FA-8191-E7274269C554}"/>
              </a:ext>
            </a:extLst>
          </p:cNvPr>
          <p:cNvSpPr>
            <a:spLocks/>
          </p:cNvSpPr>
          <p:nvPr/>
        </p:nvSpPr>
        <p:spPr bwMode="auto">
          <a:xfrm>
            <a:off x="3754903" y="6002348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Rectangle 262">
            <a:extLst>
              <a:ext uri="{FF2B5EF4-FFF2-40B4-BE49-F238E27FC236}">
                <a16:creationId xmlns:a16="http://schemas.microsoft.com/office/drawing/2014/main" id="{5D5AC4EB-2069-4671-BB2F-23AF360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Rectangle 263">
            <a:extLst>
              <a:ext uri="{FF2B5EF4-FFF2-40B4-BE49-F238E27FC236}">
                <a16:creationId xmlns:a16="http://schemas.microsoft.com/office/drawing/2014/main" id="{BA20A6D8-E844-478A-BED9-E3FCC47F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264">
            <a:extLst>
              <a:ext uri="{FF2B5EF4-FFF2-40B4-BE49-F238E27FC236}">
                <a16:creationId xmlns:a16="http://schemas.microsoft.com/office/drawing/2014/main" id="{B9918A67-8F3E-4160-AD29-37525D12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Rectangle 265">
            <a:extLst>
              <a:ext uri="{FF2B5EF4-FFF2-40B4-BE49-F238E27FC236}">
                <a16:creationId xmlns:a16="http://schemas.microsoft.com/office/drawing/2014/main" id="{2BBB9062-A05A-48C7-8E6F-B5975D3D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266">
            <a:extLst>
              <a:ext uri="{FF2B5EF4-FFF2-40B4-BE49-F238E27FC236}">
                <a16:creationId xmlns:a16="http://schemas.microsoft.com/office/drawing/2014/main" id="{172A524A-297C-4325-900B-627734CF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267">
            <a:extLst>
              <a:ext uri="{FF2B5EF4-FFF2-40B4-BE49-F238E27FC236}">
                <a16:creationId xmlns:a16="http://schemas.microsoft.com/office/drawing/2014/main" id="{DF6EB2D5-A36C-4113-819A-73BC0564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Rectangle 268">
            <a:extLst>
              <a:ext uri="{FF2B5EF4-FFF2-40B4-BE49-F238E27FC236}">
                <a16:creationId xmlns:a16="http://schemas.microsoft.com/office/drawing/2014/main" id="{23AF5269-85E6-4F84-8F6A-B550962F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269">
            <a:extLst>
              <a:ext uri="{FF2B5EF4-FFF2-40B4-BE49-F238E27FC236}">
                <a16:creationId xmlns:a16="http://schemas.microsoft.com/office/drawing/2014/main" id="{55A44CCE-DE57-4DDB-A66E-0CE20FC0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270">
            <a:extLst>
              <a:ext uri="{FF2B5EF4-FFF2-40B4-BE49-F238E27FC236}">
                <a16:creationId xmlns:a16="http://schemas.microsoft.com/office/drawing/2014/main" id="{8956496C-E016-464E-B1D4-7DF1FDE2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68B25D17-56BC-4EA8-9EA5-174A9769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969DDAD6-7CEC-4D15-BEA9-4FEF5B0B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Rectangle 273">
            <a:extLst>
              <a:ext uri="{FF2B5EF4-FFF2-40B4-BE49-F238E27FC236}">
                <a16:creationId xmlns:a16="http://schemas.microsoft.com/office/drawing/2014/main" id="{04243FAD-2AE0-4D93-8272-6DC6BED1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Rectangle 274">
            <a:extLst>
              <a:ext uri="{FF2B5EF4-FFF2-40B4-BE49-F238E27FC236}">
                <a16:creationId xmlns:a16="http://schemas.microsoft.com/office/drawing/2014/main" id="{D26EC41F-CB46-4D37-BE61-318B63BF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4" y="2514605"/>
            <a:ext cx="923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转换网络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/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ectangle 28">
            <a:extLst>
              <a:ext uri="{FF2B5EF4-FFF2-40B4-BE49-F238E27FC236}">
                <a16:creationId xmlns:a16="http://schemas.microsoft.com/office/drawing/2014/main" id="{B695503A-CB55-4DD3-8577-B66F8F05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10" y="1259684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" name="Line 100">
            <a:extLst>
              <a:ext uri="{FF2B5EF4-FFF2-40B4-BE49-F238E27FC236}">
                <a16:creationId xmlns:a16="http://schemas.microsoft.com/office/drawing/2014/main" id="{67E96E2A-A3AF-4D04-8E13-9A5C763C3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685" y="1593060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4" name="Freeform 101">
            <a:extLst>
              <a:ext uri="{FF2B5EF4-FFF2-40B4-BE49-F238E27FC236}">
                <a16:creationId xmlns:a16="http://schemas.microsoft.com/office/drawing/2014/main" id="{3EAB8490-DB0D-4FCA-933B-A9CEAB607834}"/>
              </a:ext>
            </a:extLst>
          </p:cNvPr>
          <p:cNvSpPr>
            <a:spLocks/>
          </p:cNvSpPr>
          <p:nvPr/>
        </p:nvSpPr>
        <p:spPr bwMode="auto">
          <a:xfrm>
            <a:off x="6338148" y="155178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/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重建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Rectangle 191">
            <a:extLst>
              <a:ext uri="{FF2B5EF4-FFF2-40B4-BE49-F238E27FC236}">
                <a16:creationId xmlns:a16="http://schemas.microsoft.com/office/drawing/2014/main" id="{CDEE96F9-1BC6-443C-8DB1-1FB42311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9" y="5192078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" name="Rectangle 191">
            <a:extLst>
              <a:ext uri="{FF2B5EF4-FFF2-40B4-BE49-F238E27FC236}">
                <a16:creationId xmlns:a16="http://schemas.microsoft.com/office/drawing/2014/main" id="{DE20519E-4597-4C66-8A79-B3111A82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623" y="6408749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8" name="Rectangle 191">
            <a:extLst>
              <a:ext uri="{FF2B5EF4-FFF2-40B4-BE49-F238E27FC236}">
                <a16:creationId xmlns:a16="http://schemas.microsoft.com/office/drawing/2014/main" id="{E7E1CC0F-DE16-46F2-AC6D-B1480CC2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225" y="4757487"/>
            <a:ext cx="8463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模态间注意力</a:t>
            </a:r>
            <a:endParaRPr kumimoji="0" lang="zh-CN" altLang="zh-CN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/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/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/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/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/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生成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3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2537" y="1371600"/>
            <a:ext cx="11261052" cy="4444620"/>
            <a:chOff x="172537" y="1371600"/>
            <a:chExt cx="11261052" cy="4444620"/>
          </a:xfrm>
        </p:grpSpPr>
        <p:grpSp>
          <p:nvGrpSpPr>
            <p:cNvPr id="4" name="组合 3"/>
            <p:cNvGrpSpPr/>
            <p:nvPr/>
          </p:nvGrpSpPr>
          <p:grpSpPr>
            <a:xfrm>
              <a:off x="172537" y="1371600"/>
              <a:ext cx="11261052" cy="4114800"/>
              <a:chOff x="172537" y="1371600"/>
              <a:chExt cx="11261052" cy="4114800"/>
            </a:xfrm>
          </p:grpSpPr>
          <p:pic>
            <p:nvPicPr>
              <p:cNvPr id="1028" name="Picture 4" descr="E:\Dropbox\Graduation project\ACM MM 2021\CVPR2021pptx\inter_attenti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12" y="1371600"/>
                <a:ext cx="5631777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E:\Dropbox\Graduation project\ACM MM 2021\CVPR2021pptx\no_uncertaint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537" y="1371600"/>
                <a:ext cx="5629275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048880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7679406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0844" y="52850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 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468" y="6274857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unc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0624" y="713172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确认该图均为验证集中</a:t>
            </a:r>
            <a:r>
              <a:rPr lang="en-US" altLang="zh-CN" dirty="0"/>
              <a:t>6</a:t>
            </a:r>
            <a:r>
              <a:rPr lang="zh-CN" altLang="en-US" dirty="0"/>
              <a:t>号图片四种模态提取的特征</a:t>
            </a:r>
          </a:p>
        </p:txBody>
      </p:sp>
    </p:spTree>
    <p:extLst>
      <p:ext uri="{BB962C8B-B14F-4D97-AF65-F5344CB8AC3E}">
        <p14:creationId xmlns:p14="http://schemas.microsoft.com/office/powerpoint/2010/main" val="313685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32" y="1006519"/>
            <a:ext cx="64023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8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9083" y="622871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cls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193" y="838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验证集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7142" y="293831"/>
            <a:ext cx="7350620" cy="5903277"/>
            <a:chOff x="2087142" y="293831"/>
            <a:chExt cx="7350620" cy="5903277"/>
          </a:xfrm>
        </p:grpSpPr>
        <p:pic>
          <p:nvPicPr>
            <p:cNvPr id="2053" name="Picture 5" descr="E:\Dropbox\Graduation project\ACM MM 2021\CVPR2021pptx\baseline+cl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293831"/>
              <a:ext cx="3676651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E:\Dropbox\Graduation project\ACM MM 2021\CVPR2021pptx\baseline+cls+M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794" y="293831"/>
              <a:ext cx="3673968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E:\Dropbox\Graduation project\ACM MM 2021\CVPR2021pptx\baseline+u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3121360"/>
              <a:ext cx="3676652" cy="284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987173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6" name="Picture 8" descr="E:\Dropbox\Graduation project\ACM MM 2021\CVPR2021pptx\baseline+uc+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643" y="3160856"/>
              <a:ext cx="3674119" cy="280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6662484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7">
              <a:extLst>
                <a:ext uri="{FF2B5EF4-FFF2-40B4-BE49-F238E27FC236}">
                  <a16:creationId xmlns:a16="http://schemas.microsoft.com/office/drawing/2014/main" id="{815B1770-C312-754F-82A9-B69E89F18BA3}"/>
                </a:ext>
              </a:extLst>
            </p:cNvPr>
            <p:cNvSpPr txBox="1"/>
            <p:nvPr/>
          </p:nvSpPr>
          <p:spPr>
            <a:xfrm>
              <a:off x="3221746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9">
              <a:extLst>
                <a:ext uri="{FF2B5EF4-FFF2-40B4-BE49-F238E27FC236}">
                  <a16:creationId xmlns:a16="http://schemas.microsoft.com/office/drawing/2014/main" id="{11F97A70-0050-FE4C-89C5-6DBACA5F9C42}"/>
                </a:ext>
              </a:extLst>
            </p:cNvPr>
            <p:cNvSpPr txBox="1"/>
            <p:nvPr/>
          </p:nvSpPr>
          <p:spPr>
            <a:xfrm>
              <a:off x="6897057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Dropbox\Graduation project\project\multi-modal-image-translation\multi-modal-image-translation-UC\new_resultsGP0.1_5_MA2\val-400\fake_flai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68" y="4602368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UC\new_resultsGP0.1_5_MA2\val-400\fake_t2\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25" y="347662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Dropbox\Graduation project\project\multi-modal-image-translation\multi-modal-image-translation-UC\new_resultsGP0.1_5_MA2\val-400\fake_t1ce\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51" y="2346317"/>
            <a:ext cx="1106012" cy="11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UC\new_resultsGP0.1_5_MA2\val-400\fake_t1\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63" y="121357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DC634F6-8451-437C-827A-297F361E3023}"/>
              </a:ext>
            </a:extLst>
          </p:cNvPr>
          <p:cNvGrpSpPr/>
          <p:nvPr/>
        </p:nvGrpSpPr>
        <p:grpSpPr>
          <a:xfrm>
            <a:off x="5025600" y="4600800"/>
            <a:ext cx="5537904" cy="1108800"/>
            <a:chOff x="4500716" y="3238476"/>
            <a:chExt cx="5537904" cy="1108800"/>
          </a:xfrm>
        </p:grpSpPr>
        <p:pic>
          <p:nvPicPr>
            <p:cNvPr id="187" name="图片 186" descr="图片包含 照片, 海胆, 黑暗, 男人&#10;&#10;描述已自动生成">
              <a:extLst>
                <a:ext uri="{FF2B5EF4-FFF2-40B4-BE49-F238E27FC236}">
                  <a16:creationId xmlns:a16="http://schemas.microsoft.com/office/drawing/2014/main" id="{B67ECCC4-4E8C-441C-875D-5604EE0A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343" y="3238476"/>
              <a:ext cx="1107277" cy="1107277"/>
            </a:xfrm>
            <a:prstGeom prst="rect">
              <a:avLst/>
            </a:prstGeom>
          </p:spPr>
        </p:pic>
        <p:pic>
          <p:nvPicPr>
            <p:cNvPr id="189" name="图片 188" descr="图片包含 动物, 黑暗, 海胆, 照片&#10;&#10;描述已自动生成">
              <a:extLst>
                <a:ext uri="{FF2B5EF4-FFF2-40B4-BE49-F238E27FC236}">
                  <a16:creationId xmlns:a16="http://schemas.microsoft.com/office/drawing/2014/main" id="{240EBC98-6847-46FF-8B9E-EC330410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792" y="3238476"/>
              <a:ext cx="1108800" cy="1108800"/>
            </a:xfrm>
            <a:prstGeom prst="rect">
              <a:avLst/>
            </a:prstGeom>
          </p:spPr>
        </p:pic>
        <p:pic>
          <p:nvPicPr>
            <p:cNvPr id="190" name="图片 189" descr="图片包含 动物, 火山口, 黑暗, 海胆&#10;&#10;描述已自动生成">
              <a:extLst>
                <a:ext uri="{FF2B5EF4-FFF2-40B4-BE49-F238E27FC236}">
                  <a16:creationId xmlns:a16="http://schemas.microsoft.com/office/drawing/2014/main" id="{89FB2472-F3F3-473D-87F8-9067A2A6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716" y="3240000"/>
              <a:ext cx="1107276" cy="1107276"/>
            </a:xfrm>
            <a:prstGeom prst="rect">
              <a:avLst/>
            </a:prstGeom>
          </p:spPr>
        </p:pic>
        <p:pic>
          <p:nvPicPr>
            <p:cNvPr id="191" name="图片 190" descr="图片包含 动物, 海胆, 黑暗, 石头&#10;&#10;描述已自动生成">
              <a:extLst>
                <a:ext uri="{FF2B5EF4-FFF2-40B4-BE49-F238E27FC236}">
                  <a16:creationId xmlns:a16="http://schemas.microsoft.com/office/drawing/2014/main" id="{2318CF24-0D43-4700-A387-14C73B9E6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992" y="3238476"/>
              <a:ext cx="1108800" cy="1108800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60F2AE0F-A513-4B19-9A66-D86246069869}"/>
              </a:ext>
            </a:extLst>
          </p:cNvPr>
          <p:cNvGrpSpPr/>
          <p:nvPr/>
        </p:nvGrpSpPr>
        <p:grpSpPr>
          <a:xfrm>
            <a:off x="5025600" y="3477600"/>
            <a:ext cx="5540913" cy="1108800"/>
            <a:chOff x="3673108" y="4680000"/>
            <a:chExt cx="5540913" cy="1108800"/>
          </a:xfrm>
        </p:grpSpPr>
        <p:pic>
          <p:nvPicPr>
            <p:cNvPr id="182" name="图片 181" descr="图片包含 动物, 海胆, 看着, 鸟&#10;&#10;描述已自动生成">
              <a:extLst>
                <a:ext uri="{FF2B5EF4-FFF2-40B4-BE49-F238E27FC236}">
                  <a16:creationId xmlns:a16="http://schemas.microsoft.com/office/drawing/2014/main" id="{7A010CD3-5D65-4CCF-B3E1-2A103530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94" y="4680000"/>
              <a:ext cx="1107827" cy="1107827"/>
            </a:xfrm>
            <a:prstGeom prst="rect">
              <a:avLst/>
            </a:prstGeom>
          </p:spPr>
        </p:pic>
        <p:pic>
          <p:nvPicPr>
            <p:cNvPr id="183" name="图片 182" descr="图片包含 动物, 游戏机, 屏幕, 海胆&#10;&#10;描述已自动生成">
              <a:extLst>
                <a:ext uri="{FF2B5EF4-FFF2-40B4-BE49-F238E27FC236}">
                  <a16:creationId xmlns:a16="http://schemas.microsoft.com/office/drawing/2014/main" id="{4BD101B2-C52D-42B7-AC54-B33F1527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603" y="4680000"/>
              <a:ext cx="1108800" cy="1108800"/>
            </a:xfrm>
            <a:prstGeom prst="rect">
              <a:avLst/>
            </a:prstGeom>
          </p:spPr>
        </p:pic>
        <p:pic>
          <p:nvPicPr>
            <p:cNvPr id="184" name="图片 183" descr="图片包含 动物, 海胆, 照片, 黑暗&#10;&#10;描述已自动生成">
              <a:extLst>
                <a:ext uri="{FF2B5EF4-FFF2-40B4-BE49-F238E27FC236}">
                  <a16:creationId xmlns:a16="http://schemas.microsoft.com/office/drawing/2014/main" id="{23AEE365-95C1-44FA-8654-6D1EDD44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108" y="4680000"/>
              <a:ext cx="1107553" cy="1107553"/>
            </a:xfrm>
            <a:prstGeom prst="rect">
              <a:avLst/>
            </a:prstGeom>
          </p:spPr>
        </p:pic>
        <p:pic>
          <p:nvPicPr>
            <p:cNvPr id="185" name="图片 184" descr="图片包含 动物, 海胆, 黑暗, 照片&#10;&#10;描述已自动生成">
              <a:extLst>
                <a:ext uri="{FF2B5EF4-FFF2-40B4-BE49-F238E27FC236}">
                  <a16:creationId xmlns:a16="http://schemas.microsoft.com/office/drawing/2014/main" id="{78E63736-C406-4C26-A560-653F93C3E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461" y="4680000"/>
              <a:ext cx="1108800" cy="1108800"/>
            </a:xfrm>
            <a:prstGeom prst="rect">
              <a:avLst/>
            </a:prstGeom>
          </p:spPr>
        </p:pic>
      </p:grpSp>
      <p:pic>
        <p:nvPicPr>
          <p:cNvPr id="175" name="图片 174" descr="图片包含 户外, 黑暗, 钟表, 照片&#10;&#10;描述已自动生成">
            <a:extLst>
              <a:ext uri="{FF2B5EF4-FFF2-40B4-BE49-F238E27FC236}">
                <a16:creationId xmlns:a16="http://schemas.microsoft.com/office/drawing/2014/main" id="{7CEFE2D2-1FD7-442F-A0F0-1EBB872B74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40" y="2345186"/>
            <a:ext cx="1107279" cy="1107279"/>
          </a:xfrm>
          <a:prstGeom prst="rect">
            <a:avLst/>
          </a:prstGeom>
        </p:spPr>
      </p:pic>
      <p:pic>
        <p:nvPicPr>
          <p:cNvPr id="177" name="图片 176" descr="图片包含 动物, 海胆, 照片, 前&#10;&#10;描述已自动生成">
            <a:extLst>
              <a:ext uri="{FF2B5EF4-FFF2-40B4-BE49-F238E27FC236}">
                <a16:creationId xmlns:a16="http://schemas.microsoft.com/office/drawing/2014/main" id="{FDC6DF09-6349-4928-9342-4793879208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3" y="2345324"/>
            <a:ext cx="1107005" cy="1107005"/>
          </a:xfrm>
          <a:prstGeom prst="rect">
            <a:avLst/>
          </a:prstGeom>
        </p:spPr>
      </p:pic>
      <p:pic>
        <p:nvPicPr>
          <p:cNvPr id="178" name="图片 177" descr="图片包含 动物, 黑暗, 海胆, 手&#10;&#10;描述已自动生成">
            <a:extLst>
              <a:ext uri="{FF2B5EF4-FFF2-40B4-BE49-F238E27FC236}">
                <a16:creationId xmlns:a16="http://schemas.microsoft.com/office/drawing/2014/main" id="{74824166-5E5F-4569-8832-4025F72A66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11" y="2346298"/>
            <a:ext cx="1107553" cy="1107553"/>
          </a:xfrm>
          <a:prstGeom prst="rect">
            <a:avLst/>
          </a:prstGeom>
        </p:spPr>
      </p:pic>
      <p:pic>
        <p:nvPicPr>
          <p:cNvPr id="179" name="图片 178" descr="图片包含 动物, 海胆, 黑暗, 男人&#10;&#10;描述已自动生成">
            <a:extLst>
              <a:ext uri="{FF2B5EF4-FFF2-40B4-BE49-F238E27FC236}">
                <a16:creationId xmlns:a16="http://schemas.microsoft.com/office/drawing/2014/main" id="{B9477373-9E98-4160-9A75-0367EDAD48C0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3" y="2345117"/>
            <a:ext cx="1112400" cy="1108800"/>
          </a:xfrm>
          <a:prstGeom prst="rect">
            <a:avLst/>
          </a:prstGeom>
        </p:spPr>
      </p:pic>
      <p:pic>
        <p:nvPicPr>
          <p:cNvPr id="136" name="图片 13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05A44BFE-CD95-4D96-940D-F8E3314603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63" y="1213927"/>
            <a:ext cx="1108101" cy="1108101"/>
          </a:xfrm>
          <a:prstGeom prst="rect">
            <a:avLst/>
          </a:prstGeom>
        </p:spPr>
      </p:pic>
      <p:pic>
        <p:nvPicPr>
          <p:cNvPr id="138" name="图片 137" descr="图片包含 照片, 站, 照相机, 黑暗&#10;&#10;描述已自动生成">
            <a:extLst>
              <a:ext uri="{FF2B5EF4-FFF2-40B4-BE49-F238E27FC236}">
                <a16:creationId xmlns:a16="http://schemas.microsoft.com/office/drawing/2014/main" id="{C575635D-BAD6-48A8-8364-A846D41DE8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53" y="1213927"/>
            <a:ext cx="1107005" cy="1107005"/>
          </a:xfrm>
          <a:prstGeom prst="rect">
            <a:avLst/>
          </a:prstGeom>
        </p:spPr>
      </p:pic>
      <p:pic>
        <p:nvPicPr>
          <p:cNvPr id="140" name="图片 13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99550A84-ECE4-40BD-ABDF-5A5FD8D14D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53" y="1212132"/>
            <a:ext cx="1108800" cy="1108800"/>
          </a:xfrm>
          <a:prstGeom prst="rect">
            <a:avLst/>
          </a:prstGeom>
        </p:spPr>
      </p:pic>
      <p:pic>
        <p:nvPicPr>
          <p:cNvPr id="173" name="图片 172" descr="图片包含 黑暗, 男人, 穿着, 熊&#10;&#10;描述已自动生成">
            <a:extLst>
              <a:ext uri="{FF2B5EF4-FFF2-40B4-BE49-F238E27FC236}">
                <a16:creationId xmlns:a16="http://schemas.microsoft.com/office/drawing/2014/main" id="{9ED1BE4E-DE85-4B02-8645-0DE3A922AD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53" y="1212132"/>
            <a:ext cx="1108800" cy="1108800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CE443E82-57C6-44FF-A0B3-0E01122985DE}"/>
              </a:ext>
            </a:extLst>
          </p:cNvPr>
          <p:cNvSpPr/>
          <p:nvPr/>
        </p:nvSpPr>
        <p:spPr>
          <a:xfrm>
            <a:off x="8854208" y="411009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8C65147-4C27-4929-B5CD-BE216A1775BC}"/>
              </a:ext>
            </a:extLst>
          </p:cNvPr>
          <p:cNvSpPr/>
          <p:nvPr/>
        </p:nvSpPr>
        <p:spPr>
          <a:xfrm>
            <a:off x="7756091" y="411121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46A72DD-131F-4605-9545-694E308B1537}"/>
              </a:ext>
            </a:extLst>
          </p:cNvPr>
          <p:cNvSpPr/>
          <p:nvPr/>
        </p:nvSpPr>
        <p:spPr>
          <a:xfrm>
            <a:off x="9965486" y="41098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9299661-B0D5-494A-A8C5-B301887445EE}"/>
              </a:ext>
            </a:extLst>
          </p:cNvPr>
          <p:cNvSpPr/>
          <p:nvPr/>
        </p:nvSpPr>
        <p:spPr>
          <a:xfrm>
            <a:off x="8950594" y="27492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FF073-DE07-4656-BB3C-E759735DDD4A}"/>
              </a:ext>
            </a:extLst>
          </p:cNvPr>
          <p:cNvSpPr/>
          <p:nvPr/>
        </p:nvSpPr>
        <p:spPr>
          <a:xfrm>
            <a:off x="10061872" y="274894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CD0E39F-18AF-4665-900E-4B31E455AFC1}"/>
              </a:ext>
            </a:extLst>
          </p:cNvPr>
          <p:cNvSpPr/>
          <p:nvPr/>
        </p:nvSpPr>
        <p:spPr>
          <a:xfrm>
            <a:off x="7859679" y="275113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图片包含 动物, 照片, 黑暗, 海胆&#10;&#10;描述已自动生成">
            <a:extLst>
              <a:ext uri="{FF2B5EF4-FFF2-40B4-BE49-F238E27FC236}">
                <a16:creationId xmlns:a16="http://schemas.microsoft.com/office/drawing/2014/main" id="{26675447-192A-4863-9F44-2F5231E987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9" y="4602368"/>
            <a:ext cx="4431304" cy="1107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70DB5E-0966-4786-A5F3-89AE50DBD909}"/>
              </a:ext>
            </a:extLst>
          </p:cNvPr>
          <p:cNvSpPr txBox="1"/>
          <p:nvPr/>
        </p:nvSpPr>
        <p:spPr>
          <a:xfrm>
            <a:off x="7103342" y="917901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5D3BE-F947-49F2-AB6C-4DBBA1319928}"/>
              </a:ext>
            </a:extLst>
          </p:cNvPr>
          <p:cNvSpPr txBox="1"/>
          <p:nvPr/>
        </p:nvSpPr>
        <p:spPr>
          <a:xfrm>
            <a:off x="8163155" y="907563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6A845-D24E-40C8-8873-686A77114DAE}"/>
              </a:ext>
            </a:extLst>
          </p:cNvPr>
          <p:cNvSpPr txBox="1"/>
          <p:nvPr/>
        </p:nvSpPr>
        <p:spPr>
          <a:xfrm>
            <a:off x="9256212" y="926597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38FD0-DD93-4282-991B-EBEAE3C19374}"/>
              </a:ext>
            </a:extLst>
          </p:cNvPr>
          <p:cNvSpPr txBox="1"/>
          <p:nvPr/>
        </p:nvSpPr>
        <p:spPr>
          <a:xfrm>
            <a:off x="2844108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ACDC6-0A50-4099-B501-5D23CA773291}"/>
              </a:ext>
            </a:extLst>
          </p:cNvPr>
          <p:cNvSpPr txBox="1"/>
          <p:nvPr/>
        </p:nvSpPr>
        <p:spPr>
          <a:xfrm>
            <a:off x="1659514" y="925614"/>
            <a:ext cx="88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T1Gd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5ECB5F-F802-4621-B6FC-C4AFB34BBC65}"/>
              </a:ext>
            </a:extLst>
          </p:cNvPr>
          <p:cNvSpPr txBox="1"/>
          <p:nvPr/>
        </p:nvSpPr>
        <p:spPr>
          <a:xfrm>
            <a:off x="623477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96CF75-1E3C-4959-B6E3-A14024C416CD}"/>
              </a:ext>
            </a:extLst>
          </p:cNvPr>
          <p:cNvSpPr txBox="1"/>
          <p:nvPr/>
        </p:nvSpPr>
        <p:spPr>
          <a:xfrm>
            <a:off x="3720954" y="925614"/>
            <a:ext cx="116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T2-FLAIR</a:t>
            </a:r>
          </a:p>
        </p:txBody>
      </p:sp>
      <p:pic>
        <p:nvPicPr>
          <p:cNvPr id="19" name="图片 18" descr="图片包含 动物, 海胆, 照片, 男人&#10;&#10;描述已自动生成">
            <a:extLst>
              <a:ext uri="{FF2B5EF4-FFF2-40B4-BE49-F238E27FC236}">
                <a16:creationId xmlns:a16="http://schemas.microsoft.com/office/drawing/2014/main" id="{7BB0055D-3B0A-4F9E-AEA0-6CBA923589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1" y="1214366"/>
            <a:ext cx="4431305" cy="1107827"/>
          </a:xfrm>
          <a:prstGeom prst="rect">
            <a:avLst/>
          </a:prstGeom>
        </p:spPr>
      </p:pic>
      <p:pic>
        <p:nvPicPr>
          <p:cNvPr id="35" name="图片 34" descr="图片包含 动物, 齿轮, 钟表, 看着&#10;&#10;描述已自动生成">
            <a:extLst>
              <a:ext uri="{FF2B5EF4-FFF2-40B4-BE49-F238E27FC236}">
                <a16:creationId xmlns:a16="http://schemas.microsoft.com/office/drawing/2014/main" id="{8DFA8E4D-5651-4AB9-AD49-518D6EF5C5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2346090"/>
            <a:ext cx="4431308" cy="1107827"/>
          </a:xfrm>
          <a:prstGeom prst="rect">
            <a:avLst/>
          </a:prstGeom>
        </p:spPr>
      </p:pic>
      <p:pic>
        <p:nvPicPr>
          <p:cNvPr id="47" name="图片 46" descr="图片包含 动物, 海胆&#10;&#10;描述已自动生成">
            <a:extLst>
              <a:ext uri="{FF2B5EF4-FFF2-40B4-BE49-F238E27FC236}">
                <a16:creationId xmlns:a16="http://schemas.microsoft.com/office/drawing/2014/main" id="{87D92F86-D560-49E7-9BDA-862EE193C4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3476569"/>
            <a:ext cx="4431305" cy="1107826"/>
          </a:xfrm>
          <a:prstGeom prst="rect">
            <a:avLst/>
          </a:prstGeom>
        </p:spPr>
      </p:pic>
      <p:sp>
        <p:nvSpPr>
          <p:cNvPr id="87" name="椭圆 86">
            <a:extLst>
              <a:ext uri="{FF2B5EF4-FFF2-40B4-BE49-F238E27FC236}">
                <a16:creationId xmlns:a16="http://schemas.microsoft.com/office/drawing/2014/main" id="{81562B63-E887-4D6A-B2A9-C82C722F89D5}"/>
              </a:ext>
            </a:extLst>
          </p:cNvPr>
          <p:cNvSpPr/>
          <p:nvPr/>
        </p:nvSpPr>
        <p:spPr>
          <a:xfrm>
            <a:off x="3918670" y="467457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505B4F-06D4-45E7-B023-5C3F0F193DA1}"/>
              </a:ext>
            </a:extLst>
          </p:cNvPr>
          <p:cNvSpPr/>
          <p:nvPr/>
        </p:nvSpPr>
        <p:spPr>
          <a:xfrm>
            <a:off x="2826329" y="355039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819E232-A5F5-483E-B607-4E7769159B9D}"/>
              </a:ext>
            </a:extLst>
          </p:cNvPr>
          <p:cNvSpPr/>
          <p:nvPr/>
        </p:nvSpPr>
        <p:spPr>
          <a:xfrm>
            <a:off x="1698520" y="2424491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DDB8CC3-12AD-49C4-B567-F573BEAD3787}"/>
              </a:ext>
            </a:extLst>
          </p:cNvPr>
          <p:cNvSpPr/>
          <p:nvPr/>
        </p:nvSpPr>
        <p:spPr>
          <a:xfrm>
            <a:off x="605698" y="128750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A008CAB-4F20-4516-9F94-F6DBC99F567B}"/>
              </a:ext>
            </a:extLst>
          </p:cNvPr>
          <p:cNvCxnSpPr>
            <a:cxnSpLocks/>
          </p:cNvCxnSpPr>
          <p:nvPr/>
        </p:nvCxnSpPr>
        <p:spPr>
          <a:xfrm>
            <a:off x="4939754" y="1221958"/>
            <a:ext cx="0" cy="4511554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图片 6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87F99E5D-B79A-479C-A4DC-4690EC53EFF0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5" t="55020" r="48648" b="29293"/>
          <a:stretch/>
        </p:blipFill>
        <p:spPr>
          <a:xfrm>
            <a:off x="9498518" y="1253306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4" name="图片 73" descr="图片包含 照片, 站, 照相机, 黑暗&#10;&#10;描述已自动生成">
            <a:extLst>
              <a:ext uri="{FF2B5EF4-FFF2-40B4-BE49-F238E27FC236}">
                <a16:creationId xmlns:a16="http://schemas.microsoft.com/office/drawing/2014/main" id="{78D70AF6-6195-4157-803E-2AB7B4247BCA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7" t="53378" r="45836" b="26832"/>
          <a:stretch/>
        </p:blipFill>
        <p:spPr>
          <a:xfrm>
            <a:off x="7283155" y="1255070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3EF2A04-1B5A-4775-8587-EBB85E75766F}"/>
              </a:ext>
            </a:extLst>
          </p:cNvPr>
          <p:cNvSpPr/>
          <p:nvPr/>
        </p:nvSpPr>
        <p:spPr>
          <a:xfrm>
            <a:off x="8730453" y="182648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B4F8086-D32B-4615-8E34-DEDFC2557F37}"/>
              </a:ext>
            </a:extLst>
          </p:cNvPr>
          <p:cNvSpPr/>
          <p:nvPr/>
        </p:nvSpPr>
        <p:spPr>
          <a:xfrm>
            <a:off x="9831915" y="18297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036414-5A87-4D0D-96AB-38881258EB67}"/>
              </a:ext>
            </a:extLst>
          </p:cNvPr>
          <p:cNvSpPr/>
          <p:nvPr/>
        </p:nvSpPr>
        <p:spPr>
          <a:xfrm>
            <a:off x="7619003" y="183154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 descr="图片包含 户外, 黑暗, 钟表, 照片&#10;&#10;描述已自动生成">
            <a:extLst>
              <a:ext uri="{FF2B5EF4-FFF2-40B4-BE49-F238E27FC236}">
                <a16:creationId xmlns:a16="http://schemas.microsoft.com/office/drawing/2014/main" id="{61F9911A-EDB5-40D7-B8F2-A3A268999758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4" t="36356" r="26591" b="47515"/>
          <a:stretch/>
        </p:blipFill>
        <p:spPr>
          <a:xfrm>
            <a:off x="9498518" y="2428257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5" name="图片 84" descr="图片包含 动物, 海胆, 照片, 前&#10;&#10;描述已自动生成">
            <a:extLst>
              <a:ext uri="{FF2B5EF4-FFF2-40B4-BE49-F238E27FC236}">
                <a16:creationId xmlns:a16="http://schemas.microsoft.com/office/drawing/2014/main" id="{89A5D193-F599-4FD6-95F4-58CB4E04444C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3" t="35233" r="27004" b="48634"/>
          <a:stretch/>
        </p:blipFill>
        <p:spPr>
          <a:xfrm>
            <a:off x="7283155" y="2424363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2" name="图片 101" descr="图片包含 动物, 海胆, 看着, 鸟&#10;&#10;描述已自动生成">
            <a:extLst>
              <a:ext uri="{FF2B5EF4-FFF2-40B4-BE49-F238E27FC236}">
                <a16:creationId xmlns:a16="http://schemas.microsoft.com/office/drawing/2014/main" id="{265A8918-D6D3-4A96-84DB-7CB19D8BFC61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1" t="57333" r="35923" b="26545"/>
          <a:stretch/>
        </p:blipFill>
        <p:spPr>
          <a:xfrm>
            <a:off x="9498518" y="3564915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5" name="图片 104" descr="图片包含 动物, 游戏机, 屏幕, 海胆&#10;&#10;描述已自动生成">
            <a:extLst>
              <a:ext uri="{FF2B5EF4-FFF2-40B4-BE49-F238E27FC236}">
                <a16:creationId xmlns:a16="http://schemas.microsoft.com/office/drawing/2014/main" id="{BF293F95-A2CD-4C82-8B63-C31B1E976BE5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2" t="57350" r="36266" b="26492"/>
          <a:stretch/>
        </p:blipFill>
        <p:spPr>
          <a:xfrm>
            <a:off x="7283155" y="35663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D1227C8A-B135-4126-B51E-A71D2F7FD0B4}"/>
              </a:ext>
            </a:extLst>
          </p:cNvPr>
          <p:cNvSpPr/>
          <p:nvPr/>
        </p:nvSpPr>
        <p:spPr>
          <a:xfrm>
            <a:off x="8601732" y="525122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CB36BAA-4F4C-4BE1-8FAE-19A0047E4F54}"/>
              </a:ext>
            </a:extLst>
          </p:cNvPr>
          <p:cNvSpPr/>
          <p:nvPr/>
        </p:nvSpPr>
        <p:spPr>
          <a:xfrm>
            <a:off x="7499582" y="5255654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CFB440-8F5E-4D15-A4FA-732FE3C23DF8}"/>
              </a:ext>
            </a:extLst>
          </p:cNvPr>
          <p:cNvSpPr/>
          <p:nvPr/>
        </p:nvSpPr>
        <p:spPr>
          <a:xfrm>
            <a:off x="9713010" y="525095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 descr="图片包含 照片, 海胆, 黑暗, 男人&#10;&#10;描述已自动生成">
            <a:extLst>
              <a:ext uri="{FF2B5EF4-FFF2-40B4-BE49-F238E27FC236}">
                <a16:creationId xmlns:a16="http://schemas.microsoft.com/office/drawing/2014/main" id="{A47CCEA0-616C-4A4D-833B-E99D0B7554F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58486" r="59444" b="25384"/>
          <a:stretch/>
        </p:blipFill>
        <p:spPr>
          <a:xfrm>
            <a:off x="9498518" y="467025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5" name="图片 154" descr="图片包含 动物, 黑暗, 海胆, 照片&#10;&#10;描述已自动生成">
            <a:extLst>
              <a:ext uri="{FF2B5EF4-FFF2-40B4-BE49-F238E27FC236}">
                <a16:creationId xmlns:a16="http://schemas.microsoft.com/office/drawing/2014/main" id="{C81E8156-8BDB-4F8F-AD7B-F41F5E57C4C8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58330" r="59391" b="25480"/>
          <a:stretch/>
        </p:blipFill>
        <p:spPr>
          <a:xfrm>
            <a:off x="7283155" y="46699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B89C5FA-7AEB-4485-9ACF-9435D9AFB3FE}"/>
              </a:ext>
            </a:extLst>
          </p:cNvPr>
          <p:cNvSpPr/>
          <p:nvPr/>
        </p:nvSpPr>
        <p:spPr>
          <a:xfrm>
            <a:off x="8403715" y="2102963"/>
            <a:ext cx="10918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338/0.9681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D1079A-727C-44E8-A1A6-FAB31E137690}"/>
              </a:ext>
            </a:extLst>
          </p:cNvPr>
          <p:cNvSpPr/>
          <p:nvPr/>
        </p:nvSpPr>
        <p:spPr>
          <a:xfrm>
            <a:off x="8452937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288/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9690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10BCB5-9D3F-49F8-82A2-E46C6B0B4481}"/>
              </a:ext>
            </a:extLst>
          </p:cNvPr>
          <p:cNvSpPr/>
          <p:nvPr/>
        </p:nvSpPr>
        <p:spPr>
          <a:xfrm>
            <a:off x="8458728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210/0.9630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6EED0D-4E50-4800-B64F-E491D9E8B59F}"/>
              </a:ext>
            </a:extLst>
          </p:cNvPr>
          <p:cNvSpPr/>
          <p:nvPr/>
        </p:nvSpPr>
        <p:spPr>
          <a:xfrm>
            <a:off x="8440914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9053/0.9608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06656F8-B5EF-4489-8808-C9F3DCE2F6A3}"/>
              </a:ext>
            </a:extLst>
          </p:cNvPr>
          <p:cNvSpPr/>
          <p:nvPr/>
        </p:nvSpPr>
        <p:spPr>
          <a:xfrm>
            <a:off x="5651471" y="27528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A5021-6191-4233-9CF3-6BD3CBFAF37F}"/>
              </a:ext>
            </a:extLst>
          </p:cNvPr>
          <p:cNvSpPr txBox="1"/>
          <p:nvPr/>
        </p:nvSpPr>
        <p:spPr>
          <a:xfrm>
            <a:off x="5082653" y="911607"/>
            <a:ext cx="96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图片 82" descr="图片包含 动物, 黑暗, 海胆, 手&#10;&#10;描述已自动生成">
            <a:extLst>
              <a:ext uri="{FF2B5EF4-FFF2-40B4-BE49-F238E27FC236}">
                <a16:creationId xmlns:a16="http://schemas.microsoft.com/office/drawing/2014/main" id="{0EBDBCFF-46A8-4A8A-8D0C-2E48A970B2B0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9" t="35142" r="25816" b="47515"/>
          <a:stretch/>
        </p:blipFill>
        <p:spPr>
          <a:xfrm>
            <a:off x="5081912" y="243231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0" name="图片 6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6587E9F9-0FAA-4181-BF83-C84C2B3B29CD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4" t="52680" r="48623" b="29054"/>
          <a:stretch/>
        </p:blipFill>
        <p:spPr>
          <a:xfrm>
            <a:off x="5081912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A2914A2E-C69E-4490-8B80-08784D0D805A}"/>
              </a:ext>
            </a:extLst>
          </p:cNvPr>
          <p:cNvSpPr/>
          <p:nvPr/>
        </p:nvSpPr>
        <p:spPr>
          <a:xfrm>
            <a:off x="5390076" y="1825966"/>
            <a:ext cx="168179" cy="172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40D334-1A2B-4CE0-B5FE-0B0A38A1D9A3}"/>
              </a:ext>
            </a:extLst>
          </p:cNvPr>
          <p:cNvSpPr/>
          <p:nvPr/>
        </p:nvSpPr>
        <p:spPr>
          <a:xfrm>
            <a:off x="5088299" y="2098984"/>
            <a:ext cx="1022296" cy="252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0.8965,0.9527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1EECD-14EC-474A-AAB0-57CC19757296}"/>
              </a:ext>
            </a:extLst>
          </p:cNvPr>
          <p:cNvSpPr/>
          <p:nvPr/>
        </p:nvSpPr>
        <p:spPr>
          <a:xfrm>
            <a:off x="5094194" y="322066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0.8895,0.9520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16C5A78-086E-4D9E-ABDD-87FEAD7F31A6}"/>
              </a:ext>
            </a:extLst>
          </p:cNvPr>
          <p:cNvSpPr/>
          <p:nvPr/>
        </p:nvSpPr>
        <p:spPr>
          <a:xfrm>
            <a:off x="5560921" y="412327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8AD9CCFD-E33B-4C69-AE1A-832379CFF4B0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4" t="57235" r="33617" b="26640"/>
          <a:stretch/>
        </p:blipFill>
        <p:spPr>
          <a:xfrm>
            <a:off x="5081912" y="3565669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F07D1CE9-2CB4-40D9-B77C-3D5A908CECA2}"/>
              </a:ext>
            </a:extLst>
          </p:cNvPr>
          <p:cNvSpPr/>
          <p:nvPr/>
        </p:nvSpPr>
        <p:spPr>
          <a:xfrm>
            <a:off x="5098709" y="4347766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0.8830,0.9485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3689C6-603D-4B31-B155-222DDDDFD66C}"/>
              </a:ext>
            </a:extLst>
          </p:cNvPr>
          <p:cNvSpPr/>
          <p:nvPr/>
        </p:nvSpPr>
        <p:spPr>
          <a:xfrm>
            <a:off x="5294435" y="525267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" name="图片 152" descr="图片包含 动物, 火山口, 黑暗, 海胆&#10;&#10;描述已自动生成">
            <a:extLst>
              <a:ext uri="{FF2B5EF4-FFF2-40B4-BE49-F238E27FC236}">
                <a16:creationId xmlns:a16="http://schemas.microsoft.com/office/drawing/2014/main" id="{5A1E9E1B-41BE-4705-83A3-AA074A70D3C2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58486" r="58864" b="25385"/>
          <a:stretch/>
        </p:blipFill>
        <p:spPr>
          <a:xfrm>
            <a:off x="5081912" y="467197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7DDEDB8B-8AA8-4282-957D-EF84BF01E432}"/>
              </a:ext>
            </a:extLst>
          </p:cNvPr>
          <p:cNvSpPr/>
          <p:nvPr/>
        </p:nvSpPr>
        <p:spPr>
          <a:xfrm>
            <a:off x="5031602" y="547902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0.8653,0.9463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5C44-72BA-4674-ABC7-6EA4460D523A}"/>
              </a:ext>
            </a:extLst>
          </p:cNvPr>
          <p:cNvSpPr txBox="1"/>
          <p:nvPr/>
        </p:nvSpPr>
        <p:spPr>
          <a:xfrm>
            <a:off x="5967585" y="919746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 descr="图片包含 黑暗, 男人, 穿着, 熊&#10;&#10;描述已自动生成">
            <a:extLst>
              <a:ext uri="{FF2B5EF4-FFF2-40B4-BE49-F238E27FC236}">
                <a16:creationId xmlns:a16="http://schemas.microsoft.com/office/drawing/2014/main" id="{BB01CF02-8FC6-4712-8A29-EE80C59182BD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7" t="52251" r="48623" b="29483"/>
          <a:stretch/>
        </p:blipFill>
        <p:spPr>
          <a:xfrm>
            <a:off x="6182179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1581425-683B-4183-8AD0-8CC5622F9EC9}"/>
              </a:ext>
            </a:extLst>
          </p:cNvPr>
          <p:cNvSpPr/>
          <p:nvPr/>
        </p:nvSpPr>
        <p:spPr>
          <a:xfrm>
            <a:off x="6502967" y="182714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A81277-5CA4-40E2-ADE3-8392F696B9B6}"/>
              </a:ext>
            </a:extLst>
          </p:cNvPr>
          <p:cNvSpPr/>
          <p:nvPr/>
        </p:nvSpPr>
        <p:spPr>
          <a:xfrm>
            <a:off x="6186533" y="2100391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0.9334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24AC4A-2723-41AE-8B85-BAA129C90AE9}"/>
              </a:ext>
            </a:extLst>
          </p:cNvPr>
          <p:cNvSpPr/>
          <p:nvPr/>
        </p:nvSpPr>
        <p:spPr>
          <a:xfrm>
            <a:off x="6710504" y="2752497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 descr="图片包含 动物, 海胆, 黑暗, 男人&#10;&#10;描述已自动生成">
            <a:extLst>
              <a:ext uri="{FF2B5EF4-FFF2-40B4-BE49-F238E27FC236}">
                <a16:creationId xmlns:a16="http://schemas.microsoft.com/office/drawing/2014/main" id="{0935C48D-403B-49D7-9F08-02D2D14AD2F6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7" t="35123" r="29944" b="47499"/>
          <a:stretch/>
        </p:blipFill>
        <p:spPr>
          <a:xfrm>
            <a:off x="6182179" y="242569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211D3E54-877F-41B6-A4A3-891CA7B5C1AF}"/>
              </a:ext>
            </a:extLst>
          </p:cNvPr>
          <p:cNvSpPr/>
          <p:nvPr/>
        </p:nvSpPr>
        <p:spPr>
          <a:xfrm>
            <a:off x="6168312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.9403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F32B8DE-83A2-4B0A-90A2-5A88184BFCB4}"/>
              </a:ext>
            </a:extLst>
          </p:cNvPr>
          <p:cNvSpPr/>
          <p:nvPr/>
        </p:nvSpPr>
        <p:spPr>
          <a:xfrm>
            <a:off x="6656015" y="411191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 descr="图片包含 动物, 海胆, 黑暗, 照片&#10;&#10;描述已自动生成">
            <a:extLst>
              <a:ext uri="{FF2B5EF4-FFF2-40B4-BE49-F238E27FC236}">
                <a16:creationId xmlns:a16="http://schemas.microsoft.com/office/drawing/2014/main" id="{9CB8948C-D277-4209-9A9E-F5D6CD2BB2D6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1" t="57349" r="35115" b="26493"/>
          <a:stretch/>
        </p:blipFill>
        <p:spPr>
          <a:xfrm>
            <a:off x="6182179" y="356701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389F8012-783C-4243-BD62-CF9D513A5EE0}"/>
              </a:ext>
            </a:extLst>
          </p:cNvPr>
          <p:cNvSpPr/>
          <p:nvPr/>
        </p:nvSpPr>
        <p:spPr>
          <a:xfrm>
            <a:off x="620481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0.8315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.9279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F0BE8A1-28BD-4EAA-839E-BD977350DE87}"/>
              </a:ext>
            </a:extLst>
          </p:cNvPr>
          <p:cNvSpPr/>
          <p:nvPr/>
        </p:nvSpPr>
        <p:spPr>
          <a:xfrm>
            <a:off x="6399281" y="5253440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4" name="图片 153" descr="图片包含 动物, 海胆, 黑暗, 石头&#10;&#10;描述已自动生成">
            <a:extLst>
              <a:ext uri="{FF2B5EF4-FFF2-40B4-BE49-F238E27FC236}">
                <a16:creationId xmlns:a16="http://schemas.microsoft.com/office/drawing/2014/main" id="{AE95B49F-DF77-4230-9EBE-DF2B847B1710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58413" r="59010" b="25429"/>
          <a:stretch/>
        </p:blipFill>
        <p:spPr>
          <a:xfrm>
            <a:off x="6182179" y="466859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D76B26FB-2521-4CFD-AEC7-579C2226825C}"/>
              </a:ext>
            </a:extLst>
          </p:cNvPr>
          <p:cNvSpPr/>
          <p:nvPr/>
        </p:nvSpPr>
        <p:spPr>
          <a:xfrm>
            <a:off x="6134533" y="5486716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0.8385</a:t>
            </a:r>
            <a:r>
              <a:rPr lang="en-US" altLang="zh-CN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05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.9308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E1E1158-95C0-451A-A642-47F0BCBC9DCF}"/>
              </a:ext>
            </a:extLst>
          </p:cNvPr>
          <p:cNvSpPr/>
          <p:nvPr/>
        </p:nvSpPr>
        <p:spPr>
          <a:xfrm>
            <a:off x="7274691" y="21004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0.7101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0.7566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0B28D0D-9383-4C56-B845-792757AD6BAC}"/>
              </a:ext>
            </a:extLst>
          </p:cNvPr>
          <p:cNvSpPr/>
          <p:nvPr/>
        </p:nvSpPr>
        <p:spPr>
          <a:xfrm>
            <a:off x="7227829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0.7851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.8187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7F3BB02-D117-4E9E-80DB-67ADBDFFBA80}"/>
              </a:ext>
            </a:extLst>
          </p:cNvPr>
          <p:cNvSpPr/>
          <p:nvPr/>
        </p:nvSpPr>
        <p:spPr>
          <a:xfrm>
            <a:off x="726172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.7662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D7B7E9-15A0-4317-8CE1-968B47A52E40}"/>
              </a:ext>
            </a:extLst>
          </p:cNvPr>
          <p:cNvSpPr/>
          <p:nvPr/>
        </p:nvSpPr>
        <p:spPr>
          <a:xfrm>
            <a:off x="7331830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0.8081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.8661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250140B-5D47-486D-B07D-B9C69B056780}"/>
              </a:ext>
            </a:extLst>
          </p:cNvPr>
          <p:cNvCxnSpPr>
            <a:cxnSpLocks/>
          </p:cNvCxnSpPr>
          <p:nvPr/>
        </p:nvCxnSpPr>
        <p:spPr>
          <a:xfrm flipV="1">
            <a:off x="7296904" y="262352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8256E68-9D46-4998-828C-AEFFC3CAE8C9}"/>
              </a:ext>
            </a:extLst>
          </p:cNvPr>
          <p:cNvCxnSpPr>
            <a:cxnSpLocks/>
          </p:cNvCxnSpPr>
          <p:nvPr/>
        </p:nvCxnSpPr>
        <p:spPr>
          <a:xfrm flipV="1">
            <a:off x="6210069" y="2605698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0602E6-BE34-461A-B9C6-696114A75F09}"/>
              </a:ext>
            </a:extLst>
          </p:cNvPr>
          <p:cNvCxnSpPr>
            <a:cxnSpLocks/>
          </p:cNvCxnSpPr>
          <p:nvPr/>
        </p:nvCxnSpPr>
        <p:spPr>
          <a:xfrm flipV="1">
            <a:off x="5146882" y="2605574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D9D5A80-EAD2-46AB-A657-A44907800C29}"/>
              </a:ext>
            </a:extLst>
          </p:cNvPr>
          <p:cNvCxnSpPr>
            <a:cxnSpLocks/>
          </p:cNvCxnSpPr>
          <p:nvPr/>
        </p:nvCxnSpPr>
        <p:spPr>
          <a:xfrm flipV="1">
            <a:off x="7351295" y="3782393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BF4385E-20F7-43C1-BAC1-3858BADA01F0}"/>
              </a:ext>
            </a:extLst>
          </p:cNvPr>
          <p:cNvCxnSpPr>
            <a:cxnSpLocks/>
          </p:cNvCxnSpPr>
          <p:nvPr/>
        </p:nvCxnSpPr>
        <p:spPr>
          <a:xfrm flipV="1">
            <a:off x="6251054" y="3782325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971AFF4-51CE-41B4-90C5-0408D5126663}"/>
              </a:ext>
            </a:extLst>
          </p:cNvPr>
          <p:cNvCxnSpPr>
            <a:cxnSpLocks/>
          </p:cNvCxnSpPr>
          <p:nvPr/>
        </p:nvCxnSpPr>
        <p:spPr>
          <a:xfrm flipV="1">
            <a:off x="5156996" y="3807590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2231E26-7525-49E8-8EBC-B00D8548C94F}"/>
              </a:ext>
            </a:extLst>
          </p:cNvPr>
          <p:cNvCxnSpPr>
            <a:cxnSpLocks/>
          </p:cNvCxnSpPr>
          <p:nvPr/>
        </p:nvCxnSpPr>
        <p:spPr>
          <a:xfrm flipV="1">
            <a:off x="7306367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180CF86-98E0-4507-B7FE-427BB91A43CD}"/>
              </a:ext>
            </a:extLst>
          </p:cNvPr>
          <p:cNvCxnSpPr>
            <a:cxnSpLocks/>
          </p:cNvCxnSpPr>
          <p:nvPr/>
        </p:nvCxnSpPr>
        <p:spPr>
          <a:xfrm flipV="1">
            <a:off x="5100373" y="4847566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57A3086-27DD-4A23-9908-B959092F4D5C}"/>
              </a:ext>
            </a:extLst>
          </p:cNvPr>
          <p:cNvCxnSpPr>
            <a:cxnSpLocks/>
          </p:cNvCxnSpPr>
          <p:nvPr/>
        </p:nvCxnSpPr>
        <p:spPr>
          <a:xfrm flipV="1">
            <a:off x="6190413" y="4819413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Dropbox\Graduation project\project\multi-modal-image-translation\multi-modal-image-translation-UC\new_resultsGP0.1_5_MA2\val-400\fake_t1\6_看图王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125645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pbox\Graduation project\project\multi-modal-image-translation\multi-modal-image-translation-UC\new_resultsGP0.1_5_MA2\val-400\fake_t1ce\87_看图王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2432802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8446409" y="2615389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:\Dropbox\Graduation project\project\multi-modal-image-translation\multi-modal-image-translation-UC\new_resultsGP0.1_5_MA2\val-400\fake_flair\1_看图王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4669906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8423574" y="4809887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9708248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9519529" y="261540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9541258" y="379354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9503480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8607575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7490847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6408804" y="146603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E:\Dropbox\Graduation project\project\multi-modal-image-translation\multi-modal-image-translation-UC\new_resultsGP0.1_5_MA2\val-400\fake_t2\86_看图王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356491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8467226" y="378508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5306731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E:\Dropbox\Graduation project\project\multi-modal-image-translation\multi-modal-image-translation-UC\new_resultsRafd\rafd\inter_attention28-47-53-57-70-73\val-100\fake_sad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30" y="413175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Dropbox\Graduation project\project\multi-modal-image-translation\multi-modal-image-translation-UC\new_resultsRafd\rafd\inter_attention28-47-53-57-70-73\val-100\fake_happy\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25" y="342379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Dropbox\Graduation project\project\multi-modal-image-translation\multi-modal-image-translation-UC\new_resultsRafd\rafd\inter_attention28-47-53-57-70-73\val-100\fake_disgusted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65" y="2718140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Dropbox\Graduation project\project\multi-modal-image-translation\multi-modal-image-translation-UC\new_resultsRafd\rafd\inter_attention28-47-53-57-70-73\val-100\fake_angry\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75" y="2011047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197EC1-A58D-453E-889D-C2839D787BEA}"/>
              </a:ext>
            </a:extLst>
          </p:cNvPr>
          <p:cNvSpPr txBox="1"/>
          <p:nvPr/>
        </p:nvSpPr>
        <p:spPr>
          <a:xfrm>
            <a:off x="6927145" y="1790096"/>
            <a:ext cx="96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D25F98-9ACC-45E3-B4F3-00E35BCAEDC1}"/>
              </a:ext>
            </a:extLst>
          </p:cNvPr>
          <p:cNvSpPr txBox="1"/>
          <p:nvPr/>
        </p:nvSpPr>
        <p:spPr>
          <a:xfrm>
            <a:off x="8372092" y="1790096"/>
            <a:ext cx="9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1195F7-3DA2-40E2-8A70-E0DB5D2A0C3D}"/>
              </a:ext>
            </a:extLst>
          </p:cNvPr>
          <p:cNvSpPr txBox="1"/>
          <p:nvPr/>
        </p:nvSpPr>
        <p:spPr>
          <a:xfrm>
            <a:off x="7713835" y="1790096"/>
            <a:ext cx="87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DAD177-8E2F-42E5-A86C-C94D5C19AC63}"/>
              </a:ext>
            </a:extLst>
          </p:cNvPr>
          <p:cNvSpPr txBox="1"/>
          <p:nvPr/>
        </p:nvSpPr>
        <p:spPr>
          <a:xfrm>
            <a:off x="9196032" y="1790096"/>
            <a:ext cx="59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E375EF-1592-4D7A-B36A-3A2755D20B12}"/>
              </a:ext>
            </a:extLst>
          </p:cNvPr>
          <p:cNvSpPr txBox="1"/>
          <p:nvPr/>
        </p:nvSpPr>
        <p:spPr>
          <a:xfrm>
            <a:off x="9862078" y="1790096"/>
            <a:ext cx="635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738D6A-FDCB-46A3-B11B-AC9B469FAE9F}"/>
              </a:ext>
            </a:extLst>
          </p:cNvPr>
          <p:cNvSpPr txBox="1"/>
          <p:nvPr/>
        </p:nvSpPr>
        <p:spPr>
          <a:xfrm>
            <a:off x="2647388" y="1790096"/>
            <a:ext cx="724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Disgusted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5E54C6-280D-44B9-8226-AFB8C010399A}"/>
              </a:ext>
            </a:extLst>
          </p:cNvPr>
          <p:cNvSpPr txBox="1"/>
          <p:nvPr/>
        </p:nvSpPr>
        <p:spPr>
          <a:xfrm>
            <a:off x="1682744" y="1790096"/>
            <a:ext cx="1212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Contemptuous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C64B-3369-483F-8A52-4EF897F3E254}"/>
              </a:ext>
            </a:extLst>
          </p:cNvPr>
          <p:cNvSpPr txBox="1"/>
          <p:nvPr/>
        </p:nvSpPr>
        <p:spPr>
          <a:xfrm>
            <a:off x="1227152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FA3E1E-877E-4AB9-BA52-944E8A554B6C}"/>
              </a:ext>
            </a:extLst>
          </p:cNvPr>
          <p:cNvSpPr txBox="1"/>
          <p:nvPr/>
        </p:nvSpPr>
        <p:spPr>
          <a:xfrm>
            <a:off x="3121660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Fearful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DED9EF-B693-4306-8CF2-90AAB6F14EDA}"/>
              </a:ext>
            </a:extLst>
          </p:cNvPr>
          <p:cNvSpPr txBox="1"/>
          <p:nvPr/>
        </p:nvSpPr>
        <p:spPr>
          <a:xfrm>
            <a:off x="4784716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7379B5-6E7B-4CE9-B2FC-CBA73C84B2CC}"/>
              </a:ext>
            </a:extLst>
          </p:cNvPr>
          <p:cNvSpPr txBox="1"/>
          <p:nvPr/>
        </p:nvSpPr>
        <p:spPr>
          <a:xfrm>
            <a:off x="5240477" y="1790096"/>
            <a:ext cx="1212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22BD8C-FD53-4CD9-B3E7-CE1FD7199C37}"/>
              </a:ext>
            </a:extLst>
          </p:cNvPr>
          <p:cNvSpPr txBox="1"/>
          <p:nvPr/>
        </p:nvSpPr>
        <p:spPr>
          <a:xfrm>
            <a:off x="4028458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910DE1-6C2C-4524-9048-57525A85077A}"/>
              </a:ext>
            </a:extLst>
          </p:cNvPr>
          <p:cNvSpPr txBox="1"/>
          <p:nvPr/>
        </p:nvSpPr>
        <p:spPr>
          <a:xfrm>
            <a:off x="5934146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327EAFB-9AF5-4F03-B4D7-9EAB9DD6C3A6}"/>
              </a:ext>
            </a:extLst>
          </p:cNvPr>
          <p:cNvCxnSpPr>
            <a:cxnSpLocks/>
          </p:cNvCxnSpPr>
          <p:nvPr/>
        </p:nvCxnSpPr>
        <p:spPr>
          <a:xfrm>
            <a:off x="7005481" y="2013057"/>
            <a:ext cx="0" cy="2802246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图片 37" descr="男人看着前面&#10;&#10;描述已自动生成">
            <a:extLst>
              <a:ext uri="{FF2B5EF4-FFF2-40B4-BE49-F238E27FC236}">
                <a16:creationId xmlns:a16="http://schemas.microsoft.com/office/drawing/2014/main" id="{6C006BF5-B07F-4A44-9739-609FA37F1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60" y="2011047"/>
            <a:ext cx="706439" cy="706439"/>
          </a:xfrm>
          <a:prstGeom prst="rect">
            <a:avLst/>
          </a:prstGeom>
        </p:spPr>
      </p:pic>
      <p:pic>
        <p:nvPicPr>
          <p:cNvPr id="40" name="图片 39" descr="年轻的男人&#10;&#10;描述已自动生成">
            <a:extLst>
              <a:ext uri="{FF2B5EF4-FFF2-40B4-BE49-F238E27FC236}">
                <a16:creationId xmlns:a16="http://schemas.microsoft.com/office/drawing/2014/main" id="{1304773F-81BC-4870-BAF0-36B02D01F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99" y="2011047"/>
            <a:ext cx="706438" cy="706438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3F3B48E7-8C7E-4F0A-82BC-D839CA094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910" y="2011047"/>
            <a:ext cx="706438" cy="706438"/>
          </a:xfrm>
          <a:prstGeom prst="rect">
            <a:avLst/>
          </a:prstGeom>
        </p:spPr>
      </p:pic>
      <p:pic>
        <p:nvPicPr>
          <p:cNvPr id="59" name="图片 58" descr="男人微笑的头像&#10;&#10;描述已自动生成">
            <a:extLst>
              <a:ext uri="{FF2B5EF4-FFF2-40B4-BE49-F238E27FC236}">
                <a16:creationId xmlns:a16="http://schemas.microsoft.com/office/drawing/2014/main" id="{6B6BB107-D00E-4556-AE64-7F13D4044E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37" y="2011047"/>
            <a:ext cx="706438" cy="70643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3C69D65-7383-4951-8BF7-764BDFA72119}"/>
              </a:ext>
            </a:extLst>
          </p:cNvPr>
          <p:cNvGrpSpPr/>
          <p:nvPr/>
        </p:nvGrpSpPr>
        <p:grpSpPr>
          <a:xfrm>
            <a:off x="7052960" y="2717030"/>
            <a:ext cx="3516723" cy="706438"/>
            <a:chOff x="6290121" y="2734493"/>
            <a:chExt cx="3516723" cy="706438"/>
          </a:xfrm>
        </p:grpSpPr>
        <p:pic>
          <p:nvPicPr>
            <p:cNvPr id="61" name="图片 60" descr="男人的脸&#10;&#10;描述已自动生成">
              <a:extLst>
                <a:ext uri="{FF2B5EF4-FFF2-40B4-BE49-F238E27FC236}">
                  <a16:creationId xmlns:a16="http://schemas.microsoft.com/office/drawing/2014/main" id="{2D81DCB0-9E22-4E4E-9749-46FC9680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557" y="2734493"/>
              <a:ext cx="706438" cy="706438"/>
            </a:xfrm>
            <a:prstGeom prst="rect">
              <a:avLst/>
            </a:prstGeom>
          </p:spPr>
        </p:pic>
        <p:pic>
          <p:nvPicPr>
            <p:cNvPr id="71" name="图片 70" descr="男人微笑的头像&#10;&#10;描述已自动生成">
              <a:extLst>
                <a:ext uri="{FF2B5EF4-FFF2-40B4-BE49-F238E27FC236}">
                  <a16:creationId xmlns:a16="http://schemas.microsoft.com/office/drawing/2014/main" id="{40DC1BA7-B855-40FC-9329-65EAB5D2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2734493"/>
              <a:ext cx="706426" cy="706426"/>
            </a:xfrm>
            <a:prstGeom prst="rect">
              <a:avLst/>
            </a:prstGeom>
          </p:spPr>
        </p:pic>
        <p:pic>
          <p:nvPicPr>
            <p:cNvPr id="77" name="图片 76" descr="男人微笑的头像&#10;&#10;描述已自动生成">
              <a:extLst>
                <a:ext uri="{FF2B5EF4-FFF2-40B4-BE49-F238E27FC236}">
                  <a16:creationId xmlns:a16="http://schemas.microsoft.com/office/drawing/2014/main" id="{FF81FB8E-7EE8-4A3B-8D88-E46D675F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33" y="2734493"/>
              <a:ext cx="706424" cy="706424"/>
            </a:xfrm>
            <a:prstGeom prst="rect">
              <a:avLst/>
            </a:prstGeom>
          </p:spPr>
        </p:pic>
        <p:pic>
          <p:nvPicPr>
            <p:cNvPr id="83" name="图片 82" descr="微笑的男人&#10;&#10;描述已自动生成">
              <a:extLst>
                <a:ext uri="{FF2B5EF4-FFF2-40B4-BE49-F238E27FC236}">
                  <a16:creationId xmlns:a16="http://schemas.microsoft.com/office/drawing/2014/main" id="{0D5706D5-48AF-43E4-8D68-2AF4AD96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420" y="2734493"/>
              <a:ext cx="706424" cy="706424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27F70B-0EA0-41BB-B3D9-9C9F424D3625}"/>
              </a:ext>
            </a:extLst>
          </p:cNvPr>
          <p:cNvGrpSpPr/>
          <p:nvPr/>
        </p:nvGrpSpPr>
        <p:grpSpPr>
          <a:xfrm>
            <a:off x="7052960" y="3424811"/>
            <a:ext cx="3521629" cy="706426"/>
            <a:chOff x="6290273" y="3440686"/>
            <a:chExt cx="3521629" cy="706426"/>
          </a:xfrm>
        </p:grpSpPr>
        <p:pic>
          <p:nvPicPr>
            <p:cNvPr id="67" name="图片 66" descr="微笑的男人&#10;&#10;描述已自动生成">
              <a:extLst>
                <a:ext uri="{FF2B5EF4-FFF2-40B4-BE49-F238E27FC236}">
                  <a16:creationId xmlns:a16="http://schemas.microsoft.com/office/drawing/2014/main" id="{719B0E46-5308-4207-B1D2-A03EC45E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873" y="3440686"/>
              <a:ext cx="706426" cy="706426"/>
            </a:xfrm>
            <a:prstGeom prst="rect">
              <a:avLst/>
            </a:prstGeom>
          </p:spPr>
        </p:pic>
        <p:pic>
          <p:nvPicPr>
            <p:cNvPr id="73" name="图片 72" descr="微笑的人&#10;&#10;描述已自动生成">
              <a:extLst>
                <a:ext uri="{FF2B5EF4-FFF2-40B4-BE49-F238E27FC236}">
                  <a16:creationId xmlns:a16="http://schemas.microsoft.com/office/drawing/2014/main" id="{B79C1A75-20DA-45EB-A902-7B24331A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273" y="3440686"/>
              <a:ext cx="706424" cy="706424"/>
            </a:xfrm>
            <a:prstGeom prst="rect">
              <a:avLst/>
            </a:prstGeom>
          </p:spPr>
        </p:pic>
        <p:pic>
          <p:nvPicPr>
            <p:cNvPr id="79" name="图片 78" descr="男人微笑的头像&#10;&#10;描述已自动生成">
              <a:extLst>
                <a:ext uri="{FF2B5EF4-FFF2-40B4-BE49-F238E27FC236}">
                  <a16:creationId xmlns:a16="http://schemas.microsoft.com/office/drawing/2014/main" id="{409545B4-3B7D-47D9-910D-CADF8D5D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073" y="3440686"/>
              <a:ext cx="706424" cy="706424"/>
            </a:xfrm>
            <a:prstGeom prst="rect">
              <a:avLst/>
            </a:prstGeom>
          </p:spPr>
        </p:pic>
        <p:pic>
          <p:nvPicPr>
            <p:cNvPr id="85" name="图片 84" descr="年轻的男人在微笑&#10;&#10;描述已自动生成">
              <a:extLst>
                <a:ext uri="{FF2B5EF4-FFF2-40B4-BE49-F238E27FC236}">
                  <a16:creationId xmlns:a16="http://schemas.microsoft.com/office/drawing/2014/main" id="{E273218A-8760-45DD-9B66-440699925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78" y="3440686"/>
              <a:ext cx="706424" cy="706424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4F0526-75CB-4742-A0B7-2BA4914A89A7}"/>
              </a:ext>
            </a:extLst>
          </p:cNvPr>
          <p:cNvGrpSpPr/>
          <p:nvPr/>
        </p:nvGrpSpPr>
        <p:grpSpPr>
          <a:xfrm>
            <a:off x="7052960" y="4130932"/>
            <a:ext cx="3527993" cy="706424"/>
            <a:chOff x="6290121" y="4146807"/>
            <a:chExt cx="3527993" cy="706424"/>
          </a:xfrm>
        </p:grpSpPr>
        <p:pic>
          <p:nvPicPr>
            <p:cNvPr id="69" name="图片 68" descr="微笑的男人&#10;&#10;描述已自动生成">
              <a:extLst>
                <a:ext uri="{FF2B5EF4-FFF2-40B4-BE49-F238E27FC236}">
                  <a16:creationId xmlns:a16="http://schemas.microsoft.com/office/drawing/2014/main" id="{97A85EF0-E660-482F-92B8-717BB8D5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895" y="4146807"/>
              <a:ext cx="706424" cy="706424"/>
            </a:xfrm>
            <a:prstGeom prst="rect">
              <a:avLst/>
            </a:prstGeom>
          </p:spPr>
        </p:pic>
        <p:pic>
          <p:nvPicPr>
            <p:cNvPr id="75" name="图片 74" descr="男人微笑的头像&#10;&#10;描述已自动生成">
              <a:extLst>
                <a:ext uri="{FF2B5EF4-FFF2-40B4-BE49-F238E27FC236}">
                  <a16:creationId xmlns:a16="http://schemas.microsoft.com/office/drawing/2014/main" id="{40AC2E36-D62D-44BE-B95F-3EB02AC0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4146807"/>
              <a:ext cx="706424" cy="706424"/>
            </a:xfrm>
            <a:prstGeom prst="rect">
              <a:avLst/>
            </a:prstGeom>
          </p:spPr>
        </p:pic>
        <p:pic>
          <p:nvPicPr>
            <p:cNvPr id="81" name="图片 80" descr="男人微笑的头像&#10;&#10;描述已自动生成">
              <a:extLst>
                <a:ext uri="{FF2B5EF4-FFF2-40B4-BE49-F238E27FC236}">
                  <a16:creationId xmlns:a16="http://schemas.microsoft.com/office/drawing/2014/main" id="{CAB87CEA-5051-42D5-8FEC-3B6DC79CF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13" y="4146807"/>
              <a:ext cx="706414" cy="706414"/>
            </a:xfrm>
            <a:prstGeom prst="rect">
              <a:avLst/>
            </a:prstGeom>
          </p:spPr>
        </p:pic>
        <p:pic>
          <p:nvPicPr>
            <p:cNvPr id="87" name="图片 86" descr="男人微笑的头像&#10;&#10;描述已自动生成">
              <a:extLst>
                <a:ext uri="{FF2B5EF4-FFF2-40B4-BE49-F238E27FC236}">
                  <a16:creationId xmlns:a16="http://schemas.microsoft.com/office/drawing/2014/main" id="{3B105FF8-F5BD-4AA6-8E7B-4AFEB65DB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91" y="4146807"/>
              <a:ext cx="706423" cy="706423"/>
            </a:xfrm>
            <a:prstGeom prst="rect">
              <a:avLst/>
            </a:prstGeom>
          </p:spPr>
        </p:pic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B32BBF47-FEF9-4D8F-A644-8E65F2EFE387}"/>
              </a:ext>
            </a:extLst>
          </p:cNvPr>
          <p:cNvSpPr/>
          <p:nvPr/>
        </p:nvSpPr>
        <p:spPr>
          <a:xfrm>
            <a:off x="6958850" y="1949500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FA6F37E-ABE4-48F8-B570-5D0F1707917E}"/>
              </a:ext>
            </a:extLst>
          </p:cNvPr>
          <p:cNvSpPr/>
          <p:nvPr/>
        </p:nvSpPr>
        <p:spPr>
          <a:xfrm>
            <a:off x="7678687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94.65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47CF573-3AC0-4BB2-B283-8215F89155C5}"/>
              </a:ext>
            </a:extLst>
          </p:cNvPr>
          <p:cNvSpPr/>
          <p:nvPr/>
        </p:nvSpPr>
        <p:spPr>
          <a:xfrm>
            <a:off x="9087496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32.38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56F93E0-E1CF-4C74-9500-46BED0497B73}"/>
              </a:ext>
            </a:extLst>
          </p:cNvPr>
          <p:cNvSpPr/>
          <p:nvPr/>
        </p:nvSpPr>
        <p:spPr>
          <a:xfrm>
            <a:off x="8384488" y="1954378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58C50FF-E900-4622-9700-033CAE24AA68}"/>
              </a:ext>
            </a:extLst>
          </p:cNvPr>
          <p:cNvSpPr/>
          <p:nvPr/>
        </p:nvSpPr>
        <p:spPr>
          <a:xfrm>
            <a:off x="6958850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108.91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B291858-DDA4-40EE-9384-67AA2A0463E1}"/>
              </a:ext>
            </a:extLst>
          </p:cNvPr>
          <p:cNvSpPr/>
          <p:nvPr/>
        </p:nvSpPr>
        <p:spPr>
          <a:xfrm>
            <a:off x="7678687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100.18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893B928-C84D-4B9E-8E50-3BA582DC8924}"/>
              </a:ext>
            </a:extLst>
          </p:cNvPr>
          <p:cNvSpPr/>
          <p:nvPr/>
        </p:nvSpPr>
        <p:spPr>
          <a:xfrm>
            <a:off x="8384488" y="266396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130.30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9B9403-92DE-4A6E-92BA-B70E206BBAAF}"/>
              </a:ext>
            </a:extLst>
          </p:cNvPr>
          <p:cNvSpPr/>
          <p:nvPr/>
        </p:nvSpPr>
        <p:spPr>
          <a:xfrm>
            <a:off x="9087496" y="266886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30.18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6C568F4-C8C3-4DD5-9BEC-9FCB8E057E84}"/>
              </a:ext>
            </a:extLst>
          </p:cNvPr>
          <p:cNvSpPr/>
          <p:nvPr/>
        </p:nvSpPr>
        <p:spPr>
          <a:xfrm>
            <a:off x="6958850" y="3363323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89.70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BE035C2-F26D-45EC-92F1-2D4AE5314CB5}"/>
              </a:ext>
            </a:extLst>
          </p:cNvPr>
          <p:cNvSpPr/>
          <p:nvPr/>
        </p:nvSpPr>
        <p:spPr>
          <a:xfrm>
            <a:off x="7678687" y="336275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109.73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F54DA86-CA33-4E46-9036-B4E847CA3262}"/>
              </a:ext>
            </a:extLst>
          </p:cNvPr>
          <p:cNvSpPr/>
          <p:nvPr/>
        </p:nvSpPr>
        <p:spPr>
          <a:xfrm>
            <a:off x="9087496" y="337599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27.07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9FEADB-5265-4539-B438-507764230AF3}"/>
              </a:ext>
            </a:extLst>
          </p:cNvPr>
          <p:cNvSpPr/>
          <p:nvPr/>
        </p:nvSpPr>
        <p:spPr>
          <a:xfrm>
            <a:off x="8384488" y="3373546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135.18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3CEAF8E-D786-49CA-AFC6-E555BE717F77}"/>
              </a:ext>
            </a:extLst>
          </p:cNvPr>
          <p:cNvSpPr/>
          <p:nvPr/>
        </p:nvSpPr>
        <p:spPr>
          <a:xfrm>
            <a:off x="8384488" y="4083129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130.31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DE9961E-573B-49F5-A8EC-368E5D25DEB0}"/>
              </a:ext>
            </a:extLst>
          </p:cNvPr>
          <p:cNvSpPr/>
          <p:nvPr/>
        </p:nvSpPr>
        <p:spPr>
          <a:xfrm>
            <a:off x="6958850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93.27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F84D2D0-A8BA-44F1-8037-12A788E844E5}"/>
              </a:ext>
            </a:extLst>
          </p:cNvPr>
          <p:cNvSpPr/>
          <p:nvPr/>
        </p:nvSpPr>
        <p:spPr>
          <a:xfrm>
            <a:off x="7678687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97.36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EC21341-D655-4BEF-B864-A8BCDB9A0D5E}"/>
              </a:ext>
            </a:extLst>
          </p:cNvPr>
          <p:cNvSpPr/>
          <p:nvPr/>
        </p:nvSpPr>
        <p:spPr>
          <a:xfrm>
            <a:off x="9087496" y="408312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33.76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887BC5-F224-4158-A1C3-C0C975934F01}"/>
              </a:ext>
            </a:extLst>
          </p:cNvPr>
          <p:cNvGrpSpPr/>
          <p:nvPr/>
        </p:nvGrpSpPr>
        <p:grpSpPr>
          <a:xfrm>
            <a:off x="1308237" y="2011248"/>
            <a:ext cx="5651500" cy="708247"/>
            <a:chOff x="217610" y="2011248"/>
            <a:chExt cx="5651500" cy="708247"/>
          </a:xfrm>
        </p:grpSpPr>
        <p:pic>
          <p:nvPicPr>
            <p:cNvPr id="36" name="图片 35" descr="几个男人在一起&#10;&#10;描述已自动生成">
              <a:extLst>
                <a:ext uri="{FF2B5EF4-FFF2-40B4-BE49-F238E27FC236}">
                  <a16:creationId xmlns:a16="http://schemas.microsoft.com/office/drawing/2014/main" id="{C6164B81-261F-4593-8B0F-7A3CF43A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0" y="2013057"/>
              <a:ext cx="5651500" cy="7064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61A7E1-8F7D-43C0-B5F5-6C91B4214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9622" y="2011248"/>
              <a:ext cx="705600" cy="7056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7728D9-80BB-4064-A4B2-B0E078D3EFD8}"/>
              </a:ext>
            </a:extLst>
          </p:cNvPr>
          <p:cNvGrpSpPr/>
          <p:nvPr/>
        </p:nvGrpSpPr>
        <p:grpSpPr>
          <a:xfrm>
            <a:off x="1308237" y="2719386"/>
            <a:ext cx="5651504" cy="706438"/>
            <a:chOff x="221055" y="2756978"/>
            <a:chExt cx="5651504" cy="706438"/>
          </a:xfrm>
        </p:grpSpPr>
        <p:pic>
          <p:nvPicPr>
            <p:cNvPr id="89" name="图片 88" descr="几个戴眼镜的男人&#10;&#10;描述已自动生成">
              <a:extLst>
                <a:ext uri="{FF2B5EF4-FFF2-40B4-BE49-F238E27FC236}">
                  <a16:creationId xmlns:a16="http://schemas.microsoft.com/office/drawing/2014/main" id="{51040A50-4CDF-467B-9E6A-629528C1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55" y="2756978"/>
              <a:ext cx="5651504" cy="706438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695AA39-5523-4A9A-A9B3-197B072E4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42435" y="2756978"/>
              <a:ext cx="705600" cy="7056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3A76B9-2053-411A-93F0-194D6CE6CBD4}"/>
              </a:ext>
            </a:extLst>
          </p:cNvPr>
          <p:cNvGrpSpPr/>
          <p:nvPr/>
        </p:nvGrpSpPr>
        <p:grpSpPr>
          <a:xfrm>
            <a:off x="1308237" y="3423740"/>
            <a:ext cx="5651504" cy="706438"/>
            <a:chOff x="218948" y="3513995"/>
            <a:chExt cx="5651504" cy="706438"/>
          </a:xfrm>
        </p:grpSpPr>
        <p:pic>
          <p:nvPicPr>
            <p:cNvPr id="91" name="图片 90" descr="几个男人在一起&#10;&#10;描述已自动生成">
              <a:extLst>
                <a:ext uri="{FF2B5EF4-FFF2-40B4-BE49-F238E27FC236}">
                  <a16:creationId xmlns:a16="http://schemas.microsoft.com/office/drawing/2014/main" id="{29B6EDFB-2ECD-4B81-9E5E-A2DA5E95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48" y="3513995"/>
              <a:ext cx="5651504" cy="706438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C0CA59C-32CF-46CB-835C-1D786964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5701" y="3513995"/>
              <a:ext cx="705600" cy="7056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7DF4A-91E7-443E-8BEC-719D119DDEFE}"/>
              </a:ext>
            </a:extLst>
          </p:cNvPr>
          <p:cNvGrpSpPr/>
          <p:nvPr/>
        </p:nvGrpSpPr>
        <p:grpSpPr>
          <a:xfrm>
            <a:off x="1308237" y="4124081"/>
            <a:ext cx="5651498" cy="706437"/>
            <a:chOff x="217612" y="4321591"/>
            <a:chExt cx="5651498" cy="706437"/>
          </a:xfrm>
        </p:grpSpPr>
        <p:pic>
          <p:nvPicPr>
            <p:cNvPr id="93" name="图片 92" descr="男人的脸&#10;&#10;描述已自动生成">
              <a:extLst>
                <a:ext uri="{FF2B5EF4-FFF2-40B4-BE49-F238E27FC236}">
                  <a16:creationId xmlns:a16="http://schemas.microsoft.com/office/drawing/2014/main" id="{A8F0AA92-ABFB-4E00-AF45-61663ABF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2" y="4321591"/>
              <a:ext cx="5651498" cy="706437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925D40FA-C524-4718-BD8B-14ECB428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460944" y="4321591"/>
              <a:ext cx="705600" cy="705600"/>
            </a:xfrm>
            <a:prstGeom prst="rect">
              <a:avLst/>
            </a:prstGeom>
          </p:spPr>
        </p:pic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4930C1D-8A69-4AA7-89D2-9DB4932A77E1}"/>
              </a:ext>
            </a:extLst>
          </p:cNvPr>
          <p:cNvCxnSpPr>
            <a:cxnSpLocks/>
          </p:cNvCxnSpPr>
          <p:nvPr/>
        </p:nvCxnSpPr>
        <p:spPr>
          <a:xfrm flipV="1">
            <a:off x="10167019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587C6EC-7AD8-460D-9034-409D7D570ABB}"/>
              </a:ext>
            </a:extLst>
          </p:cNvPr>
          <p:cNvCxnSpPr>
            <a:cxnSpLocks/>
          </p:cNvCxnSpPr>
          <p:nvPr/>
        </p:nvCxnSpPr>
        <p:spPr>
          <a:xfrm flipV="1">
            <a:off x="9473766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7250913-F53D-46EC-A74D-38E39013B5D5}"/>
              </a:ext>
            </a:extLst>
          </p:cNvPr>
          <p:cNvCxnSpPr>
            <a:cxnSpLocks/>
          </p:cNvCxnSpPr>
          <p:nvPr/>
        </p:nvCxnSpPr>
        <p:spPr>
          <a:xfrm flipV="1">
            <a:off x="8745770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45532A0-DD2A-49C2-86AA-7FB072FF0D0C}"/>
              </a:ext>
            </a:extLst>
          </p:cNvPr>
          <p:cNvCxnSpPr>
            <a:cxnSpLocks/>
          </p:cNvCxnSpPr>
          <p:nvPr/>
        </p:nvCxnSpPr>
        <p:spPr>
          <a:xfrm flipV="1">
            <a:off x="8062992" y="464224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D21C109-867E-4334-AA76-0D2EA495726F}"/>
              </a:ext>
            </a:extLst>
          </p:cNvPr>
          <p:cNvCxnSpPr>
            <a:cxnSpLocks/>
          </p:cNvCxnSpPr>
          <p:nvPr/>
        </p:nvCxnSpPr>
        <p:spPr>
          <a:xfrm flipV="1">
            <a:off x="7337725" y="465077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21F46D-3DEA-442E-8A51-32CFE1F39776}"/>
              </a:ext>
            </a:extLst>
          </p:cNvPr>
          <p:cNvCxnSpPr>
            <a:cxnSpLocks/>
          </p:cNvCxnSpPr>
          <p:nvPr/>
        </p:nvCxnSpPr>
        <p:spPr>
          <a:xfrm flipV="1">
            <a:off x="10167019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D56E84B-9D64-45BA-9E3C-4E268F86E66D}"/>
              </a:ext>
            </a:extLst>
          </p:cNvPr>
          <p:cNvCxnSpPr>
            <a:cxnSpLocks/>
          </p:cNvCxnSpPr>
          <p:nvPr/>
        </p:nvCxnSpPr>
        <p:spPr>
          <a:xfrm flipV="1">
            <a:off x="9467416" y="3945680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A2C8DC7-2BF7-42FA-AC6E-6CC36BC2F0E4}"/>
              </a:ext>
            </a:extLst>
          </p:cNvPr>
          <p:cNvCxnSpPr>
            <a:cxnSpLocks/>
          </p:cNvCxnSpPr>
          <p:nvPr/>
        </p:nvCxnSpPr>
        <p:spPr>
          <a:xfrm flipV="1">
            <a:off x="8745770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FEBC1B1-1741-471D-A720-762089A1701A}"/>
              </a:ext>
            </a:extLst>
          </p:cNvPr>
          <p:cNvCxnSpPr>
            <a:cxnSpLocks/>
          </p:cNvCxnSpPr>
          <p:nvPr/>
        </p:nvCxnSpPr>
        <p:spPr>
          <a:xfrm flipV="1">
            <a:off x="8062992" y="3942504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FB3198A-E9E2-4D3F-A022-F9B9AD7FDE2B}"/>
              </a:ext>
            </a:extLst>
          </p:cNvPr>
          <p:cNvCxnSpPr>
            <a:cxnSpLocks/>
          </p:cNvCxnSpPr>
          <p:nvPr/>
        </p:nvCxnSpPr>
        <p:spPr>
          <a:xfrm flipV="1">
            <a:off x="7337725" y="395103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2F67809-9CE8-4A14-A3BD-8F4FE4A424BA}"/>
              </a:ext>
            </a:extLst>
          </p:cNvPr>
          <p:cNvCxnSpPr>
            <a:cxnSpLocks/>
          </p:cNvCxnSpPr>
          <p:nvPr/>
        </p:nvCxnSpPr>
        <p:spPr>
          <a:xfrm flipV="1">
            <a:off x="10062244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2A1C4C4-292C-4433-9A96-BBFE7A58D8E4}"/>
              </a:ext>
            </a:extLst>
          </p:cNvPr>
          <p:cNvCxnSpPr>
            <a:cxnSpLocks/>
          </p:cNvCxnSpPr>
          <p:nvPr/>
        </p:nvCxnSpPr>
        <p:spPr>
          <a:xfrm flipV="1">
            <a:off x="9365816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E1F30D9-0F4C-4145-BEB4-26F06A906168}"/>
              </a:ext>
            </a:extLst>
          </p:cNvPr>
          <p:cNvCxnSpPr>
            <a:cxnSpLocks/>
          </p:cNvCxnSpPr>
          <p:nvPr/>
        </p:nvCxnSpPr>
        <p:spPr>
          <a:xfrm flipV="1">
            <a:off x="8640995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CFF39A4-26A1-42C8-B038-B67EC9881202}"/>
              </a:ext>
            </a:extLst>
          </p:cNvPr>
          <p:cNvCxnSpPr>
            <a:cxnSpLocks/>
          </p:cNvCxnSpPr>
          <p:nvPr/>
        </p:nvCxnSpPr>
        <p:spPr>
          <a:xfrm flipV="1">
            <a:off x="7958217" y="3778492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189BF07-7AAF-43F7-83B1-1E3D6F3D8DDD}"/>
              </a:ext>
            </a:extLst>
          </p:cNvPr>
          <p:cNvCxnSpPr>
            <a:cxnSpLocks/>
          </p:cNvCxnSpPr>
          <p:nvPr/>
        </p:nvCxnSpPr>
        <p:spPr>
          <a:xfrm flipV="1">
            <a:off x="7240131" y="377659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9CA278-A7E8-49D2-9494-D88DC5D06B8E}"/>
              </a:ext>
            </a:extLst>
          </p:cNvPr>
          <p:cNvCxnSpPr>
            <a:cxnSpLocks/>
          </p:cNvCxnSpPr>
          <p:nvPr/>
        </p:nvCxnSpPr>
        <p:spPr>
          <a:xfrm flipV="1">
            <a:off x="10122966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D708465-0488-43BF-833E-591BCC2AD181}"/>
              </a:ext>
            </a:extLst>
          </p:cNvPr>
          <p:cNvCxnSpPr>
            <a:cxnSpLocks/>
          </p:cNvCxnSpPr>
          <p:nvPr/>
        </p:nvCxnSpPr>
        <p:spPr>
          <a:xfrm flipV="1">
            <a:off x="9429713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FA14947-B83F-42F5-995D-7ABB1ADC8C50}"/>
              </a:ext>
            </a:extLst>
          </p:cNvPr>
          <p:cNvCxnSpPr>
            <a:cxnSpLocks/>
          </p:cNvCxnSpPr>
          <p:nvPr/>
        </p:nvCxnSpPr>
        <p:spPr>
          <a:xfrm flipV="1">
            <a:off x="8701717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2880224-C933-440D-9028-C53BDB09D874}"/>
              </a:ext>
            </a:extLst>
          </p:cNvPr>
          <p:cNvCxnSpPr>
            <a:cxnSpLocks/>
          </p:cNvCxnSpPr>
          <p:nvPr/>
        </p:nvCxnSpPr>
        <p:spPr>
          <a:xfrm flipV="1">
            <a:off x="8018939" y="307278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4342F4C-A8E2-4F4E-91CA-A4606EE860C6}"/>
              </a:ext>
            </a:extLst>
          </p:cNvPr>
          <p:cNvCxnSpPr>
            <a:cxnSpLocks/>
          </p:cNvCxnSpPr>
          <p:nvPr/>
        </p:nvCxnSpPr>
        <p:spPr>
          <a:xfrm flipV="1">
            <a:off x="7310115" y="306915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C8905DA-8F87-40BB-9349-1F71A27AAC39}"/>
              </a:ext>
            </a:extLst>
          </p:cNvPr>
          <p:cNvCxnSpPr>
            <a:cxnSpLocks/>
          </p:cNvCxnSpPr>
          <p:nvPr/>
        </p:nvCxnSpPr>
        <p:spPr>
          <a:xfrm>
            <a:off x="10141744" y="2240756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6F5A79-11F1-4B47-9E0F-7FBACCAAE2FC}"/>
              </a:ext>
            </a:extLst>
          </p:cNvPr>
          <p:cNvCxnSpPr>
            <a:cxnSpLocks/>
          </p:cNvCxnSpPr>
          <p:nvPr/>
        </p:nvCxnSpPr>
        <p:spPr>
          <a:xfrm>
            <a:off x="9435306" y="224075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F42CB5B-B7DA-49E8-8462-3B9DA9FCCBE0}"/>
              </a:ext>
            </a:extLst>
          </p:cNvPr>
          <p:cNvCxnSpPr>
            <a:cxnSpLocks/>
          </p:cNvCxnSpPr>
          <p:nvPr/>
        </p:nvCxnSpPr>
        <p:spPr>
          <a:xfrm>
            <a:off x="8739954" y="2246530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4E306E4-AB89-4E91-8D11-94F3F4B7F1BE}"/>
              </a:ext>
            </a:extLst>
          </p:cNvPr>
          <p:cNvCxnSpPr>
            <a:cxnSpLocks/>
          </p:cNvCxnSpPr>
          <p:nvPr/>
        </p:nvCxnSpPr>
        <p:spPr>
          <a:xfrm>
            <a:off x="8037874" y="2246022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C9AEA4A-17D3-4453-8321-E1DDCA8264A5}"/>
              </a:ext>
            </a:extLst>
          </p:cNvPr>
          <p:cNvCxnSpPr>
            <a:cxnSpLocks/>
          </p:cNvCxnSpPr>
          <p:nvPr/>
        </p:nvCxnSpPr>
        <p:spPr>
          <a:xfrm>
            <a:off x="7339978" y="224768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2468" y="5800725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没有相应的</a:t>
            </a:r>
            <a:r>
              <a:rPr lang="en-US" altLang="zh-CN" dirty="0"/>
              <a:t>pix2pix</a:t>
            </a:r>
            <a:r>
              <a:rPr lang="zh-CN" altLang="en-US" dirty="0"/>
              <a:t>等结果，无法扩展；附录中只有自己方法的生成结果与原图对比</a:t>
            </a:r>
          </a:p>
        </p:txBody>
      </p:sp>
    </p:spTree>
    <p:extLst>
      <p:ext uri="{BB962C8B-B14F-4D97-AF65-F5344CB8AC3E}">
        <p14:creationId xmlns:p14="http://schemas.microsoft.com/office/powerpoint/2010/main" val="52440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514" y="6543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9189" y="465064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cls loss</a:t>
            </a:r>
            <a:r>
              <a:rPr lang="zh-CN" altLang="en-US" dirty="0"/>
              <a:t>  </a:t>
            </a:r>
            <a:r>
              <a:rPr lang="en-US" altLang="zh-CN" dirty="0"/>
              <a:t>b. unc loss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5" y="1571625"/>
            <a:ext cx="326504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571625"/>
            <a:ext cx="3257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3397806" y="3998658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6933781" y="3998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/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01E918EF-232A-4571-8ED3-3A61B0EC807D}"/>
              </a:ext>
            </a:extLst>
          </p:cNvPr>
          <p:cNvCxnSpPr>
            <a:cxnSpLocks/>
            <a:stCxn id="356" idx="0"/>
            <a:endCxn id="359" idx="2"/>
          </p:cNvCxnSpPr>
          <p:nvPr/>
        </p:nvCxnSpPr>
        <p:spPr>
          <a:xfrm flipH="1" flipV="1">
            <a:off x="6097154" y="4581550"/>
            <a:ext cx="12006" cy="41795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4" name="矩形: 圆角 5">
            <a:extLst>
              <a:ext uri="{FF2B5EF4-FFF2-40B4-BE49-F238E27FC236}">
                <a16:creationId xmlns:a16="http://schemas.microsoft.com/office/drawing/2014/main" id="{E0B95B04-5CBF-40EA-B109-3FC1E3E6C3B5}"/>
              </a:ext>
            </a:extLst>
          </p:cNvPr>
          <p:cNvSpPr/>
          <p:nvPr/>
        </p:nvSpPr>
        <p:spPr>
          <a:xfrm>
            <a:off x="5743545" y="4888192"/>
            <a:ext cx="1027979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5" name="矩形: 圆角 4">
            <a:extLst>
              <a:ext uri="{FF2B5EF4-FFF2-40B4-BE49-F238E27FC236}">
                <a16:creationId xmlns:a16="http://schemas.microsoft.com/office/drawing/2014/main" id="{372AF442-6706-470B-8C3B-69C9313BF33E}"/>
              </a:ext>
            </a:extLst>
          </p:cNvPr>
          <p:cNvSpPr/>
          <p:nvPr/>
        </p:nvSpPr>
        <p:spPr>
          <a:xfrm>
            <a:off x="5636865" y="4948677"/>
            <a:ext cx="1085034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/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Input images</a:t>
                </a:r>
              </a:p>
              <a:p>
                <a:pPr lvl="0" algn="ctr" defTabSz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梯形 356">
            <a:extLst>
              <a:ext uri="{FF2B5EF4-FFF2-40B4-BE49-F238E27FC236}">
                <a16:creationId xmlns:a16="http://schemas.microsoft.com/office/drawing/2014/main" id="{FDAA656C-EB04-4A26-9E68-87ED08F5751D}"/>
              </a:ext>
            </a:extLst>
          </p:cNvPr>
          <p:cNvSpPr/>
          <p:nvPr/>
        </p:nvSpPr>
        <p:spPr>
          <a:xfrm>
            <a:off x="5415964" y="3829423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8" name="梯形 357">
            <a:extLst>
              <a:ext uri="{FF2B5EF4-FFF2-40B4-BE49-F238E27FC236}">
                <a16:creationId xmlns:a16="http://schemas.microsoft.com/office/drawing/2014/main" id="{AF1294E1-2843-4F88-BF55-4638834F9F95}"/>
              </a:ext>
            </a:extLst>
          </p:cNvPr>
          <p:cNvSpPr/>
          <p:nvPr/>
        </p:nvSpPr>
        <p:spPr>
          <a:xfrm>
            <a:off x="5342739" y="3882034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9" name="梯形 358">
            <a:extLst>
              <a:ext uri="{FF2B5EF4-FFF2-40B4-BE49-F238E27FC236}">
                <a16:creationId xmlns:a16="http://schemas.microsoft.com/office/drawing/2014/main" id="{722D09C3-03A3-4CEF-AF6D-EBF9D62880FF}"/>
              </a:ext>
            </a:extLst>
          </p:cNvPr>
          <p:cNvSpPr/>
          <p:nvPr/>
        </p:nvSpPr>
        <p:spPr>
          <a:xfrm>
            <a:off x="5287154" y="3933550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Encoders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1" name="文本框 50">
            <a:extLst>
              <a:ext uri="{FF2B5EF4-FFF2-40B4-BE49-F238E27FC236}">
                <a16:creationId xmlns:a16="http://schemas.microsoft.com/office/drawing/2014/main" id="{DFD6AA65-B297-4176-AA45-26D0C9DA7F09}"/>
              </a:ext>
            </a:extLst>
          </p:cNvPr>
          <p:cNvSpPr txBox="1"/>
          <p:nvPr/>
        </p:nvSpPr>
        <p:spPr>
          <a:xfrm>
            <a:off x="5757050" y="27776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Latent</a:t>
            </a:r>
          </a:p>
        </p:txBody>
      </p:sp>
      <p:sp>
        <p:nvSpPr>
          <p:cNvPr id="362" name="梯形 361">
            <a:extLst>
              <a:ext uri="{FF2B5EF4-FFF2-40B4-BE49-F238E27FC236}">
                <a16:creationId xmlns:a16="http://schemas.microsoft.com/office/drawing/2014/main" id="{64E6852B-43BD-4035-AD58-017A8B0B0AA4}"/>
              </a:ext>
            </a:extLst>
          </p:cNvPr>
          <p:cNvSpPr/>
          <p:nvPr/>
        </p:nvSpPr>
        <p:spPr>
          <a:xfrm rot="10800000">
            <a:off x="5282937" y="185504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3" name="文本框 84">
            <a:extLst>
              <a:ext uri="{FF2B5EF4-FFF2-40B4-BE49-F238E27FC236}">
                <a16:creationId xmlns:a16="http://schemas.microsoft.com/office/drawing/2014/main" id="{9D970BA3-0350-4A5D-9E2B-0B0612BCDBF2}"/>
              </a:ext>
            </a:extLst>
          </p:cNvPr>
          <p:cNvSpPr txBox="1"/>
          <p:nvPr/>
        </p:nvSpPr>
        <p:spPr>
          <a:xfrm>
            <a:off x="5695857" y="2015257"/>
            <a:ext cx="800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Decoder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B9BA6C0E-B575-4DBA-A438-3FC5BB4F7CCE}"/>
              </a:ext>
            </a:extLst>
          </p:cNvPr>
          <p:cNvCxnSpPr>
            <a:cxnSpLocks/>
            <a:stCxn id="425" idx="0"/>
            <a:endCxn id="362" idx="0"/>
          </p:cNvCxnSpPr>
          <p:nvPr/>
        </p:nvCxnSpPr>
        <p:spPr>
          <a:xfrm flipH="1" flipV="1">
            <a:off x="6092937" y="2503046"/>
            <a:ext cx="9" cy="3170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24E0FBA9-9D16-4172-89B6-831A5AB7AB38}"/>
              </a:ext>
            </a:extLst>
          </p:cNvPr>
          <p:cNvCxnSpPr>
            <a:cxnSpLocks/>
            <a:stCxn id="362" idx="2"/>
            <a:endCxn id="366" idx="2"/>
          </p:cNvCxnSpPr>
          <p:nvPr/>
        </p:nvCxnSpPr>
        <p:spPr>
          <a:xfrm flipV="1">
            <a:off x="6092937" y="1538794"/>
            <a:ext cx="3092" cy="3162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/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梯形 367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8550501" y="2140797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9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8802280" y="2298956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5703DF54-21FB-48BA-A500-8D72CCC75C4A}"/>
              </a:ext>
            </a:extLst>
          </p:cNvPr>
          <p:cNvCxnSpPr/>
          <p:nvPr/>
        </p:nvCxnSpPr>
        <p:spPr>
          <a:xfrm>
            <a:off x="4749679" y="884381"/>
            <a:ext cx="0" cy="47122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422" name="文本框 288">
            <a:extLst>
              <a:ext uri="{FF2B5EF4-FFF2-40B4-BE49-F238E27FC236}">
                <a16:creationId xmlns:a16="http://schemas.microsoft.com/office/drawing/2014/main" id="{B1D5F187-1D06-4F99-BFDC-34A63D9C5576}"/>
              </a:ext>
            </a:extLst>
          </p:cNvPr>
          <p:cNvSpPr txBox="1"/>
          <p:nvPr/>
        </p:nvSpPr>
        <p:spPr>
          <a:xfrm>
            <a:off x="1533673" y="5750989"/>
            <a:ext cx="23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iscriminator</a:t>
            </a:r>
          </a:p>
        </p:txBody>
      </p:sp>
      <p:sp>
        <p:nvSpPr>
          <p:cNvPr id="423" name="文本框 289">
            <a:extLst>
              <a:ext uri="{FF2B5EF4-FFF2-40B4-BE49-F238E27FC236}">
                <a16:creationId xmlns:a16="http://schemas.microsoft.com/office/drawing/2014/main" id="{AA768541-589E-4018-A8E0-AA4C30896E08}"/>
              </a:ext>
            </a:extLst>
          </p:cNvPr>
          <p:cNvSpPr txBox="1"/>
          <p:nvPr/>
        </p:nvSpPr>
        <p:spPr>
          <a:xfrm>
            <a:off x="7137719" y="5750989"/>
            <a:ext cx="237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Generator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5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5483746" y="2820052"/>
            <a:ext cx="1218399" cy="620623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Modal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Attention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1123" name="直接箭头连接符 1122"/>
          <p:cNvCxnSpPr/>
          <p:nvPr/>
        </p:nvCxnSpPr>
        <p:spPr>
          <a:xfrm flipV="1">
            <a:off x="5924240" y="3457240"/>
            <a:ext cx="0" cy="48411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0" name="直接箭头连接符 439"/>
          <p:cNvCxnSpPr/>
          <p:nvPr/>
        </p:nvCxnSpPr>
        <p:spPr>
          <a:xfrm flipH="1" flipV="1">
            <a:off x="6093920" y="3457240"/>
            <a:ext cx="1617" cy="4289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0" name="直接箭头连接符 449"/>
          <p:cNvCxnSpPr/>
          <p:nvPr/>
        </p:nvCxnSpPr>
        <p:spPr>
          <a:xfrm flipV="1">
            <a:off x="6257534" y="3457240"/>
            <a:ext cx="0" cy="3749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0" name="梯形 529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1873109" y="215222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31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2124888" y="2310385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曲线连接符 534"/>
          <p:cNvCxnSpPr>
            <a:stCxn id="533" idx="2"/>
          </p:cNvCxnSpPr>
          <p:nvPr/>
        </p:nvCxnSpPr>
        <p:spPr>
          <a:xfrm rot="16200000" flipH="1">
            <a:off x="1815273" y="1530362"/>
            <a:ext cx="626122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6" name="曲线连接符 535"/>
          <p:cNvCxnSpPr>
            <a:stCxn id="532" idx="2"/>
          </p:cNvCxnSpPr>
          <p:nvPr/>
        </p:nvCxnSpPr>
        <p:spPr>
          <a:xfrm rot="5400000">
            <a:off x="2957857" y="1541028"/>
            <a:ext cx="628405" cy="62447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7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3090276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38" name="曲线连接符 537"/>
          <p:cNvCxnSpPr>
            <a:endCxn id="540" idx="0"/>
          </p:cNvCxnSpPr>
          <p:nvPr/>
        </p:nvCxnSpPr>
        <p:spPr>
          <a:xfrm rot="5400000">
            <a:off x="1766771" y="2825561"/>
            <a:ext cx="723128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9" name="曲线连接符 538"/>
          <p:cNvCxnSpPr>
            <a:endCxn id="537" idx="0"/>
          </p:cNvCxnSpPr>
          <p:nvPr/>
        </p:nvCxnSpPr>
        <p:spPr>
          <a:xfrm rot="16200000" flipH="1">
            <a:off x="2943949" y="2801497"/>
            <a:ext cx="713751" cy="6820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0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125516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1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131879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2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3052939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40" idx="2"/>
            <a:endCxn id="541" idx="0"/>
          </p:cNvCxnSpPr>
          <p:nvPr/>
        </p:nvCxnSpPr>
        <p:spPr>
          <a:xfrm>
            <a:off x="180670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37" idx="2"/>
            <a:endCxn id="542" idx="0"/>
          </p:cNvCxnSpPr>
          <p:nvPr/>
        </p:nvCxnSpPr>
        <p:spPr>
          <a:xfrm>
            <a:off x="3641824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F1EECF76-E8C2-4A7C-BA88-F39C3FCE8891}"/>
              </a:ext>
            </a:extLst>
          </p:cNvPr>
          <p:cNvCxnSpPr>
            <a:cxnSpLocks/>
            <a:stCxn id="553" idx="1"/>
            <a:endCxn id="377" idx="3"/>
          </p:cNvCxnSpPr>
          <p:nvPr/>
        </p:nvCxnSpPr>
        <p:spPr>
          <a:xfrm flipH="1" flipV="1">
            <a:off x="8755179" y="1272748"/>
            <a:ext cx="1284289" cy="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81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9938984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Uncertainty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cxnSp>
        <p:nvCxnSpPr>
          <p:cNvPr id="582" name="曲线连接符 581"/>
          <p:cNvCxnSpPr>
            <a:endCxn id="584" idx="0"/>
          </p:cNvCxnSpPr>
          <p:nvPr/>
        </p:nvCxnSpPr>
        <p:spPr>
          <a:xfrm rot="5400000">
            <a:off x="8374003" y="2736344"/>
            <a:ext cx="721582" cy="823230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3" name="曲线连接符 582"/>
          <p:cNvCxnSpPr>
            <a:endCxn id="581" idx="0"/>
          </p:cNvCxnSpPr>
          <p:nvPr/>
        </p:nvCxnSpPr>
        <p:spPr>
          <a:xfrm rot="16200000" flipH="1">
            <a:off x="9684502" y="2693342"/>
            <a:ext cx="712205" cy="89985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4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777163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sp>
        <p:nvSpPr>
          <p:cNvPr id="585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783526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86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9901647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4" idx="2"/>
            <a:endCxn id="585" idx="0"/>
          </p:cNvCxnSpPr>
          <p:nvPr/>
        </p:nvCxnSpPr>
        <p:spPr>
          <a:xfrm>
            <a:off x="832317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1" idx="2"/>
            <a:endCxn id="586" idx="0"/>
          </p:cNvCxnSpPr>
          <p:nvPr/>
        </p:nvCxnSpPr>
        <p:spPr>
          <a:xfrm>
            <a:off x="10490532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5" name="直接箭头连接符 1024"/>
          <p:cNvCxnSpPr>
            <a:stCxn id="366" idx="3"/>
            <a:endCxn id="377" idx="1"/>
          </p:cNvCxnSpPr>
          <p:nvPr/>
        </p:nvCxnSpPr>
        <p:spPr>
          <a:xfrm>
            <a:off x="6528029" y="1272548"/>
            <a:ext cx="1363150" cy="2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7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47453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</a:t>
            </a:r>
            <a:endParaRPr lang="zh-CN" altLang="en-US" sz="1200" dirty="0"/>
          </a:p>
        </p:txBody>
      </p:sp>
      <p:sp>
        <p:nvSpPr>
          <p:cNvPr id="608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406201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2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259874" y="28714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3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28403" y="28815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(1), (2)</a:t>
            </a:r>
            <a:endParaRPr lang="zh-CN" altLang="en-US" sz="1200" dirty="0"/>
          </a:p>
        </p:txBody>
      </p:sp>
      <p:cxnSp>
        <p:nvCxnSpPr>
          <p:cNvPr id="1051" name="肘形连接符 1050"/>
          <p:cNvCxnSpPr>
            <a:stCxn id="377" idx="2"/>
            <a:endCxn id="368" idx="2"/>
          </p:cNvCxnSpPr>
          <p:nvPr/>
        </p:nvCxnSpPr>
        <p:spPr>
          <a:xfrm rot="16200000" flipH="1">
            <a:off x="8540972" y="1321268"/>
            <a:ext cx="601736" cy="1037322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31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1D06F6-74B6-40FB-B327-8A019059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41" y="1286719"/>
            <a:ext cx="872910" cy="872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C157-F3EF-4A30-BF4D-BE76A499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2796699"/>
            <a:ext cx="872910" cy="87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D9CFA3-FA34-457A-A4CD-AB848537F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4311489"/>
            <a:ext cx="872910" cy="872910"/>
          </a:xfrm>
          <a:prstGeom prst="rect">
            <a:avLst/>
          </a:prstGeom>
        </p:spPr>
      </p:pic>
      <p:sp>
        <p:nvSpPr>
          <p:cNvPr id="12" name="梯形 11">
            <a:extLst>
              <a:ext uri="{FF2B5EF4-FFF2-40B4-BE49-F238E27FC236}">
                <a16:creationId xmlns:a16="http://schemas.microsoft.com/office/drawing/2014/main" id="{C19A880C-0B5B-4A26-8B94-19C18932B49B}"/>
              </a:ext>
            </a:extLst>
          </p:cNvPr>
          <p:cNvSpPr/>
          <p:nvPr/>
        </p:nvSpPr>
        <p:spPr>
          <a:xfrm rot="5400000">
            <a:off x="2283676" y="1411098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A134EF-91D9-480A-BFC1-2A7F5F38A4B4}"/>
              </a:ext>
            </a:extLst>
          </p:cNvPr>
          <p:cNvSpPr/>
          <p:nvPr/>
        </p:nvSpPr>
        <p:spPr>
          <a:xfrm>
            <a:off x="3574405" y="2785613"/>
            <a:ext cx="1237377" cy="89508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Modal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Attention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469ECA-1991-4DE1-8EC6-6EED0D18B379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1963851" y="1723174"/>
            <a:ext cx="6160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E292BE-4E73-454E-A843-DF7E0D3BABA7}"/>
              </a:ext>
            </a:extLst>
          </p:cNvPr>
          <p:cNvCxnSpPr>
            <a:cxnSpLocks/>
            <a:stCxn id="5" idx="3"/>
            <a:endCxn id="200" idx="2"/>
          </p:cNvCxnSpPr>
          <p:nvPr/>
        </p:nvCxnSpPr>
        <p:spPr>
          <a:xfrm>
            <a:off x="1954811" y="3233154"/>
            <a:ext cx="617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60DEFB-C8DB-44C9-A98F-E133A574B4A7}"/>
              </a:ext>
            </a:extLst>
          </p:cNvPr>
          <p:cNvCxnSpPr>
            <a:cxnSpLocks/>
            <a:stCxn id="11" idx="3"/>
            <a:endCxn id="201" idx="2"/>
          </p:cNvCxnSpPr>
          <p:nvPr/>
        </p:nvCxnSpPr>
        <p:spPr>
          <a:xfrm flipV="1">
            <a:off x="1954811" y="4743136"/>
            <a:ext cx="613324" cy="4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E8A304-20C1-4BA3-AB79-E78E40A0C376}"/>
              </a:ext>
            </a:extLst>
          </p:cNvPr>
          <p:cNvCxnSpPr>
            <a:cxnSpLocks/>
            <a:stCxn id="200" idx="0"/>
            <a:endCxn id="13" idx="1"/>
          </p:cNvCxnSpPr>
          <p:nvPr/>
        </p:nvCxnSpPr>
        <p:spPr>
          <a:xfrm>
            <a:off x="3196894" y="3233154"/>
            <a:ext cx="377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0F60B76-5ADA-4110-8297-1A663CBEC6DF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>
            <a:off x="3204061" y="1723175"/>
            <a:ext cx="989033" cy="10624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3B5147B-6A5F-442A-9045-DFE20164DB6D}"/>
              </a:ext>
            </a:extLst>
          </p:cNvPr>
          <p:cNvCxnSpPr>
            <a:cxnSpLocks/>
            <a:stCxn id="201" idx="0"/>
            <a:endCxn id="13" idx="2"/>
          </p:cNvCxnSpPr>
          <p:nvPr/>
        </p:nvCxnSpPr>
        <p:spPr>
          <a:xfrm flipV="1">
            <a:off x="3192288" y="3680694"/>
            <a:ext cx="1000806" cy="10624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3AB251EA-11DA-4148-97FD-5BCF92559765}"/>
              </a:ext>
            </a:extLst>
          </p:cNvPr>
          <p:cNvSpPr/>
          <p:nvPr/>
        </p:nvSpPr>
        <p:spPr>
          <a:xfrm rot="16200000">
            <a:off x="4932658" y="2865534"/>
            <a:ext cx="1216617" cy="730825"/>
          </a:xfrm>
          <a:prstGeom prst="trapezoid">
            <a:avLst/>
          </a:prstGeom>
          <a:solidFill>
            <a:srgbClr val="B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5B806E-CF9D-483B-B82C-B608D83BE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92" y="2794491"/>
            <a:ext cx="872911" cy="872911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19FE02-3962-44DF-86CD-7A2DDC1768EB}"/>
              </a:ext>
            </a:extLst>
          </p:cNvPr>
          <p:cNvCxnSpPr>
            <a:cxnSpLocks/>
            <a:stCxn id="37" idx="2"/>
            <a:endCxn id="40" idx="1"/>
          </p:cNvCxnSpPr>
          <p:nvPr/>
        </p:nvCxnSpPr>
        <p:spPr>
          <a:xfrm>
            <a:off x="5906379" y="3230946"/>
            <a:ext cx="3396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>
            <a:extLst>
              <a:ext uri="{FF2B5EF4-FFF2-40B4-BE49-F238E27FC236}">
                <a16:creationId xmlns:a16="http://schemas.microsoft.com/office/drawing/2014/main" id="{7A2F85A3-B593-4B04-BD88-F22D81954EF1}"/>
              </a:ext>
            </a:extLst>
          </p:cNvPr>
          <p:cNvSpPr/>
          <p:nvPr/>
        </p:nvSpPr>
        <p:spPr>
          <a:xfrm rot="5400000">
            <a:off x="7215623" y="2865535"/>
            <a:ext cx="1216617" cy="730827"/>
          </a:xfrm>
          <a:prstGeom prst="trapezoid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Discriminator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67BE450-B5BC-46BC-95F9-F2FEF5F1104F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7118903" y="3230947"/>
            <a:ext cx="33961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D07819-CD6A-4449-A101-108C5F6CD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03" y="4311489"/>
            <a:ext cx="874800" cy="874800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9E6F0F0-2EAC-4083-A6B9-B4583CEBEE60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8189345" y="2388953"/>
            <a:ext cx="1045478" cy="643015"/>
          </a:xfrm>
          <a:prstGeom prst="bentConnector3">
            <a:avLst>
              <a:gd name="adj1" fmla="val 432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EB5088-8B85-464D-92C3-5CEB784896BE}"/>
              </a:ext>
            </a:extLst>
          </p:cNvPr>
          <p:cNvCxnSpPr>
            <a:cxnSpLocks/>
          </p:cNvCxnSpPr>
          <p:nvPr/>
        </p:nvCxnSpPr>
        <p:spPr>
          <a:xfrm>
            <a:off x="8189345" y="3465355"/>
            <a:ext cx="806498" cy="583784"/>
          </a:xfrm>
          <a:prstGeom prst="bentConnector3">
            <a:avLst>
              <a:gd name="adj1" fmla="val 577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67">
            <a:extLst>
              <a:ext uri="{FF2B5EF4-FFF2-40B4-BE49-F238E27FC236}">
                <a16:creationId xmlns:a16="http://schemas.microsoft.com/office/drawing/2014/main" id="{FE2D8176-D557-478E-8EB0-1F0FB4EA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879" y="2205904"/>
            <a:ext cx="1044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Real/Fake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/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/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/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/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文本框 282">
            <a:extLst>
              <a:ext uri="{FF2B5EF4-FFF2-40B4-BE49-F238E27FC236}">
                <a16:creationId xmlns:a16="http://schemas.microsoft.com/office/drawing/2014/main" id="{2904A990-1B7C-48A2-9CE2-0DF23A47B1C5}"/>
              </a:ext>
            </a:extLst>
          </p:cNvPr>
          <p:cNvSpPr txBox="1"/>
          <p:nvPr/>
        </p:nvSpPr>
        <p:spPr>
          <a:xfrm>
            <a:off x="6121956" y="239396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/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E7A0-F0FF-4B65-85EC-2AB1FEF6C458}"/>
              </a:ext>
            </a:extLst>
          </p:cNvPr>
          <p:cNvSpPr txBox="1"/>
          <p:nvPr/>
        </p:nvSpPr>
        <p:spPr>
          <a:xfrm>
            <a:off x="6118110" y="513067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A0F54C7E-5CC1-476A-BCBB-62250BA6B03B}"/>
              </a:ext>
            </a:extLst>
          </p:cNvPr>
          <p:cNvGrpSpPr/>
          <p:nvPr/>
        </p:nvGrpSpPr>
        <p:grpSpPr>
          <a:xfrm>
            <a:off x="9234823" y="1738078"/>
            <a:ext cx="481013" cy="1084263"/>
            <a:chOff x="7558477" y="874769"/>
            <a:chExt cx="481013" cy="1084263"/>
          </a:xfrm>
        </p:grpSpPr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B188DB8E-A90F-4847-A5B3-4372A8636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477" y="874769"/>
              <a:ext cx="481013" cy="217488"/>
            </a:xfrm>
            <a:custGeom>
              <a:avLst/>
              <a:gdLst>
                <a:gd name="T0" fmla="*/ 0 w 303"/>
                <a:gd name="T1" fmla="*/ 137 h 137"/>
                <a:gd name="T2" fmla="*/ 167 w 303"/>
                <a:gd name="T3" fmla="*/ 137 h 137"/>
                <a:gd name="T4" fmla="*/ 303 w 303"/>
                <a:gd name="T5" fmla="*/ 0 h 137"/>
                <a:gd name="T6" fmla="*/ 136 w 303"/>
                <a:gd name="T7" fmla="*/ 0 h 137"/>
                <a:gd name="T8" fmla="*/ 0 w 30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37">
                  <a:moveTo>
                    <a:pt x="0" y="137"/>
                  </a:moveTo>
                  <a:lnTo>
                    <a:pt x="167" y="137"/>
                  </a:lnTo>
                  <a:lnTo>
                    <a:pt x="303" y="0"/>
                  </a:lnTo>
                  <a:lnTo>
                    <a:pt x="13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BACDA0D1-32E8-4A9D-B4DD-026DFDBD7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590" y="874769"/>
              <a:ext cx="215900" cy="1084263"/>
            </a:xfrm>
            <a:custGeom>
              <a:avLst/>
              <a:gdLst>
                <a:gd name="T0" fmla="*/ 0 w 136"/>
                <a:gd name="T1" fmla="*/ 683 h 683"/>
                <a:gd name="T2" fmla="*/ 136 w 136"/>
                <a:gd name="T3" fmla="*/ 547 h 683"/>
                <a:gd name="T4" fmla="*/ 136 w 136"/>
                <a:gd name="T5" fmla="*/ 0 h 683"/>
                <a:gd name="T6" fmla="*/ 0 w 136"/>
                <a:gd name="T7" fmla="*/ 137 h 683"/>
                <a:gd name="T8" fmla="*/ 0 w 136"/>
                <a:gd name="T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83">
                  <a:moveTo>
                    <a:pt x="0" y="683"/>
                  </a:moveTo>
                  <a:lnTo>
                    <a:pt x="136" y="547"/>
                  </a:lnTo>
                  <a:lnTo>
                    <a:pt x="136" y="0"/>
                  </a:lnTo>
                  <a:lnTo>
                    <a:pt x="0" y="137"/>
                  </a:lnTo>
                  <a:lnTo>
                    <a:pt x="0" y="68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1E3357C7-C312-4364-B43E-02FDEF69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477" y="1092256"/>
              <a:ext cx="265113" cy="8667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F275329-37E4-4EEA-AA8B-7C869D34917E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 flipV="1">
            <a:off x="4811782" y="3230946"/>
            <a:ext cx="363772" cy="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08377FA6-00BC-486C-B414-ACDC72F35527}"/>
              </a:ext>
            </a:extLst>
          </p:cNvPr>
          <p:cNvSpPr/>
          <p:nvPr/>
        </p:nvSpPr>
        <p:spPr>
          <a:xfrm>
            <a:off x="8995843" y="3611757"/>
            <a:ext cx="874767" cy="874767"/>
          </a:xfrm>
          <a:prstGeom prst="ellipse">
            <a:avLst/>
          </a:prstGeom>
          <a:gradFill flip="none" rotWithShape="1">
            <a:gsLst>
              <a:gs pos="66675">
                <a:srgbClr val="8ACDEF"/>
              </a:gs>
              <a:gs pos="25000">
                <a:srgbClr val="5598BC"/>
              </a:gs>
              <a:gs pos="0">
                <a:srgbClr val="00B0F0">
                  <a:tint val="66000"/>
                  <a:satMod val="160000"/>
                  <a:shade val="30000"/>
                  <a:satMod val="115000"/>
                </a:srgbClr>
              </a:gs>
              <a:gs pos="42000">
                <a:srgbClr val="00B0F0">
                  <a:tint val="66000"/>
                  <a:satMod val="160000"/>
                  <a:shade val="67500"/>
                  <a:satMod val="115000"/>
                </a:srgbClr>
              </a:gs>
              <a:gs pos="89000">
                <a:srgbClr val="00B0F0">
                  <a:tint val="66000"/>
                  <a:satMod val="160000"/>
                  <a:shade val="100000"/>
                  <a:satMod val="115000"/>
                  <a:lumMod val="63000"/>
                  <a:lumOff val="37000"/>
                </a:srgbClr>
              </a:gs>
            </a:gsLst>
            <a:lin ang="13800000" scaled="0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DUQ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E057DBF-023B-4C60-BA6F-FC16C3BED7D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715836" y="2376560"/>
            <a:ext cx="3190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67">
            <a:extLst>
              <a:ext uri="{FF2B5EF4-FFF2-40B4-BE49-F238E27FC236}">
                <a16:creationId xmlns:a16="http://schemas.microsoft.com/office/drawing/2014/main" id="{9FA4B665-C515-4E3E-AEF2-1118F990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763" y="3910640"/>
            <a:ext cx="11011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Uncertainty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CEB966-ADD0-4AFD-8BAA-268B143B711C}"/>
              </a:ext>
            </a:extLst>
          </p:cNvPr>
          <p:cNvCxnSpPr>
            <a:cxnSpLocks/>
            <a:stCxn id="319" idx="6"/>
            <a:endCxn id="155" idx="1"/>
          </p:cNvCxnSpPr>
          <p:nvPr/>
        </p:nvCxnSpPr>
        <p:spPr>
          <a:xfrm flipV="1">
            <a:off x="9870610" y="4049140"/>
            <a:ext cx="2311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0453F0-FF9B-47D7-9FFA-6D235A62D008}"/>
              </a:ext>
            </a:extLst>
          </p:cNvPr>
          <p:cNvSpPr txBox="1"/>
          <p:nvPr/>
        </p:nvSpPr>
        <p:spPr>
          <a:xfrm>
            <a:off x="9128118" y="13437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880773-0317-45A5-A993-02F3052E2776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6681503" y="3667402"/>
            <a:ext cx="945" cy="6440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梯形 199">
            <a:extLst>
              <a:ext uri="{FF2B5EF4-FFF2-40B4-BE49-F238E27FC236}">
                <a16:creationId xmlns:a16="http://schemas.microsoft.com/office/drawing/2014/main" id="{ECAE59BC-EC66-4D82-BB1E-40DB6405E998}"/>
              </a:ext>
            </a:extLst>
          </p:cNvPr>
          <p:cNvSpPr/>
          <p:nvPr/>
        </p:nvSpPr>
        <p:spPr>
          <a:xfrm rot="5400000">
            <a:off x="2276509" y="2921077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1" name="梯形 200">
            <a:extLst>
              <a:ext uri="{FF2B5EF4-FFF2-40B4-BE49-F238E27FC236}">
                <a16:creationId xmlns:a16="http://schemas.microsoft.com/office/drawing/2014/main" id="{88BA2A85-4751-4643-AF6E-0E39DB33E777}"/>
              </a:ext>
            </a:extLst>
          </p:cNvPr>
          <p:cNvSpPr/>
          <p:nvPr/>
        </p:nvSpPr>
        <p:spPr>
          <a:xfrm rot="5400000">
            <a:off x="2271903" y="4431059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586989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71078" y="516236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8955168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411550" y="61522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 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B28503-F5AE-438A-892A-3A5DD01CBC99}"/>
              </a:ext>
            </a:extLst>
          </p:cNvPr>
          <p:cNvSpPr/>
          <p:nvPr/>
        </p:nvSpPr>
        <p:spPr>
          <a:xfrm>
            <a:off x="1210837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A291DA-1C21-46A5-AD4C-5BCE1D33C4C0}"/>
              </a:ext>
            </a:extLst>
          </p:cNvPr>
          <p:cNvSpPr/>
          <p:nvPr/>
        </p:nvSpPr>
        <p:spPr>
          <a:xfrm>
            <a:off x="1219715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0C2FCB-3327-4E56-B45F-FBE881EE10A0}"/>
              </a:ext>
            </a:extLst>
          </p:cNvPr>
          <p:cNvSpPr/>
          <p:nvPr/>
        </p:nvSpPr>
        <p:spPr>
          <a:xfrm>
            <a:off x="704811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F37E96-0039-46D8-91E9-3D6F0A2F4DC1}"/>
              </a:ext>
            </a:extLst>
          </p:cNvPr>
          <p:cNvSpPr/>
          <p:nvPr/>
        </p:nvSpPr>
        <p:spPr>
          <a:xfrm>
            <a:off x="1970843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clsf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14FE73-4DA8-42D1-9E23-98E68B177E6B}"/>
              </a:ext>
            </a:extLst>
          </p:cNvPr>
          <p:cNvSpPr/>
          <p:nvPr/>
        </p:nvSpPr>
        <p:spPr>
          <a:xfrm>
            <a:off x="2198189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835615-00FC-4EDF-B847-F5C88DBE0861}"/>
              </a:ext>
            </a:extLst>
          </p:cNvPr>
          <p:cNvSpPr/>
          <p:nvPr/>
        </p:nvSpPr>
        <p:spPr>
          <a:xfrm>
            <a:off x="2150085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2903D34-8EF2-48D6-B5CD-ECEB69C1E51F}"/>
              </a:ext>
            </a:extLst>
          </p:cNvPr>
          <p:cNvSpPr/>
          <p:nvPr/>
        </p:nvSpPr>
        <p:spPr>
          <a:xfrm>
            <a:off x="647829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D815FD5-27C8-4741-9F16-711BE3FFEAA4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rot="5400000">
            <a:off x="1211140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B6A0552-E7C0-490C-8EF7-88C74F116069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2337832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EC85903-79F8-49F3-943C-10DBB7F2F35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2334288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F17256B-8D65-4E4B-BE23-8E883734DB7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216473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B2A5B3E-3D59-46E2-8F79-5D670C5EA492}"/>
              </a:ext>
            </a:extLst>
          </p:cNvPr>
          <p:cNvSpPr/>
          <p:nvPr/>
        </p:nvSpPr>
        <p:spPr>
          <a:xfrm>
            <a:off x="5005591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2B5575F-5CF7-4647-8E85-F635F31BF946}"/>
              </a:ext>
            </a:extLst>
          </p:cNvPr>
          <p:cNvSpPr/>
          <p:nvPr/>
        </p:nvSpPr>
        <p:spPr>
          <a:xfrm>
            <a:off x="5014469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A4B549-88AE-4017-B999-CE3254037F5F}"/>
              </a:ext>
            </a:extLst>
          </p:cNvPr>
          <p:cNvSpPr/>
          <p:nvPr/>
        </p:nvSpPr>
        <p:spPr>
          <a:xfrm>
            <a:off x="4499565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567BF02-9667-4386-B37E-E9CAB3DBD1C8}"/>
              </a:ext>
            </a:extLst>
          </p:cNvPr>
          <p:cNvSpPr/>
          <p:nvPr/>
        </p:nvSpPr>
        <p:spPr>
          <a:xfrm>
            <a:off x="5765597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6EBADF-B1CE-4E0C-8593-7147A000EF67}"/>
              </a:ext>
            </a:extLst>
          </p:cNvPr>
          <p:cNvSpPr/>
          <p:nvPr/>
        </p:nvSpPr>
        <p:spPr>
          <a:xfrm>
            <a:off x="5992943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B5A06B3-EF52-4FB5-A5B2-BB4D5CD88976}"/>
              </a:ext>
            </a:extLst>
          </p:cNvPr>
          <p:cNvSpPr/>
          <p:nvPr/>
        </p:nvSpPr>
        <p:spPr>
          <a:xfrm>
            <a:off x="5944839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18A6E27-C8D7-4733-8117-F22D9732E03C}"/>
              </a:ext>
            </a:extLst>
          </p:cNvPr>
          <p:cNvSpPr/>
          <p:nvPr/>
        </p:nvSpPr>
        <p:spPr>
          <a:xfrm>
            <a:off x="4442583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DD00C00-78EF-4D4E-A952-6BB7A8D5E122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 rot="5400000">
            <a:off x="5005894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1C2F1C94-3173-4C4F-9EE3-584DE687CA3E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rot="16200000" flipH="1">
            <a:off x="6132586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976BE01-E9D6-4C58-9797-85206152781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6129042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BD63BA87-22FA-4F9C-B988-60ACDE7A2630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5011227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241596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25624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9060040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967953" y="5523801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Multi-head Generator and Modal Attention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/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blipFill>
                <a:blip r:embed="rId2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9873F7-4FFE-41BE-BD17-47AC0B06825C}"/>
              </a:ext>
            </a:extLst>
          </p:cNvPr>
          <p:cNvSpPr/>
          <p:nvPr/>
        </p:nvSpPr>
        <p:spPr>
          <a:xfrm>
            <a:off x="1349742" y="1830271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858636-EDD6-4271-9B50-90F4968E31D2}"/>
              </a:ext>
            </a:extLst>
          </p:cNvPr>
          <p:cNvSpPr txBox="1"/>
          <p:nvPr/>
        </p:nvSpPr>
        <p:spPr>
          <a:xfrm>
            <a:off x="2596916" y="1847703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2BB02-F651-41BF-A08F-5B1C3189480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42911" y="2278587"/>
            <a:ext cx="406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2564E1C-504A-46D7-B9BF-2125116AFA7E}"/>
              </a:ext>
            </a:extLst>
          </p:cNvPr>
          <p:cNvSpPr txBox="1"/>
          <p:nvPr/>
        </p:nvSpPr>
        <p:spPr>
          <a:xfrm>
            <a:off x="2617768" y="234981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DE580BA-1D6B-41D4-9E0D-73BFE86D1D8A}"/>
              </a:ext>
            </a:extLst>
          </p:cNvPr>
          <p:cNvSpPr/>
          <p:nvPr/>
        </p:nvSpPr>
        <p:spPr>
          <a:xfrm>
            <a:off x="1831837" y="1843000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3D074F0-48BF-47F1-B02D-D7A956D7701E}"/>
              </a:ext>
            </a:extLst>
          </p:cNvPr>
          <p:cNvSpPr/>
          <p:nvPr/>
        </p:nvSpPr>
        <p:spPr>
          <a:xfrm>
            <a:off x="1840715" y="2437442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10DEA0-7EFD-4C00-96D9-5BB4949084FC}"/>
              </a:ext>
            </a:extLst>
          </p:cNvPr>
          <p:cNvSpPr txBox="1"/>
          <p:nvPr/>
        </p:nvSpPr>
        <p:spPr>
          <a:xfrm>
            <a:off x="1817600" y="182700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76DA2B-7A23-482B-A169-1CBDF277DD6E}"/>
              </a:ext>
            </a:extLst>
          </p:cNvPr>
          <p:cNvSpPr txBox="1"/>
          <p:nvPr/>
        </p:nvSpPr>
        <p:spPr>
          <a:xfrm>
            <a:off x="1840715" y="24336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ED44DFE-D13B-45F9-B3A2-EDD288056C85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2237496" y="1986202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730BF5F-F143-43A7-8098-5D3B880B3912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2240372" y="2580644"/>
            <a:ext cx="37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8F36DEC-0F99-4F5B-B987-A02A31B17386}"/>
              </a:ext>
            </a:extLst>
          </p:cNvPr>
          <p:cNvSpPr/>
          <p:nvPr/>
        </p:nvSpPr>
        <p:spPr>
          <a:xfrm>
            <a:off x="5235371" y="1809383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AFD71AA-03B5-48BB-9598-6B1C52BF87EE}"/>
              </a:ext>
            </a:extLst>
          </p:cNvPr>
          <p:cNvSpPr txBox="1"/>
          <p:nvPr/>
        </p:nvSpPr>
        <p:spPr>
          <a:xfrm>
            <a:off x="6482545" y="1826815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21B724-0B04-4D4C-8E4F-734A9852C3F9}"/>
              </a:ext>
            </a:extLst>
          </p:cNvPr>
          <p:cNvSpPr txBox="1"/>
          <p:nvPr/>
        </p:nvSpPr>
        <p:spPr>
          <a:xfrm>
            <a:off x="6503397" y="233780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Estimatio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6427E26-4BAC-442B-81C3-239E26909755}"/>
              </a:ext>
            </a:extLst>
          </p:cNvPr>
          <p:cNvSpPr/>
          <p:nvPr/>
        </p:nvSpPr>
        <p:spPr>
          <a:xfrm>
            <a:off x="5717466" y="1822112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F370A3E-03EF-47A1-BAB7-EAA15BEB0D18}"/>
              </a:ext>
            </a:extLst>
          </p:cNvPr>
          <p:cNvSpPr/>
          <p:nvPr/>
        </p:nvSpPr>
        <p:spPr>
          <a:xfrm>
            <a:off x="5738765" y="2425259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AFF118-091D-4440-9A5B-16E386D5AB2C}"/>
              </a:ext>
            </a:extLst>
          </p:cNvPr>
          <p:cNvSpPr txBox="1"/>
          <p:nvPr/>
        </p:nvSpPr>
        <p:spPr>
          <a:xfrm>
            <a:off x="5707987" y="180843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05FB72-19B0-4A7F-A24B-43536CF92710}"/>
              </a:ext>
            </a:extLst>
          </p:cNvPr>
          <p:cNvSpPr txBox="1"/>
          <p:nvPr/>
        </p:nvSpPr>
        <p:spPr>
          <a:xfrm>
            <a:off x="5712731" y="241544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10B11FB-4837-4AE9-9B93-28960323E9E8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6123125" y="1965314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E1DB6C3-0B9A-43BE-AD3B-52059ADE20E2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138422" y="2568461"/>
            <a:ext cx="364975" cy="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/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blipFill>
                <a:blip r:embed="rId3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椭圆 84">
            <a:extLst>
              <a:ext uri="{FF2B5EF4-FFF2-40B4-BE49-F238E27FC236}">
                <a16:creationId xmlns:a16="http://schemas.microsoft.com/office/drawing/2014/main" id="{469F2734-81B5-4C5D-A9F7-D437920625C1}"/>
              </a:ext>
            </a:extLst>
          </p:cNvPr>
          <p:cNvSpPr/>
          <p:nvPr/>
        </p:nvSpPr>
        <p:spPr>
          <a:xfrm>
            <a:off x="1686283" y="3599042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47DA1F1-71FE-4432-A1DD-8FD1E0FE97C8}"/>
              </a:ext>
            </a:extLst>
          </p:cNvPr>
          <p:cNvCxnSpPr>
            <a:cxnSpLocks/>
            <a:stCxn id="82" idx="3"/>
            <a:endCxn id="85" idx="2"/>
          </p:cNvCxnSpPr>
          <p:nvPr/>
        </p:nvCxnSpPr>
        <p:spPr>
          <a:xfrm flipV="1">
            <a:off x="1006230" y="3793420"/>
            <a:ext cx="680053" cy="1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DBDE260-715C-44C4-AA6B-21A3D8E54932}"/>
              </a:ext>
            </a:extLst>
          </p:cNvPr>
          <p:cNvSpPr txBox="1"/>
          <p:nvPr/>
        </p:nvSpPr>
        <p:spPr>
          <a:xfrm>
            <a:off x="1176254" y="3539405"/>
            <a:ext cx="31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/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blipFill>
                <a:blip r:embed="rId4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442BE5-F2FC-4CBF-A857-DE42B70CBFD0}"/>
              </a:ext>
            </a:extLst>
          </p:cNvPr>
          <p:cNvCxnSpPr>
            <a:cxnSpLocks/>
            <a:stCxn id="103" idx="3"/>
            <a:endCxn id="61" idx="1"/>
          </p:cNvCxnSpPr>
          <p:nvPr/>
        </p:nvCxnSpPr>
        <p:spPr>
          <a:xfrm flipV="1">
            <a:off x="4828649" y="2257699"/>
            <a:ext cx="406722" cy="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032C5C8-1A62-4F1D-8F8C-65F6ADC3DCC3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2075038" y="3789770"/>
            <a:ext cx="770452" cy="3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2F9DE87-4843-4B0D-B926-A80D2F80F475}"/>
              </a:ext>
            </a:extLst>
          </p:cNvPr>
          <p:cNvSpPr txBox="1"/>
          <p:nvPr/>
        </p:nvSpPr>
        <p:spPr>
          <a:xfrm>
            <a:off x="2083567" y="3525916"/>
            <a:ext cx="855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Softmax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/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blipFill>
                <a:blip r:embed="rId5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>
            <a:extLst>
              <a:ext uri="{FF2B5EF4-FFF2-40B4-BE49-F238E27FC236}">
                <a16:creationId xmlns:a16="http://schemas.microsoft.com/office/drawing/2014/main" id="{6F5B83AB-4BC4-4682-94E1-E8FB37D5D8A7}"/>
              </a:ext>
            </a:extLst>
          </p:cNvPr>
          <p:cNvSpPr/>
          <p:nvPr/>
        </p:nvSpPr>
        <p:spPr>
          <a:xfrm>
            <a:off x="5839695" y="3572534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84F7E386-EFB0-4A10-9DB2-1699DB8A35A2}"/>
              </a:ext>
            </a:extLst>
          </p:cNvPr>
          <p:cNvSpPr/>
          <p:nvPr/>
        </p:nvSpPr>
        <p:spPr>
          <a:xfrm>
            <a:off x="5312255" y="4092415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89985-A342-42B5-985C-D0ED5868D8C1}"/>
              </a:ext>
            </a:extLst>
          </p:cNvPr>
          <p:cNvSpPr/>
          <p:nvPr/>
        </p:nvSpPr>
        <p:spPr>
          <a:xfrm>
            <a:off x="6817322" y="4061809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659F4D94-A8FC-420B-BA26-8220A0AD58C9}"/>
              </a:ext>
            </a:extLst>
          </p:cNvPr>
          <p:cNvSpPr/>
          <p:nvPr/>
        </p:nvSpPr>
        <p:spPr>
          <a:xfrm>
            <a:off x="6085154" y="3033906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72BB905C-7F18-493A-BC6E-1CD976322594}"/>
              </a:ext>
            </a:extLst>
          </p:cNvPr>
          <p:cNvCxnSpPr>
            <a:stCxn id="115" idx="0"/>
            <a:endCxn id="116" idx="1"/>
          </p:cNvCxnSpPr>
          <p:nvPr/>
        </p:nvCxnSpPr>
        <p:spPr>
          <a:xfrm rot="16200000" flipH="1">
            <a:off x="5176977" y="2909817"/>
            <a:ext cx="97295" cy="1342003"/>
          </a:xfrm>
          <a:prstGeom prst="curvedConnector3">
            <a:avLst>
              <a:gd name="adj1" fmla="val -3353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34136046-8F19-4CB9-8572-1A3C7CD33A8E}"/>
              </a:ext>
            </a:extLst>
          </p:cNvPr>
          <p:cNvSpPr txBox="1"/>
          <p:nvPr/>
        </p:nvSpPr>
        <p:spPr>
          <a:xfrm>
            <a:off x="6112571" y="300469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C537624-81D0-4251-B435-6A47A5577899}"/>
              </a:ext>
            </a:extLst>
          </p:cNvPr>
          <p:cNvSpPr txBox="1"/>
          <p:nvPr/>
        </p:nvSpPr>
        <p:spPr>
          <a:xfrm>
            <a:off x="5332494" y="4063393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F2E4889-BFBE-4656-89B3-46219F7B5B4E}"/>
              </a:ext>
            </a:extLst>
          </p:cNvPr>
          <p:cNvSpPr txBox="1"/>
          <p:nvPr/>
        </p:nvSpPr>
        <p:spPr>
          <a:xfrm>
            <a:off x="6841875" y="4035499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01EEEF-0B2F-45BC-9EAF-13A39E25AC27}"/>
              </a:ext>
            </a:extLst>
          </p:cNvPr>
          <p:cNvSpPr txBox="1"/>
          <p:nvPr/>
        </p:nvSpPr>
        <p:spPr>
          <a:xfrm>
            <a:off x="5072838" y="3210543"/>
            <a:ext cx="260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7E00E46-E13B-49B3-BF7B-FA761E574B84}"/>
              </a:ext>
            </a:extLst>
          </p:cNvPr>
          <p:cNvSpPr/>
          <p:nvPr/>
        </p:nvSpPr>
        <p:spPr>
          <a:xfrm>
            <a:off x="2912078" y="3329632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715DA13-800F-4A01-A161-DCCD5685408A}"/>
              </a:ext>
            </a:extLst>
          </p:cNvPr>
          <p:cNvSpPr/>
          <p:nvPr/>
        </p:nvSpPr>
        <p:spPr>
          <a:xfrm>
            <a:off x="2912078" y="363179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619933E-E78B-4120-95DC-C0EA792C221B}"/>
              </a:ext>
            </a:extLst>
          </p:cNvPr>
          <p:cNvSpPr/>
          <p:nvPr/>
        </p:nvSpPr>
        <p:spPr>
          <a:xfrm>
            <a:off x="2914020" y="393350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BBD1658-69A4-46BF-B45C-CF38709BBC9F}"/>
              </a:ext>
            </a:extLst>
          </p:cNvPr>
          <p:cNvSpPr txBox="1"/>
          <p:nvPr/>
        </p:nvSpPr>
        <p:spPr>
          <a:xfrm>
            <a:off x="2867262" y="33329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D255B4E-657F-44E9-91B5-EFFE4AF5EA10}"/>
              </a:ext>
            </a:extLst>
          </p:cNvPr>
          <p:cNvSpPr txBox="1"/>
          <p:nvPr/>
        </p:nvSpPr>
        <p:spPr>
          <a:xfrm>
            <a:off x="2867262" y="364334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841D7CE-CC24-4A65-B821-6FD56F5E5AF1}"/>
              </a:ext>
            </a:extLst>
          </p:cNvPr>
          <p:cNvSpPr txBox="1"/>
          <p:nvPr/>
        </p:nvSpPr>
        <p:spPr>
          <a:xfrm>
            <a:off x="2872341" y="39413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E8898314-F0D3-43FD-96D7-AAB265B44DD4}"/>
              </a:ext>
            </a:extLst>
          </p:cNvPr>
          <p:cNvCxnSpPr>
            <a:cxnSpLocks noChangeAspect="1"/>
          </p:cNvCxnSpPr>
          <p:nvPr/>
        </p:nvCxnSpPr>
        <p:spPr>
          <a:xfrm>
            <a:off x="6244430" y="3907800"/>
            <a:ext cx="551122" cy="2697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41E2101-90B8-42D6-818C-6EF3DBBC5FE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658111" y="3929081"/>
            <a:ext cx="199993" cy="1935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CB1A16-81F4-4377-84DF-B4162826D3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757721" y="4100937"/>
            <a:ext cx="68177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E5B1DBE-675D-480D-BF11-C4BC5F3D294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96889" y="3832714"/>
            <a:ext cx="68175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1FC5CA97-9B7C-410F-888D-94138B29394A}"/>
              </a:ext>
            </a:extLst>
          </p:cNvPr>
          <p:cNvCxnSpPr>
            <a:cxnSpLocks noChangeAspect="1"/>
          </p:cNvCxnSpPr>
          <p:nvPr/>
        </p:nvCxnSpPr>
        <p:spPr>
          <a:xfrm>
            <a:off x="5612660" y="4074768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466154CD-9947-4703-9CB3-F7F899A94418}"/>
              </a:ext>
            </a:extLst>
          </p:cNvPr>
          <p:cNvCxnSpPr>
            <a:cxnSpLocks noChangeAspect="1"/>
          </p:cNvCxnSpPr>
          <p:nvPr/>
        </p:nvCxnSpPr>
        <p:spPr>
          <a:xfrm>
            <a:off x="5801636" y="3889372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4F63C86A-FD44-4E14-A151-DF83718BA3C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15237" y="3426401"/>
            <a:ext cx="61219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1129BD7-C840-42B5-A57C-46C45B0A5CA4}"/>
              </a:ext>
            </a:extLst>
          </p:cNvPr>
          <p:cNvCxnSpPr>
            <a:cxnSpLocks noChangeAspect="1"/>
          </p:cNvCxnSpPr>
          <p:nvPr/>
        </p:nvCxnSpPr>
        <p:spPr>
          <a:xfrm>
            <a:off x="6116088" y="3410601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2CF26C12-2F70-41F8-B673-F818E415918B}"/>
              </a:ext>
            </a:extLst>
          </p:cNvPr>
          <p:cNvCxnSpPr>
            <a:cxnSpLocks noChangeAspect="1"/>
          </p:cNvCxnSpPr>
          <p:nvPr/>
        </p:nvCxnSpPr>
        <p:spPr>
          <a:xfrm>
            <a:off x="6058176" y="3526425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70C4438-5FC8-4F07-B66C-5271F248E93A}"/>
              </a:ext>
            </a:extLst>
          </p:cNvPr>
          <p:cNvSpPr txBox="1"/>
          <p:nvPr/>
        </p:nvSpPr>
        <p:spPr>
          <a:xfrm>
            <a:off x="6197624" y="340891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Uncertainty=RBF(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E4C1E209-57B9-4F0B-AA90-11EE24CDFF28}"/>
              </a:ext>
            </a:extLst>
          </p:cNvPr>
          <p:cNvSpPr/>
          <p:nvPr/>
        </p:nvSpPr>
        <p:spPr>
          <a:xfrm>
            <a:off x="8156270" y="2013486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梯形 150">
            <a:extLst>
              <a:ext uri="{FF2B5EF4-FFF2-40B4-BE49-F238E27FC236}">
                <a16:creationId xmlns:a16="http://schemas.microsoft.com/office/drawing/2014/main" id="{2E07B1D6-C5B4-4A98-ADDD-3A8A9F4899BB}"/>
              </a:ext>
            </a:extLst>
          </p:cNvPr>
          <p:cNvSpPr/>
          <p:nvPr/>
        </p:nvSpPr>
        <p:spPr>
          <a:xfrm rot="5400000">
            <a:off x="8619258" y="201398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00C22130-1171-4011-91C5-5467AE6EDF95}"/>
              </a:ext>
            </a:extLst>
          </p:cNvPr>
          <p:cNvSpPr/>
          <p:nvPr/>
        </p:nvSpPr>
        <p:spPr>
          <a:xfrm>
            <a:off x="8156270" y="2819115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2455C8D6-C430-431C-B699-C8703774920C}"/>
              </a:ext>
            </a:extLst>
          </p:cNvPr>
          <p:cNvSpPr/>
          <p:nvPr/>
        </p:nvSpPr>
        <p:spPr>
          <a:xfrm>
            <a:off x="8156270" y="3625697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梯形 336">
            <a:extLst>
              <a:ext uri="{FF2B5EF4-FFF2-40B4-BE49-F238E27FC236}">
                <a16:creationId xmlns:a16="http://schemas.microsoft.com/office/drawing/2014/main" id="{DEAE2826-49AC-41E7-AAC7-C60F3CDE566F}"/>
              </a:ext>
            </a:extLst>
          </p:cNvPr>
          <p:cNvSpPr/>
          <p:nvPr/>
        </p:nvSpPr>
        <p:spPr>
          <a:xfrm rot="5400000">
            <a:off x="8619258" y="281621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梯形 337">
            <a:extLst>
              <a:ext uri="{FF2B5EF4-FFF2-40B4-BE49-F238E27FC236}">
                <a16:creationId xmlns:a16="http://schemas.microsoft.com/office/drawing/2014/main" id="{A9F2F36A-CC65-4810-8B6B-9E6CB7E9FBCE}"/>
              </a:ext>
            </a:extLst>
          </p:cNvPr>
          <p:cNvSpPr/>
          <p:nvPr/>
        </p:nvSpPr>
        <p:spPr>
          <a:xfrm rot="5400000">
            <a:off x="8619258" y="362262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CDC073A1-989E-4900-BD2C-826DDB9E1CF2}"/>
              </a:ext>
            </a:extLst>
          </p:cNvPr>
          <p:cNvSpPr/>
          <p:nvPr/>
        </p:nvSpPr>
        <p:spPr>
          <a:xfrm>
            <a:off x="9332401" y="2750949"/>
            <a:ext cx="862721" cy="518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9327E5D-59BF-4FD0-A851-7934C0EB56D1}"/>
              </a:ext>
            </a:extLst>
          </p:cNvPr>
          <p:cNvCxnSpPr>
            <a:cxnSpLocks/>
            <a:stCxn id="329" idx="3"/>
            <a:endCxn id="151" idx="2"/>
          </p:cNvCxnSpPr>
          <p:nvPr/>
        </p:nvCxnSpPr>
        <p:spPr>
          <a:xfrm flipV="1">
            <a:off x="8543836" y="2207767"/>
            <a:ext cx="2063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6D3D446-841D-40E7-9DA7-33E5C440504F}"/>
              </a:ext>
            </a:extLst>
          </p:cNvPr>
          <p:cNvCxnSpPr>
            <a:cxnSpLocks/>
            <a:stCxn id="334" idx="3"/>
            <a:endCxn id="337" idx="2"/>
          </p:cNvCxnSpPr>
          <p:nvPr/>
        </p:nvCxnSpPr>
        <p:spPr>
          <a:xfrm flipV="1">
            <a:off x="8543836" y="3009994"/>
            <a:ext cx="206385" cy="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875CAD0-9A58-443A-98F4-35BF29D5E0B9}"/>
              </a:ext>
            </a:extLst>
          </p:cNvPr>
          <p:cNvCxnSpPr>
            <a:cxnSpLocks/>
            <a:stCxn id="335" idx="3"/>
            <a:endCxn id="338" idx="2"/>
          </p:cNvCxnSpPr>
          <p:nvPr/>
        </p:nvCxnSpPr>
        <p:spPr>
          <a:xfrm flipV="1">
            <a:off x="8543836" y="3816404"/>
            <a:ext cx="206385" cy="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995DE4F9-D4FE-45B8-9160-3B07AFCF960A}"/>
              </a:ext>
            </a:extLst>
          </p:cNvPr>
          <p:cNvCxnSpPr>
            <a:cxnSpLocks/>
            <a:stCxn id="337" idx="0"/>
            <a:endCxn id="152" idx="1"/>
          </p:cNvCxnSpPr>
          <p:nvPr/>
        </p:nvCxnSpPr>
        <p:spPr>
          <a:xfrm flipV="1">
            <a:off x="9137786" y="3009993"/>
            <a:ext cx="1946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A9D6E065-16A1-49AD-80A9-52765F061BB3}"/>
              </a:ext>
            </a:extLst>
          </p:cNvPr>
          <p:cNvCxnSpPr>
            <a:cxnSpLocks/>
            <a:stCxn id="151" idx="0"/>
            <a:endCxn id="152" idx="0"/>
          </p:cNvCxnSpPr>
          <p:nvPr/>
        </p:nvCxnSpPr>
        <p:spPr>
          <a:xfrm>
            <a:off x="9137786" y="2207767"/>
            <a:ext cx="625976" cy="5431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F1BFE1C-FF49-4DC9-9EBF-59A5B9DC28DA}"/>
              </a:ext>
            </a:extLst>
          </p:cNvPr>
          <p:cNvCxnSpPr>
            <a:cxnSpLocks/>
            <a:stCxn id="338" idx="0"/>
            <a:endCxn id="152" idx="2"/>
          </p:cNvCxnSpPr>
          <p:nvPr/>
        </p:nvCxnSpPr>
        <p:spPr>
          <a:xfrm flipV="1">
            <a:off x="9137786" y="3269036"/>
            <a:ext cx="625976" cy="547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C03E41A-5E21-4B6E-9C5E-BF66BD72FB9C}"/>
              </a:ext>
            </a:extLst>
          </p:cNvPr>
          <p:cNvSpPr txBox="1"/>
          <p:nvPr/>
        </p:nvSpPr>
        <p:spPr>
          <a:xfrm>
            <a:off x="8767836" y="20590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FBFAA9DE-6633-4C9D-B447-6202B188439B}"/>
              </a:ext>
            </a:extLst>
          </p:cNvPr>
          <p:cNvSpPr txBox="1"/>
          <p:nvPr/>
        </p:nvSpPr>
        <p:spPr>
          <a:xfrm>
            <a:off x="8767836" y="286240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DC6A0370-A606-4C3A-9212-82D4EC90049B}"/>
              </a:ext>
            </a:extLst>
          </p:cNvPr>
          <p:cNvSpPr txBox="1"/>
          <p:nvPr/>
        </p:nvSpPr>
        <p:spPr>
          <a:xfrm>
            <a:off x="8776714" y="36869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梯形 344">
            <a:extLst>
              <a:ext uri="{FF2B5EF4-FFF2-40B4-BE49-F238E27FC236}">
                <a16:creationId xmlns:a16="http://schemas.microsoft.com/office/drawing/2014/main" id="{52207E6C-47C7-4BB9-8BDD-ABF8431AB68F}"/>
              </a:ext>
            </a:extLst>
          </p:cNvPr>
          <p:cNvSpPr/>
          <p:nvPr/>
        </p:nvSpPr>
        <p:spPr>
          <a:xfrm rot="16200000">
            <a:off x="10258522" y="281110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737353D-B287-443F-B02A-84AE0E77BEBA}"/>
              </a:ext>
            </a:extLst>
          </p:cNvPr>
          <p:cNvCxnSpPr>
            <a:stCxn id="152" idx="3"/>
            <a:endCxn id="345" idx="0"/>
          </p:cNvCxnSpPr>
          <p:nvPr/>
        </p:nvCxnSpPr>
        <p:spPr>
          <a:xfrm flipV="1">
            <a:off x="10195122" y="3004886"/>
            <a:ext cx="194363" cy="5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>
            <a:extLst>
              <a:ext uri="{FF2B5EF4-FFF2-40B4-BE49-F238E27FC236}">
                <a16:creationId xmlns:a16="http://schemas.microsoft.com/office/drawing/2014/main" id="{A714909F-937D-4F46-9DCD-2CA15B9547F1}"/>
              </a:ext>
            </a:extLst>
          </p:cNvPr>
          <p:cNvSpPr txBox="1"/>
          <p:nvPr/>
        </p:nvSpPr>
        <p:spPr>
          <a:xfrm>
            <a:off x="10438484" y="2862402"/>
            <a:ext cx="29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/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blipFill>
                <a:blip r:embed="rId6"/>
                <a:stretch>
                  <a:fillRect r="-14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17C4DC1-4969-4F02-AE00-C24DD09DD841}"/>
              </a:ext>
            </a:extLst>
          </p:cNvPr>
          <p:cNvCxnSpPr>
            <a:cxnSpLocks/>
            <a:stCxn id="345" idx="2"/>
            <a:endCxn id="348" idx="1"/>
          </p:cNvCxnSpPr>
          <p:nvPr/>
        </p:nvCxnSpPr>
        <p:spPr>
          <a:xfrm>
            <a:off x="10777050" y="3004886"/>
            <a:ext cx="174259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7291" y="517912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InterAttention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29573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7291" y="517912"/>
            <a:ext cx="225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InterAttention</a:t>
            </a:r>
            <a:r>
              <a:rPr lang="zh-CN" altLang="en-US" dirty="0"/>
              <a:t>待修改</a:t>
            </a:r>
          </a:p>
        </p:txBody>
      </p:sp>
    </p:spTree>
    <p:extLst>
      <p:ext uri="{BB962C8B-B14F-4D97-AF65-F5344CB8AC3E}">
        <p14:creationId xmlns:p14="http://schemas.microsoft.com/office/powerpoint/2010/main" val="42893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Dropbox\Graduation project\project\multi-modal-image-translation\multi-modal-image-translation-UC\new_resultsGP0.1_5_withoutMA2\val-400\fake_t1ce\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88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MA2\val-400\fake_t1ce\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47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baseline2\new_results\brats\multi_modal_no_attention\val-400\fake_t1ce\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47" y="2539711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Dropbox\Graduation project\project\multi-modal-image-translation\multi-modal-image-translation-UC\new_resultsGP0.1_5_MA2\val-400\fake_t1ce\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68" y="2540186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412612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819106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226547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39059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633040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4EAFD26A-157B-4ACA-A7FD-4ADF099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75" y="2540186"/>
            <a:ext cx="1407125" cy="14071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75756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76300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8137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9476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9999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片包含 动物, 海胆, 照片, 黑暗&#10;&#10;描述已自动生成">
            <a:extLst>
              <a:ext uri="{FF2B5EF4-FFF2-40B4-BE49-F238E27FC236}">
                <a16:creationId xmlns:a16="http://schemas.microsoft.com/office/drawing/2014/main" id="{0E925395-5AFF-4E22-91C7-84F243BC7E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2" t="47284" r="25131" b="39009"/>
          <a:stretch/>
        </p:blipFill>
        <p:spPr>
          <a:xfrm>
            <a:off x="8154266" y="2569736"/>
            <a:ext cx="426362" cy="4362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49897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Dropbox\Graduation project\project\multi-modal-image-translation\multi-modal-image-translation-baseline2\new_results\brats\multi_modal_no_attention\val-400\fake_t1ce\30_看图王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06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525661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E:\Dropbox\Graduation project\project\multi-modal-image-translation\multi-modal-image-translation-MA2\val-400\fake_t1ce\30_看图王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51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926206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 descr="E:\Dropbox\Graduation project\project\multi-modal-image-translation\multi-modal-image-translation-UC\new_resultsGP0.1_5_withoutMA2\val-400\fake_t1ce\30_看图王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22" y="2565803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331277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E:\Dropbox\Graduation project\project\multi-modal-image-translation\multi-modal-image-translation-UC\new_resultsGP0.1_5_MA2\val-400\fake_t1ce\30_看图王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13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44668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6802" y="643747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7209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id="{313878C6-0F1E-4EA7-B61A-C9D387BF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27" y="3455994"/>
            <a:ext cx="1407600" cy="14076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C0BBE983-2AD6-45F7-A9A7-54B0141D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8" y="3455384"/>
            <a:ext cx="1407600" cy="14076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F8D3CAD-B340-4724-A8C2-B40A89B0B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27" y="3455384"/>
            <a:ext cx="1407600" cy="1407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88F4BE0-4602-43C8-A0C0-6654CF1FB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56" y="3455384"/>
            <a:ext cx="1407600" cy="1407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6A96F08-567B-481C-8B9D-742DEC616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15" y="3455384"/>
            <a:ext cx="1407600" cy="1407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B9E448D-2E10-4E11-8623-1B51D8F67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8" y="1113867"/>
            <a:ext cx="1407600" cy="14076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BBB3190-3A07-453A-BE70-861210F36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7" y="1113867"/>
            <a:ext cx="1407600" cy="1407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376C59D-A4F0-4E26-8B59-2EE807FC19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42" y="1114104"/>
            <a:ext cx="1407600" cy="1407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35BAF27-0810-4E8E-B69A-77A9EEEF4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2" y="1114104"/>
            <a:ext cx="1407600" cy="140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BF1042-59D2-46AE-BA36-7E7DEB26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10" y="1113867"/>
            <a:ext cx="1407600" cy="1407600"/>
          </a:xfrm>
          <a:prstGeom prst="rect">
            <a:avLst/>
          </a:prstGeom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373866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780360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187801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00313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594294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23775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31619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31616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32223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41603" y="1916846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048" y="10905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新图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C6D849-AA0B-4199-8512-F3EC2D20E8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1144537"/>
            <a:ext cx="435600" cy="4356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11151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43563A6-54A1-4503-B79B-9C98C2790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1144537"/>
            <a:ext cx="435600" cy="4356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05922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3FDD3CF-2CE8-406D-A7D7-20EFB50B2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1144537"/>
            <a:ext cx="435600" cy="4356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292531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5DCE22D-E37A-48FC-AEE6-B769B8214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55" y="1148165"/>
            <a:ext cx="435600" cy="4356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887460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94F6167-9B51-42D0-B16A-6570A2088B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75" y="1143893"/>
            <a:ext cx="435600" cy="435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486915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5">
            <a:extLst>
              <a:ext uri="{FF2B5EF4-FFF2-40B4-BE49-F238E27FC236}">
                <a16:creationId xmlns:a16="http://schemas.microsoft.com/office/drawing/2014/main" id="{06340924-7AFC-4656-B2FC-2C0D2163EC32}"/>
              </a:ext>
            </a:extLst>
          </p:cNvPr>
          <p:cNvSpPr txBox="1"/>
          <p:nvPr/>
        </p:nvSpPr>
        <p:spPr>
          <a:xfrm>
            <a:off x="2373866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6">
            <a:extLst>
              <a:ext uri="{FF2B5EF4-FFF2-40B4-BE49-F238E27FC236}">
                <a16:creationId xmlns:a16="http://schemas.microsoft.com/office/drawing/2014/main" id="{A1A2A891-ED16-4B64-9630-44646B0E82E9}"/>
              </a:ext>
            </a:extLst>
          </p:cNvPr>
          <p:cNvSpPr txBox="1"/>
          <p:nvPr/>
        </p:nvSpPr>
        <p:spPr>
          <a:xfrm>
            <a:off x="3780360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27">
            <a:extLst>
              <a:ext uri="{FF2B5EF4-FFF2-40B4-BE49-F238E27FC236}">
                <a16:creationId xmlns:a16="http://schemas.microsoft.com/office/drawing/2014/main" id="{24FB3D46-E570-4A3B-A40A-6B40D2354AD7}"/>
              </a:ext>
            </a:extLst>
          </p:cNvPr>
          <p:cNvSpPr txBox="1"/>
          <p:nvPr/>
        </p:nvSpPr>
        <p:spPr>
          <a:xfrm>
            <a:off x="5187801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28">
            <a:extLst>
              <a:ext uri="{FF2B5EF4-FFF2-40B4-BE49-F238E27FC236}">
                <a16:creationId xmlns:a16="http://schemas.microsoft.com/office/drawing/2014/main" id="{6894A12F-1C09-4680-A74A-3A9B34B02D1F}"/>
              </a:ext>
            </a:extLst>
          </p:cNvPr>
          <p:cNvSpPr txBox="1"/>
          <p:nvPr/>
        </p:nvSpPr>
        <p:spPr>
          <a:xfrm>
            <a:off x="8000313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29">
            <a:extLst>
              <a:ext uri="{FF2B5EF4-FFF2-40B4-BE49-F238E27FC236}">
                <a16:creationId xmlns:a16="http://schemas.microsoft.com/office/drawing/2014/main" id="{E9BEAE17-BDCB-4D65-A3D1-334EEA57F27D}"/>
              </a:ext>
            </a:extLst>
          </p:cNvPr>
          <p:cNvSpPr txBox="1"/>
          <p:nvPr/>
        </p:nvSpPr>
        <p:spPr>
          <a:xfrm>
            <a:off x="6594294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940F19-4DA8-4CF4-B130-9D6086FED9B4}"/>
              </a:ext>
            </a:extLst>
          </p:cNvPr>
          <p:cNvSpPr/>
          <p:nvPr/>
        </p:nvSpPr>
        <p:spPr>
          <a:xfrm>
            <a:off x="2913000" y="418040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3144049-EEBF-4F46-8141-A4A64CD81A4D}"/>
              </a:ext>
            </a:extLst>
          </p:cNvPr>
          <p:cNvSpPr/>
          <p:nvPr/>
        </p:nvSpPr>
        <p:spPr>
          <a:xfrm>
            <a:off x="4316727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EED72B3-EB9E-42C9-BEC1-8D91CEEB38A8}"/>
              </a:ext>
            </a:extLst>
          </p:cNvPr>
          <p:cNvSpPr/>
          <p:nvPr/>
        </p:nvSpPr>
        <p:spPr>
          <a:xfrm>
            <a:off x="5723768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F89591-1AC1-4CD0-8EF1-F147D0A91772}"/>
              </a:ext>
            </a:extLst>
          </p:cNvPr>
          <p:cNvSpPr/>
          <p:nvPr/>
        </p:nvSpPr>
        <p:spPr>
          <a:xfrm>
            <a:off x="7139473" y="4181723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FBA8C2-E835-45F3-8F91-12072008A6F4}"/>
              </a:ext>
            </a:extLst>
          </p:cNvPr>
          <p:cNvSpPr/>
          <p:nvPr/>
        </p:nvSpPr>
        <p:spPr>
          <a:xfrm>
            <a:off x="8548573" y="417828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FE74B5F-00A9-41F2-B296-CFA1143BB6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0" y="3491386"/>
            <a:ext cx="435600" cy="435600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EA46D802-A7A9-4992-99A5-D6EF6F7D8F41}"/>
              </a:ext>
            </a:extLst>
          </p:cNvPr>
          <p:cNvSpPr/>
          <p:nvPr/>
        </p:nvSpPr>
        <p:spPr>
          <a:xfrm>
            <a:off x="2486915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9F926A4E-0BB9-46D4-AD1C-0EF0279AFC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2" y="3489521"/>
            <a:ext cx="435600" cy="4356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E0D87C8-1A12-41C9-87AF-8597CF7D7615}"/>
              </a:ext>
            </a:extLst>
          </p:cNvPr>
          <p:cNvSpPr/>
          <p:nvPr/>
        </p:nvSpPr>
        <p:spPr>
          <a:xfrm>
            <a:off x="3887460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11D1A20-3DF3-4579-AF0D-1D5D73C817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3481476"/>
            <a:ext cx="435600" cy="4356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C54869D9-29CE-44AF-A46D-7ABE8F4B43A6}"/>
              </a:ext>
            </a:extLst>
          </p:cNvPr>
          <p:cNvSpPr/>
          <p:nvPr/>
        </p:nvSpPr>
        <p:spPr>
          <a:xfrm>
            <a:off x="5292531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49B8AD68-1190-4071-8616-760C86FD50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3484756"/>
            <a:ext cx="435600" cy="4356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E73392F-563B-48EC-BF6B-DC6EB8AA24E1}"/>
              </a:ext>
            </a:extLst>
          </p:cNvPr>
          <p:cNvSpPr/>
          <p:nvPr/>
        </p:nvSpPr>
        <p:spPr>
          <a:xfrm>
            <a:off x="6705922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C9804BB4-E608-4982-83ED-74EEED1AF8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3484441"/>
            <a:ext cx="435600" cy="435600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1F45C26-7F80-4742-9FB8-52D23262CAAC}"/>
              </a:ext>
            </a:extLst>
          </p:cNvPr>
          <p:cNvSpPr/>
          <p:nvPr/>
        </p:nvSpPr>
        <p:spPr>
          <a:xfrm>
            <a:off x="8111151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04A5754-5BF1-4E55-9F17-D8358AE01729}"/>
              </a:ext>
            </a:extLst>
          </p:cNvPr>
          <p:cNvSpPr/>
          <p:nvPr/>
        </p:nvSpPr>
        <p:spPr>
          <a:xfrm>
            <a:off x="2542022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9491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61F0E44-2F14-4B98-B304-9A9088815D3B}"/>
              </a:ext>
            </a:extLst>
          </p:cNvPr>
          <p:cNvSpPr/>
          <p:nvPr/>
        </p:nvSpPr>
        <p:spPr>
          <a:xfrm>
            <a:off x="676245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9286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9616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51072BE-B0B7-48E9-9483-AFD68BC91708}"/>
              </a:ext>
            </a:extLst>
          </p:cNvPr>
          <p:cNvSpPr/>
          <p:nvPr/>
        </p:nvSpPr>
        <p:spPr>
          <a:xfrm>
            <a:off x="537581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8981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9514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23C00BD-86C8-4467-A446-9EC30627D24E}"/>
              </a:ext>
            </a:extLst>
          </p:cNvPr>
          <p:cNvSpPr/>
          <p:nvPr/>
        </p:nvSpPr>
        <p:spPr>
          <a:xfrm>
            <a:off x="3948516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9071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,0.9520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CF61CBE-CE16-43FF-B0D4-4A8BAE894591}"/>
              </a:ext>
            </a:extLst>
          </p:cNvPr>
          <p:cNvSpPr/>
          <p:nvPr/>
        </p:nvSpPr>
        <p:spPr>
          <a:xfrm>
            <a:off x="2547297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9227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9636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6C4BFCD-AC31-4A4B-9FFC-BF14ECCD7808}"/>
              </a:ext>
            </a:extLst>
          </p:cNvPr>
          <p:cNvSpPr/>
          <p:nvPr/>
        </p:nvSpPr>
        <p:spPr>
          <a:xfrm>
            <a:off x="676772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9536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9741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BAA4F65-18B7-4035-AC8A-69A201029044}"/>
              </a:ext>
            </a:extLst>
          </p:cNvPr>
          <p:cNvSpPr/>
          <p:nvPr/>
        </p:nvSpPr>
        <p:spPr>
          <a:xfrm>
            <a:off x="538108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9378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9684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D853D5F-22F7-4BDE-B0BF-D302551A584B}"/>
              </a:ext>
            </a:extLst>
          </p:cNvPr>
          <p:cNvSpPr/>
          <p:nvPr/>
        </p:nvSpPr>
        <p:spPr>
          <a:xfrm>
            <a:off x="3953791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9317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9651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735</Words>
  <Application>Microsoft Office PowerPoint</Application>
  <PresentationFormat>宽屏</PresentationFormat>
  <Paragraphs>269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reall</dc:creator>
  <cp:lastModifiedBy>刘 家旭</cp:lastModifiedBy>
  <cp:revision>278</cp:revision>
  <cp:lastPrinted>2021-10-08T02:53:34Z</cp:lastPrinted>
  <dcterms:created xsi:type="dcterms:W3CDTF">2020-11-15T20:27:41Z</dcterms:created>
  <dcterms:modified xsi:type="dcterms:W3CDTF">2021-10-08T02:54:36Z</dcterms:modified>
</cp:coreProperties>
</file>