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75" r:id="rId2"/>
    <p:sldId id="276" r:id="rId3"/>
    <p:sldId id="310" r:id="rId4"/>
    <p:sldId id="311" r:id="rId5"/>
    <p:sldId id="312" r:id="rId6"/>
  </p:sldIdLst>
  <p:sldSz cx="35661600" cy="20059650"/>
  <p:notesSz cx="6858000" cy="9144000"/>
  <p:defaultTextStyle>
    <a:defPPr>
      <a:defRPr lang="zh-CN"/>
    </a:defPPr>
    <a:lvl1pPr marL="0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1pPr>
    <a:lvl2pPr marL="594184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2pPr>
    <a:lvl3pPr marL="1188368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3pPr>
    <a:lvl4pPr marL="1782552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4pPr>
    <a:lvl5pPr marL="2376736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5pPr>
    <a:lvl6pPr marL="2970920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6pPr>
    <a:lvl7pPr marL="3565104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7pPr>
    <a:lvl8pPr marL="4159287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8pPr>
    <a:lvl9pPr marL="4753471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2" autoAdjust="0"/>
    <p:restoredTop sz="94660"/>
  </p:normalViewPr>
  <p:slideViewPr>
    <p:cSldViewPr snapToGrid="0">
      <p:cViewPr>
        <p:scale>
          <a:sx n="33" d="100"/>
          <a:sy n="33" d="100"/>
        </p:scale>
        <p:origin x="5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0" y="3282912"/>
            <a:ext cx="26746200" cy="6983730"/>
          </a:xfrm>
        </p:spPr>
        <p:txBody>
          <a:bodyPr anchor="b"/>
          <a:lstStyle>
            <a:lvl1pPr algn="ctr">
              <a:defRPr sz="175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0" y="10535961"/>
            <a:ext cx="26746200" cy="4843104"/>
          </a:xfrm>
        </p:spPr>
        <p:txBody>
          <a:bodyPr/>
          <a:lstStyle>
            <a:lvl1pPr marL="0" indent="0" algn="ctr">
              <a:buNone/>
              <a:defRPr sz="7020"/>
            </a:lvl1pPr>
            <a:lvl2pPr marL="1337310" indent="0" algn="ctr">
              <a:buNone/>
              <a:defRPr sz="5850"/>
            </a:lvl2pPr>
            <a:lvl3pPr marL="2674620" indent="0" algn="ctr">
              <a:buNone/>
              <a:defRPr sz="5265"/>
            </a:lvl3pPr>
            <a:lvl4pPr marL="4011930" indent="0" algn="ctr">
              <a:buNone/>
              <a:defRPr sz="4680"/>
            </a:lvl4pPr>
            <a:lvl5pPr marL="5349240" indent="0" algn="ctr">
              <a:buNone/>
              <a:defRPr sz="4680"/>
            </a:lvl5pPr>
            <a:lvl6pPr marL="6686550" indent="0" algn="ctr">
              <a:buNone/>
              <a:defRPr sz="4680"/>
            </a:lvl6pPr>
            <a:lvl7pPr marL="8023860" indent="0" algn="ctr">
              <a:buNone/>
              <a:defRPr sz="4680"/>
            </a:lvl7pPr>
            <a:lvl8pPr marL="9361170" indent="0" algn="ctr">
              <a:buNone/>
              <a:defRPr sz="4680"/>
            </a:lvl8pPr>
            <a:lvl9pPr marL="10698480" indent="0" algn="ctr">
              <a:buNone/>
              <a:defRPr sz="4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4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20332" y="1067991"/>
            <a:ext cx="7689533" cy="169996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1735" y="1067991"/>
            <a:ext cx="22622828" cy="169996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6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161" y="5000985"/>
            <a:ext cx="30758130" cy="8344256"/>
          </a:xfrm>
        </p:spPr>
        <p:txBody>
          <a:bodyPr anchor="b"/>
          <a:lstStyle>
            <a:lvl1pPr>
              <a:defRPr sz="175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3161" y="13424181"/>
            <a:ext cx="30758130" cy="4388047"/>
          </a:xfrm>
        </p:spPr>
        <p:txBody>
          <a:bodyPr/>
          <a:lstStyle>
            <a:lvl1pPr marL="0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1pPr>
            <a:lvl2pPr marL="1337310" indent="0">
              <a:buNone/>
              <a:defRPr sz="5850">
                <a:solidFill>
                  <a:schemeClr val="tx1">
                    <a:tint val="75000"/>
                  </a:schemeClr>
                </a:solidFill>
              </a:defRPr>
            </a:lvl2pPr>
            <a:lvl3pPr marL="2674620" indent="0">
              <a:buNone/>
              <a:defRPr sz="5265">
                <a:solidFill>
                  <a:schemeClr val="tx1">
                    <a:tint val="75000"/>
                  </a:schemeClr>
                </a:solidFill>
              </a:defRPr>
            </a:lvl3pPr>
            <a:lvl4pPr marL="401193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4pPr>
            <a:lvl5pPr marL="53492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5pPr>
            <a:lvl6pPr marL="668655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6pPr>
            <a:lvl7pPr marL="802386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7pPr>
            <a:lvl8pPr marL="936117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8pPr>
            <a:lvl9pPr marL="1069848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5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735" y="5339953"/>
            <a:ext cx="15156180" cy="12727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3685" y="5339953"/>
            <a:ext cx="15156180" cy="12727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6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0" y="1067992"/>
            <a:ext cx="30758130" cy="38772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81" y="4917402"/>
            <a:ext cx="15086527" cy="2409943"/>
          </a:xfrm>
        </p:spPr>
        <p:txBody>
          <a:bodyPr anchor="b"/>
          <a:lstStyle>
            <a:lvl1pPr marL="0" indent="0">
              <a:buNone/>
              <a:defRPr sz="7020" b="1"/>
            </a:lvl1pPr>
            <a:lvl2pPr marL="1337310" indent="0">
              <a:buNone/>
              <a:defRPr sz="5850" b="1"/>
            </a:lvl2pPr>
            <a:lvl3pPr marL="2674620" indent="0">
              <a:buNone/>
              <a:defRPr sz="5265" b="1"/>
            </a:lvl3pPr>
            <a:lvl4pPr marL="4011930" indent="0">
              <a:buNone/>
              <a:defRPr sz="4680" b="1"/>
            </a:lvl4pPr>
            <a:lvl5pPr marL="5349240" indent="0">
              <a:buNone/>
              <a:defRPr sz="4680" b="1"/>
            </a:lvl5pPr>
            <a:lvl6pPr marL="6686550" indent="0">
              <a:buNone/>
              <a:defRPr sz="4680" b="1"/>
            </a:lvl6pPr>
            <a:lvl7pPr marL="8023860" indent="0">
              <a:buNone/>
              <a:defRPr sz="4680" b="1"/>
            </a:lvl7pPr>
            <a:lvl8pPr marL="9361170" indent="0">
              <a:buNone/>
              <a:defRPr sz="4680" b="1"/>
            </a:lvl8pPr>
            <a:lvl9pPr marL="10698480" indent="0">
              <a:buNone/>
              <a:defRPr sz="4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6381" y="7327344"/>
            <a:ext cx="15086527" cy="107774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53685" y="4917402"/>
            <a:ext cx="15160825" cy="2409943"/>
          </a:xfrm>
        </p:spPr>
        <p:txBody>
          <a:bodyPr anchor="b"/>
          <a:lstStyle>
            <a:lvl1pPr marL="0" indent="0">
              <a:buNone/>
              <a:defRPr sz="7020" b="1"/>
            </a:lvl1pPr>
            <a:lvl2pPr marL="1337310" indent="0">
              <a:buNone/>
              <a:defRPr sz="5850" b="1"/>
            </a:lvl2pPr>
            <a:lvl3pPr marL="2674620" indent="0">
              <a:buNone/>
              <a:defRPr sz="5265" b="1"/>
            </a:lvl3pPr>
            <a:lvl4pPr marL="4011930" indent="0">
              <a:buNone/>
              <a:defRPr sz="4680" b="1"/>
            </a:lvl4pPr>
            <a:lvl5pPr marL="5349240" indent="0">
              <a:buNone/>
              <a:defRPr sz="4680" b="1"/>
            </a:lvl5pPr>
            <a:lvl6pPr marL="6686550" indent="0">
              <a:buNone/>
              <a:defRPr sz="4680" b="1"/>
            </a:lvl6pPr>
            <a:lvl7pPr marL="8023860" indent="0">
              <a:buNone/>
              <a:defRPr sz="4680" b="1"/>
            </a:lvl7pPr>
            <a:lvl8pPr marL="9361170" indent="0">
              <a:buNone/>
              <a:defRPr sz="4680" b="1"/>
            </a:lvl8pPr>
            <a:lvl9pPr marL="10698480" indent="0">
              <a:buNone/>
              <a:defRPr sz="4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53685" y="7327344"/>
            <a:ext cx="15160825" cy="107774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7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337310"/>
            <a:ext cx="11501793" cy="4680585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0825" y="2888220"/>
            <a:ext cx="18053685" cy="14255353"/>
          </a:xfrm>
        </p:spPr>
        <p:txBody>
          <a:bodyPr/>
          <a:lstStyle>
            <a:lvl1pPr>
              <a:defRPr sz="9360"/>
            </a:lvl1pPr>
            <a:lvl2pPr>
              <a:defRPr sz="8190"/>
            </a:lvl2pPr>
            <a:lvl3pPr>
              <a:defRPr sz="7020"/>
            </a:lvl3pPr>
            <a:lvl4pPr>
              <a:defRPr sz="5850"/>
            </a:lvl4pPr>
            <a:lvl5pPr>
              <a:defRPr sz="5850"/>
            </a:lvl5pPr>
            <a:lvl6pPr>
              <a:defRPr sz="5850"/>
            </a:lvl6pPr>
            <a:lvl7pPr>
              <a:defRPr sz="5850"/>
            </a:lvl7pPr>
            <a:lvl8pPr>
              <a:defRPr sz="5850"/>
            </a:lvl8pPr>
            <a:lvl9pPr>
              <a:defRPr sz="58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6017895"/>
            <a:ext cx="11501793" cy="11148895"/>
          </a:xfrm>
        </p:spPr>
        <p:txBody>
          <a:bodyPr/>
          <a:lstStyle>
            <a:lvl1pPr marL="0" indent="0">
              <a:buNone/>
              <a:defRPr sz="4680"/>
            </a:lvl1pPr>
            <a:lvl2pPr marL="1337310" indent="0">
              <a:buNone/>
              <a:defRPr sz="4095"/>
            </a:lvl2pPr>
            <a:lvl3pPr marL="2674620" indent="0">
              <a:buNone/>
              <a:defRPr sz="3510"/>
            </a:lvl3pPr>
            <a:lvl4pPr marL="4011930" indent="0">
              <a:buNone/>
              <a:defRPr sz="2925"/>
            </a:lvl4pPr>
            <a:lvl5pPr marL="5349240" indent="0">
              <a:buNone/>
              <a:defRPr sz="2925"/>
            </a:lvl5pPr>
            <a:lvl6pPr marL="6686550" indent="0">
              <a:buNone/>
              <a:defRPr sz="2925"/>
            </a:lvl6pPr>
            <a:lvl7pPr marL="8023860" indent="0">
              <a:buNone/>
              <a:defRPr sz="2925"/>
            </a:lvl7pPr>
            <a:lvl8pPr marL="9361170" indent="0">
              <a:buNone/>
              <a:defRPr sz="2925"/>
            </a:lvl8pPr>
            <a:lvl9pPr marL="10698480" indent="0">
              <a:buNone/>
              <a:defRPr sz="29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4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337310"/>
            <a:ext cx="11501793" cy="4680585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60825" y="2888220"/>
            <a:ext cx="18053685" cy="14255353"/>
          </a:xfrm>
        </p:spPr>
        <p:txBody>
          <a:bodyPr anchor="t"/>
          <a:lstStyle>
            <a:lvl1pPr marL="0" indent="0">
              <a:buNone/>
              <a:defRPr sz="9360"/>
            </a:lvl1pPr>
            <a:lvl2pPr marL="1337310" indent="0">
              <a:buNone/>
              <a:defRPr sz="8190"/>
            </a:lvl2pPr>
            <a:lvl3pPr marL="2674620" indent="0">
              <a:buNone/>
              <a:defRPr sz="7020"/>
            </a:lvl3pPr>
            <a:lvl4pPr marL="4011930" indent="0">
              <a:buNone/>
              <a:defRPr sz="5850"/>
            </a:lvl4pPr>
            <a:lvl5pPr marL="5349240" indent="0">
              <a:buNone/>
              <a:defRPr sz="5850"/>
            </a:lvl5pPr>
            <a:lvl6pPr marL="6686550" indent="0">
              <a:buNone/>
              <a:defRPr sz="5850"/>
            </a:lvl6pPr>
            <a:lvl7pPr marL="8023860" indent="0">
              <a:buNone/>
              <a:defRPr sz="5850"/>
            </a:lvl7pPr>
            <a:lvl8pPr marL="9361170" indent="0">
              <a:buNone/>
              <a:defRPr sz="5850"/>
            </a:lvl8pPr>
            <a:lvl9pPr marL="10698480" indent="0">
              <a:buNone/>
              <a:defRPr sz="58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6017895"/>
            <a:ext cx="11501793" cy="11148895"/>
          </a:xfrm>
        </p:spPr>
        <p:txBody>
          <a:bodyPr/>
          <a:lstStyle>
            <a:lvl1pPr marL="0" indent="0">
              <a:buNone/>
              <a:defRPr sz="4680"/>
            </a:lvl1pPr>
            <a:lvl2pPr marL="1337310" indent="0">
              <a:buNone/>
              <a:defRPr sz="4095"/>
            </a:lvl2pPr>
            <a:lvl3pPr marL="2674620" indent="0">
              <a:buNone/>
              <a:defRPr sz="3510"/>
            </a:lvl3pPr>
            <a:lvl4pPr marL="4011930" indent="0">
              <a:buNone/>
              <a:defRPr sz="2925"/>
            </a:lvl4pPr>
            <a:lvl5pPr marL="5349240" indent="0">
              <a:buNone/>
              <a:defRPr sz="2925"/>
            </a:lvl5pPr>
            <a:lvl6pPr marL="6686550" indent="0">
              <a:buNone/>
              <a:defRPr sz="2925"/>
            </a:lvl6pPr>
            <a:lvl7pPr marL="8023860" indent="0">
              <a:buNone/>
              <a:defRPr sz="2925"/>
            </a:lvl7pPr>
            <a:lvl8pPr marL="9361170" indent="0">
              <a:buNone/>
              <a:defRPr sz="2925"/>
            </a:lvl8pPr>
            <a:lvl9pPr marL="10698480" indent="0">
              <a:buNone/>
              <a:defRPr sz="29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0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1735" y="1067992"/>
            <a:ext cx="30758130" cy="3877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735" y="5339953"/>
            <a:ext cx="30758130" cy="12727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1735" y="18592325"/>
            <a:ext cx="8023860" cy="106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0654-BC80-4DA9-BF84-0BEA5044695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2905" y="18592325"/>
            <a:ext cx="12035790" cy="106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86005" y="18592325"/>
            <a:ext cx="8023860" cy="106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5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674620" rtl="0" eaLnBrk="1" latinLnBrk="0" hangingPunct="1">
        <a:lnSpc>
          <a:spcPct val="90000"/>
        </a:lnSpc>
        <a:spcBef>
          <a:spcPct val="0"/>
        </a:spcBef>
        <a:buNone/>
        <a:defRPr sz="12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8655" indent="-668655" algn="l" defTabSz="2674620" rtl="0" eaLnBrk="1" latinLnBrk="0" hangingPunct="1">
        <a:lnSpc>
          <a:spcPct val="90000"/>
        </a:lnSpc>
        <a:spcBef>
          <a:spcPts val="2925"/>
        </a:spcBef>
        <a:buFont typeface="Arial" panose="020B0604020202020204" pitchFamily="34" charset="0"/>
        <a:buChar char="•"/>
        <a:defRPr sz="819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7020" kern="1200">
          <a:solidFill>
            <a:schemeClr val="tx1"/>
          </a:solidFill>
          <a:latin typeface="+mn-lt"/>
          <a:ea typeface="+mn-ea"/>
          <a:cs typeface="+mn-cs"/>
        </a:defRPr>
      </a:lvl2pPr>
      <a:lvl3pPr marL="334327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3pPr>
      <a:lvl4pPr marL="468058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4pPr>
      <a:lvl5pPr marL="601789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5pPr>
      <a:lvl6pPr marL="735520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6pPr>
      <a:lvl7pPr marL="869251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7pPr>
      <a:lvl8pPr marL="1002982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8pPr>
      <a:lvl9pPr marL="1136713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2pPr>
      <a:lvl3pPr marL="267462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3pPr>
      <a:lvl4pPr marL="401193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5pPr>
      <a:lvl6pPr marL="668655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7pPr>
      <a:lvl8pPr marL="936117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8pPr>
      <a:lvl9pPr marL="1069848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18" Type="http://schemas.openxmlformats.org/officeDocument/2006/relationships/image" Target="../media/image22.jpg"/><Relationship Id="rId26" Type="http://schemas.openxmlformats.org/officeDocument/2006/relationships/image" Target="../media/image30.png"/><Relationship Id="rId3" Type="http://schemas.openxmlformats.org/officeDocument/2006/relationships/image" Target="../media/image7.jpeg"/><Relationship Id="rId21" Type="http://schemas.openxmlformats.org/officeDocument/2006/relationships/image" Target="../media/image25.jp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jpeg"/><Relationship Id="rId16" Type="http://schemas.openxmlformats.org/officeDocument/2006/relationships/image" Target="../media/image20.jpeg"/><Relationship Id="rId20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24" Type="http://schemas.openxmlformats.org/officeDocument/2006/relationships/image" Target="../media/image28.pn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jpeg"/><Relationship Id="rId19" Type="http://schemas.openxmlformats.org/officeDocument/2006/relationships/image" Target="../media/image23.jp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Relationship Id="rId22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13" Type="http://schemas.openxmlformats.org/officeDocument/2006/relationships/image" Target="../media/image42.jpg"/><Relationship Id="rId18" Type="http://schemas.openxmlformats.org/officeDocument/2006/relationships/image" Target="../media/image47.jpg"/><Relationship Id="rId3" Type="http://schemas.openxmlformats.org/officeDocument/2006/relationships/image" Target="../media/image32.tiff"/><Relationship Id="rId7" Type="http://schemas.openxmlformats.org/officeDocument/2006/relationships/image" Target="../media/image36.jpg"/><Relationship Id="rId12" Type="http://schemas.openxmlformats.org/officeDocument/2006/relationships/image" Target="../media/image41.jpg"/><Relationship Id="rId17" Type="http://schemas.openxmlformats.org/officeDocument/2006/relationships/image" Target="../media/image46.jpg"/><Relationship Id="rId2" Type="http://schemas.openxmlformats.org/officeDocument/2006/relationships/image" Target="../media/image31.png"/><Relationship Id="rId16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11" Type="http://schemas.openxmlformats.org/officeDocument/2006/relationships/image" Target="../media/image40.jpg"/><Relationship Id="rId5" Type="http://schemas.openxmlformats.org/officeDocument/2006/relationships/image" Target="../media/image34.jpg"/><Relationship Id="rId15" Type="http://schemas.openxmlformats.org/officeDocument/2006/relationships/image" Target="../media/image44.jpg"/><Relationship Id="rId10" Type="http://schemas.openxmlformats.org/officeDocument/2006/relationships/image" Target="../media/image39.jpg"/><Relationship Id="rId19" Type="http://schemas.openxmlformats.org/officeDocument/2006/relationships/image" Target="../media/image48.tiff"/><Relationship Id="rId4" Type="http://schemas.openxmlformats.org/officeDocument/2006/relationships/image" Target="../media/image33.png"/><Relationship Id="rId9" Type="http://schemas.openxmlformats.org/officeDocument/2006/relationships/image" Target="../media/image38.jpg"/><Relationship Id="rId14" Type="http://schemas.openxmlformats.org/officeDocument/2006/relationships/image" Target="../media/image4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image" Target="../media/image60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12" Type="http://schemas.openxmlformats.org/officeDocument/2006/relationships/image" Target="../media/image59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11" Type="http://schemas.openxmlformats.org/officeDocument/2006/relationships/image" Target="../media/image58.jpeg"/><Relationship Id="rId5" Type="http://schemas.openxmlformats.org/officeDocument/2006/relationships/image" Target="../media/image52.jpeg"/><Relationship Id="rId15" Type="http://schemas.openxmlformats.org/officeDocument/2006/relationships/image" Target="../media/image62.jpeg"/><Relationship Id="rId10" Type="http://schemas.openxmlformats.org/officeDocument/2006/relationships/image" Target="../media/image57.jpeg"/><Relationship Id="rId4" Type="http://schemas.openxmlformats.org/officeDocument/2006/relationships/image" Target="../media/image51.jpeg"/><Relationship Id="rId9" Type="http://schemas.openxmlformats.org/officeDocument/2006/relationships/image" Target="../media/image56.jpeg"/><Relationship Id="rId14" Type="http://schemas.openxmlformats.org/officeDocument/2006/relationships/image" Target="../media/image6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image" Target="../media/image60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12" Type="http://schemas.openxmlformats.org/officeDocument/2006/relationships/image" Target="../media/image59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11" Type="http://schemas.openxmlformats.org/officeDocument/2006/relationships/image" Target="../media/image58.jpeg"/><Relationship Id="rId5" Type="http://schemas.openxmlformats.org/officeDocument/2006/relationships/image" Target="../media/image52.jpeg"/><Relationship Id="rId15" Type="http://schemas.openxmlformats.org/officeDocument/2006/relationships/image" Target="../media/image62.jpeg"/><Relationship Id="rId10" Type="http://schemas.openxmlformats.org/officeDocument/2006/relationships/image" Target="../media/image57.jpeg"/><Relationship Id="rId4" Type="http://schemas.openxmlformats.org/officeDocument/2006/relationships/image" Target="../media/image51.jpeg"/><Relationship Id="rId9" Type="http://schemas.openxmlformats.org/officeDocument/2006/relationships/image" Target="../media/image56.jpeg"/><Relationship Id="rId14" Type="http://schemas.openxmlformats.org/officeDocument/2006/relationships/image" Target="../media/image6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4477" y="4105608"/>
            <a:ext cx="2073308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night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33289" y="6617771"/>
            <a:ext cx="2615742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clouds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76448" y="8941066"/>
            <a:ext cx="197687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097" dirty="0"/>
              <a:t>- fog</a:t>
            </a:r>
            <a:endParaRPr lang="zh-CN" altLang="en-US" sz="4097" dirty="0"/>
          </a:p>
        </p:txBody>
      </p:sp>
      <p:sp>
        <p:nvSpPr>
          <p:cNvPr id="15" name="文本框 14"/>
          <p:cNvSpPr txBox="1"/>
          <p:nvPr/>
        </p:nvSpPr>
        <p:spPr>
          <a:xfrm>
            <a:off x="7934397" y="11315071"/>
            <a:ext cx="3013527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winter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54937" y="13745081"/>
            <a:ext cx="277244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sunny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27" y="9862618"/>
            <a:ext cx="17261957" cy="15803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55" y="2688762"/>
            <a:ext cx="17262001" cy="158032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55" y="12243758"/>
            <a:ext cx="17262001" cy="158032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55" y="5128260"/>
            <a:ext cx="17262001" cy="1580323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3135002" y="4105608"/>
            <a:ext cx="2073308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night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135030" y="6617771"/>
            <a:ext cx="2615742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clouds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3135030" y="11315071"/>
            <a:ext cx="3013527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winter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135030" y="13745081"/>
            <a:ext cx="277244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sunny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183247" y="8968888"/>
            <a:ext cx="197687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097" dirty="0"/>
              <a:t>+ fog</a:t>
            </a:r>
            <a:endParaRPr lang="zh-CN" altLang="en-US" sz="4097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0465845" y="4596809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465845" y="7068101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0465845" y="9419217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465845" y="11765400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465845" y="14228026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27" y="7514301"/>
            <a:ext cx="17267664" cy="1550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山上的风景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76" y="2871490"/>
            <a:ext cx="2778342" cy="2778342"/>
          </a:xfrm>
          <a:prstGeom prst="rect">
            <a:avLst/>
          </a:prstGeom>
        </p:spPr>
      </p:pic>
      <p:pic>
        <p:nvPicPr>
          <p:cNvPr id="27" name="图片 26" descr="山上的风景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76" y="6023405"/>
            <a:ext cx="2778342" cy="2778342"/>
          </a:xfrm>
          <a:prstGeom prst="rect">
            <a:avLst/>
          </a:prstGeom>
        </p:spPr>
      </p:pic>
      <p:pic>
        <p:nvPicPr>
          <p:cNvPr id="29" name="图片 28" descr="山上的风景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68" y="14995622"/>
            <a:ext cx="2778342" cy="2778342"/>
          </a:xfrm>
          <a:prstGeom prst="rect">
            <a:avLst/>
          </a:prstGeom>
        </p:spPr>
      </p:pic>
      <p:pic>
        <p:nvPicPr>
          <p:cNvPr id="31" name="图片 30" descr="山上的风景&#10;&#10;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363" y="14995622"/>
            <a:ext cx="2778342" cy="2778342"/>
          </a:xfrm>
          <a:prstGeom prst="rect">
            <a:avLst/>
          </a:prstGeom>
        </p:spPr>
      </p:pic>
      <p:pic>
        <p:nvPicPr>
          <p:cNvPr id="37" name="图片 36" descr="山上的风景&#10;&#10;描述已自动生成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72" y="6023405"/>
            <a:ext cx="2778342" cy="2778342"/>
          </a:xfrm>
          <a:prstGeom prst="rect">
            <a:avLst/>
          </a:prstGeom>
        </p:spPr>
      </p:pic>
      <p:pic>
        <p:nvPicPr>
          <p:cNvPr id="39" name="图片 38" descr="山上的风景&#10;&#10;描述已自动生成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72" y="2871490"/>
            <a:ext cx="2778342" cy="2778342"/>
          </a:xfrm>
          <a:prstGeom prst="rect">
            <a:avLst/>
          </a:prstGeom>
        </p:spPr>
      </p:pic>
      <p:pic>
        <p:nvPicPr>
          <p:cNvPr id="41" name="图片 40" descr="山上覆盖着雪&#10;&#10;描述已自动生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2871490"/>
            <a:ext cx="2778342" cy="2778342"/>
          </a:xfrm>
          <a:prstGeom prst="rect">
            <a:avLst/>
          </a:prstGeom>
        </p:spPr>
      </p:pic>
      <p:pic>
        <p:nvPicPr>
          <p:cNvPr id="43" name="图片 42" descr="山上有雪&#10;&#10;描述已自动生成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6023405"/>
            <a:ext cx="2778342" cy="2778342"/>
          </a:xfrm>
          <a:prstGeom prst="rect">
            <a:avLst/>
          </a:prstGeom>
        </p:spPr>
      </p:pic>
      <p:pic>
        <p:nvPicPr>
          <p:cNvPr id="45" name="图片 44" descr="山上的风景&#10;&#10;描述已自动生成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388" y="14995622"/>
            <a:ext cx="2778342" cy="2778342"/>
          </a:xfrm>
          <a:prstGeom prst="rect">
            <a:avLst/>
          </a:prstGeom>
        </p:spPr>
      </p:pic>
      <p:pic>
        <p:nvPicPr>
          <p:cNvPr id="47" name="图片 46" descr="草地上的风景&#10;&#10;描述已自动生成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91" y="2871490"/>
            <a:ext cx="2778342" cy="2778342"/>
          </a:xfrm>
          <a:prstGeom prst="rect">
            <a:avLst/>
          </a:prstGeom>
        </p:spPr>
      </p:pic>
      <p:pic>
        <p:nvPicPr>
          <p:cNvPr id="49" name="图片 48" descr="山上的风景&#10;&#10;描述已自动生成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91" y="6023405"/>
            <a:ext cx="2778342" cy="2778342"/>
          </a:xfrm>
          <a:prstGeom prst="rect">
            <a:avLst/>
          </a:prstGeom>
        </p:spPr>
      </p:pic>
      <p:pic>
        <p:nvPicPr>
          <p:cNvPr id="51" name="图片 50" descr="山坡上的树林&#10;&#10;描述已自动生成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583" y="14995622"/>
            <a:ext cx="2778342" cy="2778342"/>
          </a:xfrm>
          <a:prstGeom prst="rect">
            <a:avLst/>
          </a:prstGeom>
        </p:spPr>
      </p:pic>
      <p:pic>
        <p:nvPicPr>
          <p:cNvPr id="55" name="图片 54" descr="山上的风景&#10;&#10;描述已自动生成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20" y="2852430"/>
            <a:ext cx="2778342" cy="2778342"/>
          </a:xfrm>
          <a:prstGeom prst="rect">
            <a:avLst/>
          </a:prstGeom>
        </p:spPr>
      </p:pic>
      <p:pic>
        <p:nvPicPr>
          <p:cNvPr id="57" name="图片 56" descr="森林里的风景&#10;&#10;描述已自动生成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11" y="14995622"/>
            <a:ext cx="2778342" cy="2778342"/>
          </a:xfrm>
          <a:prstGeom prst="rect">
            <a:avLst/>
          </a:prstGeom>
        </p:spPr>
      </p:pic>
      <p:pic>
        <p:nvPicPr>
          <p:cNvPr id="59" name="图片 58" descr="森林里的风景&#10;&#10;描述已自动生成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20" y="6023405"/>
            <a:ext cx="2778342" cy="2778342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 rot="16200000">
            <a:off x="7055576" y="4016641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Original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 rot="16200000">
            <a:off x="7030779" y="7081279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CycleGAN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 rot="16200000">
            <a:off x="7009071" y="16048789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Ours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870094" y="2193179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Clouds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970348" y="2190434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Fog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982376" y="2190432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Winter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7962571" y="2190434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Night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0974596" y="2190432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Sunny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72" name="直接连接符 71"/>
          <p:cNvCxnSpPr>
            <a:cxnSpLocks/>
          </p:cNvCxnSpPr>
          <p:nvPr/>
        </p:nvCxnSpPr>
        <p:spPr>
          <a:xfrm>
            <a:off x="9243877" y="5833697"/>
            <a:ext cx="14762785" cy="0"/>
          </a:xfrm>
          <a:prstGeom prst="line">
            <a:avLst/>
          </a:prstGeom>
          <a:ln w="762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009379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(a)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970351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(b)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982376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(c)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962571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(d)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0974596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(e)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 descr="树林中的风景&#10;&#10;描述已自动生成">
            <a:extLst>
              <a:ext uri="{FF2B5EF4-FFF2-40B4-BE49-F238E27FC236}">
                <a16:creationId xmlns:a16="http://schemas.microsoft.com/office/drawing/2014/main" id="{D591F37A-B4FD-994B-8217-152E0EDF0D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11" y="11987530"/>
            <a:ext cx="2778342" cy="277834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90E447D-AFA2-C34C-994E-E3E1703908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76" y="8991814"/>
            <a:ext cx="2778342" cy="277834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294AD87-7D57-C042-8803-DD1C247752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87" y="8991322"/>
            <a:ext cx="2789200" cy="27783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7CDDFA2-226E-F240-9CC4-4B830F09A9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8991322"/>
            <a:ext cx="2778342" cy="277834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1C94187-EA0E-0342-AC3A-2A3C17F62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437" y="8991322"/>
            <a:ext cx="2778342" cy="277834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0CC29F4-93D4-0D48-84EB-D55BAF74BD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11" y="8976093"/>
            <a:ext cx="2778342" cy="277834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9C14602-AB33-1B4A-B44D-9857043EA25B}"/>
              </a:ext>
            </a:extLst>
          </p:cNvPr>
          <p:cNvSpPr txBox="1"/>
          <p:nvPr/>
        </p:nvSpPr>
        <p:spPr>
          <a:xfrm rot="16200000">
            <a:off x="7030771" y="10019520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RelGAN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5" name="图片 4" descr="山上的风景&#10;&#10;描述已自动生成">
            <a:extLst>
              <a:ext uri="{FF2B5EF4-FFF2-40B4-BE49-F238E27FC236}">
                <a16:creationId xmlns:a16="http://schemas.microsoft.com/office/drawing/2014/main" id="{707C3692-CBD5-1C46-AABF-767F9D2FB70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000" y="11987530"/>
            <a:ext cx="2778342" cy="2778342"/>
          </a:xfrm>
          <a:prstGeom prst="rect">
            <a:avLst/>
          </a:prstGeom>
        </p:spPr>
      </p:pic>
      <p:pic>
        <p:nvPicPr>
          <p:cNvPr id="7" name="图片 6" descr="山上的雪山&#10;&#10;描述已自动生成">
            <a:extLst>
              <a:ext uri="{FF2B5EF4-FFF2-40B4-BE49-F238E27FC236}">
                <a16:creationId xmlns:a16="http://schemas.microsoft.com/office/drawing/2014/main" id="{0F0F49B3-14FF-1F4B-B707-1C8D038C72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72" y="11987530"/>
            <a:ext cx="2778342" cy="2778342"/>
          </a:xfrm>
          <a:prstGeom prst="rect">
            <a:avLst/>
          </a:prstGeom>
        </p:spPr>
      </p:pic>
      <p:pic>
        <p:nvPicPr>
          <p:cNvPr id="11" name="图片 10" descr="山上的风景&#10;&#10;描述已自动生成">
            <a:extLst>
              <a:ext uri="{FF2B5EF4-FFF2-40B4-BE49-F238E27FC236}">
                <a16:creationId xmlns:a16="http://schemas.microsoft.com/office/drawing/2014/main" id="{E7F41763-82EA-5F41-947C-41778B2B98E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11987530"/>
            <a:ext cx="2778342" cy="2778342"/>
          </a:xfrm>
          <a:prstGeom prst="rect">
            <a:avLst/>
          </a:prstGeom>
        </p:spPr>
      </p:pic>
      <p:pic>
        <p:nvPicPr>
          <p:cNvPr id="13" name="图片 12" descr="草地上的城堡&#10;&#10;描述已自动生成">
            <a:extLst>
              <a:ext uri="{FF2B5EF4-FFF2-40B4-BE49-F238E27FC236}">
                <a16:creationId xmlns:a16="http://schemas.microsoft.com/office/drawing/2014/main" id="{0BC068B1-0015-AA41-A4F5-ACC40561C5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91" y="11987530"/>
            <a:ext cx="2778342" cy="2778342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5FDA1364-F27B-7548-9345-4465858E18CB}"/>
              </a:ext>
            </a:extLst>
          </p:cNvPr>
          <p:cNvSpPr txBox="1"/>
          <p:nvPr/>
        </p:nvSpPr>
        <p:spPr>
          <a:xfrm rot="16200000">
            <a:off x="7076902" y="13096608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DRIT++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4C66C3F4-4378-324B-AD1F-33EF3F3A9B22}"/>
              </a:ext>
            </a:extLst>
          </p:cNvPr>
          <p:cNvSpPr txBox="1"/>
          <p:nvPr/>
        </p:nvSpPr>
        <p:spPr>
          <a:xfrm>
            <a:off x="4749240" y="14969245"/>
            <a:ext cx="3236759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Original</a:t>
            </a:r>
            <a:endParaRPr lang="zh-CN" altLang="en-US" sz="396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FEE6BC-D268-7A43-9254-CABC9428AB32}"/>
              </a:ext>
            </a:extLst>
          </p:cNvPr>
          <p:cNvSpPr txBox="1"/>
          <p:nvPr/>
        </p:nvSpPr>
        <p:spPr>
          <a:xfrm>
            <a:off x="9061319" y="14968660"/>
            <a:ext cx="3230513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Inversion</a:t>
            </a:r>
            <a:endParaRPr lang="zh-CN" altLang="en-US" sz="396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523378-306B-B549-A555-09E25A8D25EA}"/>
              </a:ext>
            </a:extLst>
          </p:cNvPr>
          <p:cNvSpPr txBox="1"/>
          <p:nvPr/>
        </p:nvSpPr>
        <p:spPr>
          <a:xfrm>
            <a:off x="20074106" y="14715179"/>
            <a:ext cx="3403522" cy="121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3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</a:t>
            </a:r>
          </a:p>
          <a:p>
            <a:pPr algn="ctr"/>
            <a:r>
              <a:rPr lang="en-US" altLang="zh-CN" sz="363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Chubby</a:t>
            </a:r>
          </a:p>
        </p:txBody>
      </p:sp>
      <p:pic>
        <p:nvPicPr>
          <p:cNvPr id="31" name="图片 30" descr="女孩在微笑&#10;&#10;描述已自动生成">
            <a:extLst>
              <a:ext uri="{FF2B5EF4-FFF2-40B4-BE49-F238E27FC236}">
                <a16:creationId xmlns:a16="http://schemas.microsoft.com/office/drawing/2014/main" id="{4BDA2273-9AF9-7D4B-B555-5EC44ED9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41" y="7749897"/>
            <a:ext cx="3236760" cy="323676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1DDCEEE-5771-E142-9629-D9FCA05A7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22" y="11238965"/>
            <a:ext cx="3230513" cy="323051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2761DDC-8958-DE4B-843C-81FFA6D1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22" y="7757256"/>
            <a:ext cx="3230513" cy="3230513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1796F4E-45C3-8E42-935D-3C2CFF82D2A8}"/>
              </a:ext>
            </a:extLst>
          </p:cNvPr>
          <p:cNvSpPr txBox="1"/>
          <p:nvPr/>
        </p:nvSpPr>
        <p:spPr>
          <a:xfrm rot="16200000">
            <a:off x="8042520" y="5495137"/>
            <a:ext cx="1337892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Ours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3EDA1C8-3E6A-BD4D-B874-D7CCB839403C}"/>
              </a:ext>
            </a:extLst>
          </p:cNvPr>
          <p:cNvSpPr txBox="1"/>
          <p:nvPr/>
        </p:nvSpPr>
        <p:spPr>
          <a:xfrm rot="16200000">
            <a:off x="7294372" y="8874102"/>
            <a:ext cx="2834187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InterfaceGAN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6BA126-2543-7644-9C4C-7F48258E8431}"/>
              </a:ext>
            </a:extLst>
          </p:cNvPr>
          <p:cNvSpPr txBox="1"/>
          <p:nvPr/>
        </p:nvSpPr>
        <p:spPr>
          <a:xfrm rot="16200000">
            <a:off x="7405590" y="12549382"/>
            <a:ext cx="2611752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>
                <a:latin typeface="Times New Roman" panose="02020503050405090304" pitchFamily="18" charset="0"/>
                <a:cs typeface="Times New Roman" panose="02020503050405090304" pitchFamily="18" charset="0"/>
              </a:rPr>
              <a:t>EnjoyEditing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9" name="图片 8" descr="女孩在微笑&#10;&#10;描述已自动生成">
            <a:extLst>
              <a:ext uri="{FF2B5EF4-FFF2-40B4-BE49-F238E27FC236}">
                <a16:creationId xmlns:a16="http://schemas.microsoft.com/office/drawing/2014/main" id="{D2D1B36B-39B8-C646-B9CC-E0BD2C23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319" y="4281793"/>
            <a:ext cx="3236760" cy="3236760"/>
          </a:xfrm>
          <a:prstGeom prst="rect">
            <a:avLst/>
          </a:prstGeom>
        </p:spPr>
      </p:pic>
      <p:pic>
        <p:nvPicPr>
          <p:cNvPr id="11" name="图片 10" descr="女子穿白色衣服的女人在微笑&#10;&#10;描述已自动生成">
            <a:extLst>
              <a:ext uri="{FF2B5EF4-FFF2-40B4-BE49-F238E27FC236}">
                <a16:creationId xmlns:a16="http://schemas.microsoft.com/office/drawing/2014/main" id="{44F9A202-DA4F-A740-8994-72ADBBBF7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7487" y="4281793"/>
            <a:ext cx="3236760" cy="3236760"/>
          </a:xfrm>
          <a:prstGeom prst="rect">
            <a:avLst/>
          </a:prstGeom>
        </p:spPr>
      </p:pic>
      <p:pic>
        <p:nvPicPr>
          <p:cNvPr id="13" name="图片 12" descr="蓝色头发的女人微笑的头像&#10;&#10;描述已自动生成">
            <a:extLst>
              <a:ext uri="{FF2B5EF4-FFF2-40B4-BE49-F238E27FC236}">
                <a16:creationId xmlns:a16="http://schemas.microsoft.com/office/drawing/2014/main" id="{30A3CAA3-E78A-7D44-B9EA-FF6884C59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4986" y="4281793"/>
            <a:ext cx="3236760" cy="323676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45292B76-A1A6-EC40-91E0-52F356E92124}"/>
              </a:ext>
            </a:extLst>
          </p:cNvPr>
          <p:cNvSpPr txBox="1"/>
          <p:nvPr/>
        </p:nvSpPr>
        <p:spPr>
          <a:xfrm>
            <a:off x="23389902" y="14664366"/>
            <a:ext cx="3804632" cy="1312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+ Chubby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Black Hair, -Blond Hair,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 + Lip Stick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84683FC-1A2F-3D4B-92B6-8C3B4C67AD6F}"/>
              </a:ext>
            </a:extLst>
          </p:cNvPr>
          <p:cNvSpPr txBox="1"/>
          <p:nvPr/>
        </p:nvSpPr>
        <p:spPr>
          <a:xfrm>
            <a:off x="26250988" y="14461114"/>
            <a:ext cx="5019372" cy="171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+ Chubby,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Black Hair, -Blond Hair, 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Lip Stick, + Big Nose, 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Pale Skin</a:t>
            </a:r>
          </a:p>
        </p:txBody>
      </p:sp>
      <p:pic>
        <p:nvPicPr>
          <p:cNvPr id="25" name="图片 24" descr="女人在微笑&#10;&#10;描述已自动生成">
            <a:extLst>
              <a:ext uri="{FF2B5EF4-FFF2-40B4-BE49-F238E27FC236}">
                <a16:creationId xmlns:a16="http://schemas.microsoft.com/office/drawing/2014/main" id="{7324A2CE-8560-7F45-B98D-877818080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57487" y="7757253"/>
            <a:ext cx="3236760" cy="3236760"/>
          </a:xfrm>
          <a:prstGeom prst="rect">
            <a:avLst/>
          </a:prstGeom>
        </p:spPr>
      </p:pic>
      <p:pic>
        <p:nvPicPr>
          <p:cNvPr id="27" name="图片 26" descr="女人在微笑&#10;&#10;描述已自动生成">
            <a:extLst>
              <a:ext uri="{FF2B5EF4-FFF2-40B4-BE49-F238E27FC236}">
                <a16:creationId xmlns:a16="http://schemas.microsoft.com/office/drawing/2014/main" id="{8870AD88-D8B3-BA4D-8784-44016A380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3601" y="7757253"/>
            <a:ext cx="3236760" cy="3236760"/>
          </a:xfrm>
          <a:prstGeom prst="rect">
            <a:avLst/>
          </a:prstGeom>
        </p:spPr>
      </p:pic>
      <p:pic>
        <p:nvPicPr>
          <p:cNvPr id="38" name="图片 37" descr="女人在微笑&#10;&#10;描述已自动生成">
            <a:extLst>
              <a:ext uri="{FF2B5EF4-FFF2-40B4-BE49-F238E27FC236}">
                <a16:creationId xmlns:a16="http://schemas.microsoft.com/office/drawing/2014/main" id="{40649ED4-1425-DA4D-8D1F-58DE16ED3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54620" y="7757253"/>
            <a:ext cx="3236760" cy="3236760"/>
          </a:xfrm>
          <a:prstGeom prst="rect">
            <a:avLst/>
          </a:prstGeom>
        </p:spPr>
      </p:pic>
      <p:pic>
        <p:nvPicPr>
          <p:cNvPr id="3" name="图片 2" descr="女人在微笑&#10;&#10;描述已自动生成">
            <a:extLst>
              <a:ext uri="{FF2B5EF4-FFF2-40B4-BE49-F238E27FC236}">
                <a16:creationId xmlns:a16="http://schemas.microsoft.com/office/drawing/2014/main" id="{DA933691-0972-DD48-9F13-A10175FF96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57487" y="11235837"/>
            <a:ext cx="3236760" cy="3236760"/>
          </a:xfrm>
          <a:prstGeom prst="rect">
            <a:avLst/>
          </a:prstGeom>
        </p:spPr>
      </p:pic>
      <p:pic>
        <p:nvPicPr>
          <p:cNvPr id="5" name="图片 4" descr="女人在微笑&#10;&#10;描述已自动生成">
            <a:extLst>
              <a:ext uri="{FF2B5EF4-FFF2-40B4-BE49-F238E27FC236}">
                <a16:creationId xmlns:a16="http://schemas.microsoft.com/office/drawing/2014/main" id="{176ACF2B-5002-A843-B55D-B5AFA3F80B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63735" y="11232711"/>
            <a:ext cx="3236760" cy="3236760"/>
          </a:xfrm>
          <a:prstGeom prst="rect">
            <a:avLst/>
          </a:prstGeom>
        </p:spPr>
      </p:pic>
      <p:pic>
        <p:nvPicPr>
          <p:cNvPr id="7" name="图片 6" descr="女人微笑的头像&#10;&#10;描述已自动生成">
            <a:extLst>
              <a:ext uri="{FF2B5EF4-FFF2-40B4-BE49-F238E27FC236}">
                <a16:creationId xmlns:a16="http://schemas.microsoft.com/office/drawing/2014/main" id="{3AAA6777-FF98-364E-A92E-ECB7992475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42293" y="11249083"/>
            <a:ext cx="3236760" cy="3236760"/>
          </a:xfrm>
          <a:prstGeom prst="rect">
            <a:avLst/>
          </a:prstGeom>
        </p:spPr>
      </p:pic>
      <p:pic>
        <p:nvPicPr>
          <p:cNvPr id="10" name="图片 9" descr="蓝色头发的女人在微笑&#10;&#10;描述已自动生成">
            <a:extLst>
              <a:ext uri="{FF2B5EF4-FFF2-40B4-BE49-F238E27FC236}">
                <a16:creationId xmlns:a16="http://schemas.microsoft.com/office/drawing/2014/main" id="{BAF6B2A2-BEA6-F344-8D86-F44FD28367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42293" y="4281409"/>
            <a:ext cx="3236760" cy="323676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484F695-68BF-5C41-8F42-52273569C254}"/>
              </a:ext>
            </a:extLst>
          </p:cNvPr>
          <p:cNvSpPr txBox="1"/>
          <p:nvPr/>
        </p:nvSpPr>
        <p:spPr>
          <a:xfrm>
            <a:off x="12865751" y="14968660"/>
            <a:ext cx="3236759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Bangs</a:t>
            </a:r>
          </a:p>
        </p:txBody>
      </p:sp>
      <p:pic>
        <p:nvPicPr>
          <p:cNvPr id="8" name="图片 7" descr="微笑的女人&#10;&#10;描述已自动生成">
            <a:extLst>
              <a:ext uri="{FF2B5EF4-FFF2-40B4-BE49-F238E27FC236}">
                <a16:creationId xmlns:a16="http://schemas.microsoft.com/office/drawing/2014/main" id="{1943F6E5-DB03-4244-97B9-1B1F9AA978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48056" y="4268547"/>
            <a:ext cx="3236760" cy="323676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1DB7C96-CA79-AB4E-9838-531EBA5BCB4E}"/>
              </a:ext>
            </a:extLst>
          </p:cNvPr>
          <p:cNvSpPr txBox="1"/>
          <p:nvPr/>
        </p:nvSpPr>
        <p:spPr>
          <a:xfrm>
            <a:off x="16344306" y="14968660"/>
            <a:ext cx="3234917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Chubby</a:t>
            </a:r>
          </a:p>
        </p:txBody>
      </p:sp>
      <p:pic>
        <p:nvPicPr>
          <p:cNvPr id="15" name="图片 14" descr="女人在微笑&#10;&#10;描述已自动生成">
            <a:extLst>
              <a:ext uri="{FF2B5EF4-FFF2-40B4-BE49-F238E27FC236}">
                <a16:creationId xmlns:a16="http://schemas.microsoft.com/office/drawing/2014/main" id="{2A449459-622C-CA4C-B266-81A24B6682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49240" y="7749897"/>
            <a:ext cx="3236760" cy="3236760"/>
          </a:xfrm>
          <a:prstGeom prst="rect">
            <a:avLst/>
          </a:prstGeom>
        </p:spPr>
      </p:pic>
      <p:pic>
        <p:nvPicPr>
          <p:cNvPr id="18" name="图片 17" descr="微笑的女孩&#10;&#10;描述已自动生成">
            <a:extLst>
              <a:ext uri="{FF2B5EF4-FFF2-40B4-BE49-F238E27FC236}">
                <a16:creationId xmlns:a16="http://schemas.microsoft.com/office/drawing/2014/main" id="{72B6DBA1-3B3E-3B4A-A373-CF2A5F5A6F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0750" y="4268547"/>
            <a:ext cx="3236760" cy="323676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A744F12-E32F-9B4F-AD46-0A3F06FD66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868217" y="7749897"/>
            <a:ext cx="3236760" cy="32367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5BC0B7-E8DF-3A47-83AD-26D71A677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865751" y="11238962"/>
            <a:ext cx="3236760" cy="32367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CDACA0-8540-5C4A-8C1A-AB3121669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344307" y="11231246"/>
            <a:ext cx="3236760" cy="3236760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CE66205-5983-E344-A1C1-77F2B3DB5F50}"/>
              </a:ext>
            </a:extLst>
          </p:cNvPr>
          <p:cNvCxnSpPr>
            <a:cxnSpLocks/>
          </p:cNvCxnSpPr>
          <p:nvPr/>
        </p:nvCxnSpPr>
        <p:spPr>
          <a:xfrm>
            <a:off x="8328711" y="4268546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7">
            <a:extLst>
              <a:ext uri="{FF2B5EF4-FFF2-40B4-BE49-F238E27FC236}">
                <a16:creationId xmlns:a16="http://schemas.microsoft.com/office/drawing/2014/main" id="{2DBBB6B7-D937-C243-B53A-15439A03B1C6}"/>
              </a:ext>
            </a:extLst>
          </p:cNvPr>
          <p:cNvCxnSpPr>
            <a:cxnSpLocks/>
          </p:cNvCxnSpPr>
          <p:nvPr/>
        </p:nvCxnSpPr>
        <p:spPr>
          <a:xfrm>
            <a:off x="12578446" y="4281408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7">
            <a:extLst>
              <a:ext uri="{FF2B5EF4-FFF2-40B4-BE49-F238E27FC236}">
                <a16:creationId xmlns:a16="http://schemas.microsoft.com/office/drawing/2014/main" id="{EF3909C5-0319-7243-A939-46175AA19DF0}"/>
              </a:ext>
            </a:extLst>
          </p:cNvPr>
          <p:cNvCxnSpPr>
            <a:cxnSpLocks/>
          </p:cNvCxnSpPr>
          <p:nvPr/>
        </p:nvCxnSpPr>
        <p:spPr>
          <a:xfrm>
            <a:off x="19844548" y="4281408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微笑的男人&#10;&#10;描述已自动生成">
            <a:extLst>
              <a:ext uri="{FF2B5EF4-FFF2-40B4-BE49-F238E27FC236}">
                <a16:creationId xmlns:a16="http://schemas.microsoft.com/office/drawing/2014/main" id="{FBB6E8DB-A45E-42D3-8F36-203F207C0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7" y="4055201"/>
            <a:ext cx="4326362" cy="4326362"/>
          </a:xfrm>
          <a:prstGeom prst="rect">
            <a:avLst/>
          </a:prstGeom>
        </p:spPr>
      </p:pic>
      <p:pic>
        <p:nvPicPr>
          <p:cNvPr id="39" name="图片 38" descr="微笑的男人&#10;&#10;描述已自动生成">
            <a:extLst>
              <a:ext uri="{FF2B5EF4-FFF2-40B4-BE49-F238E27FC236}">
                <a16:creationId xmlns:a16="http://schemas.microsoft.com/office/drawing/2014/main" id="{E4D2F3A7-1E78-4B5B-90B8-B7184A8C5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1" y="4055201"/>
            <a:ext cx="4326362" cy="4326362"/>
          </a:xfrm>
          <a:prstGeom prst="rect">
            <a:avLst/>
          </a:prstGeom>
        </p:spPr>
      </p:pic>
      <p:pic>
        <p:nvPicPr>
          <p:cNvPr id="40" name="图片 39" descr="微笑的男人&#10;&#10;描述已自动生成">
            <a:extLst>
              <a:ext uri="{FF2B5EF4-FFF2-40B4-BE49-F238E27FC236}">
                <a16:creationId xmlns:a16="http://schemas.microsoft.com/office/drawing/2014/main" id="{9D04F5E7-6DDC-4DBF-8A08-62E6A8760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390" y="4055201"/>
            <a:ext cx="4326362" cy="4326362"/>
          </a:xfrm>
          <a:prstGeom prst="rect">
            <a:avLst/>
          </a:prstGeom>
        </p:spPr>
      </p:pic>
      <p:pic>
        <p:nvPicPr>
          <p:cNvPr id="41" name="图片 40" descr="男人戴着眼镜&#10;&#10;描述已自动生成">
            <a:extLst>
              <a:ext uri="{FF2B5EF4-FFF2-40B4-BE49-F238E27FC236}">
                <a16:creationId xmlns:a16="http://schemas.microsoft.com/office/drawing/2014/main" id="{B3137F4B-B7CD-4A2D-BEDA-856553C93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84" y="4082271"/>
            <a:ext cx="4326362" cy="4326362"/>
          </a:xfrm>
          <a:prstGeom prst="rect">
            <a:avLst/>
          </a:prstGeom>
        </p:spPr>
      </p:pic>
      <p:pic>
        <p:nvPicPr>
          <p:cNvPr id="42" name="图片 41" descr="男人戴着眼镜&#10;&#10;描述已自动生成">
            <a:extLst>
              <a:ext uri="{FF2B5EF4-FFF2-40B4-BE49-F238E27FC236}">
                <a16:creationId xmlns:a16="http://schemas.microsoft.com/office/drawing/2014/main" id="{F4393FAF-A19A-4896-9D15-EB513D5003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378" y="4082271"/>
            <a:ext cx="4326362" cy="4326362"/>
          </a:xfrm>
          <a:prstGeom prst="rect">
            <a:avLst/>
          </a:prstGeom>
        </p:spPr>
      </p:pic>
      <p:pic>
        <p:nvPicPr>
          <p:cNvPr id="43" name="图片 42" descr="男人戴着眼镜&#10;&#10;描述已自动生成">
            <a:extLst>
              <a:ext uri="{FF2B5EF4-FFF2-40B4-BE49-F238E27FC236}">
                <a16:creationId xmlns:a16="http://schemas.microsoft.com/office/drawing/2014/main" id="{80F0D128-30F4-40D0-B9B2-CBC62A19E2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377" y="4082271"/>
            <a:ext cx="4326362" cy="4326362"/>
          </a:xfrm>
          <a:prstGeom prst="rect">
            <a:avLst/>
          </a:prstGeom>
        </p:spPr>
      </p:pic>
      <p:pic>
        <p:nvPicPr>
          <p:cNvPr id="44" name="图片 43" descr="男人戴着眼镜&#10;&#10;描述已自动生成">
            <a:extLst>
              <a:ext uri="{FF2B5EF4-FFF2-40B4-BE49-F238E27FC236}">
                <a16:creationId xmlns:a16="http://schemas.microsoft.com/office/drawing/2014/main" id="{AE0F997C-6B56-4460-BB17-9F3A5AB9F7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66" y="4055201"/>
            <a:ext cx="4326362" cy="4326362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D4A66595-680A-4C8A-9282-9DA87449B35F}"/>
              </a:ext>
            </a:extLst>
          </p:cNvPr>
          <p:cNvSpPr txBox="1"/>
          <p:nvPr/>
        </p:nvSpPr>
        <p:spPr>
          <a:xfrm>
            <a:off x="6808516" y="15183910"/>
            <a:ext cx="3247191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Age</a:t>
            </a:r>
            <a:endParaRPr lang="zh-CN" altLang="en-US" sz="5286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A9B39-77ED-454C-8E2B-9DE1F2D538F7}"/>
              </a:ext>
            </a:extLst>
          </p:cNvPr>
          <p:cNvSpPr txBox="1"/>
          <p:nvPr/>
        </p:nvSpPr>
        <p:spPr>
          <a:xfrm>
            <a:off x="10880331" y="15183910"/>
            <a:ext cx="4702094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White Hair</a:t>
            </a:r>
            <a:endParaRPr lang="zh-CN" altLang="en-US" sz="5286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703AA85-3CFA-4639-A1B9-BFE2FE1466F0}"/>
              </a:ext>
            </a:extLst>
          </p:cNvPr>
          <p:cNvSpPr txBox="1"/>
          <p:nvPr/>
        </p:nvSpPr>
        <p:spPr>
          <a:xfrm>
            <a:off x="15604600" y="15183990"/>
            <a:ext cx="4851012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Eyeglasses</a:t>
            </a:r>
            <a:endParaRPr lang="zh-CN" altLang="en-US" sz="5286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31D6CD8-B122-4718-BD4F-26DCD5B81B0B}"/>
              </a:ext>
            </a:extLst>
          </p:cNvPr>
          <p:cNvSpPr txBox="1"/>
          <p:nvPr/>
        </p:nvSpPr>
        <p:spPr>
          <a:xfrm>
            <a:off x="21131318" y="15183910"/>
            <a:ext cx="3123459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Makeup</a:t>
            </a:r>
            <a:endParaRPr lang="zh-CN" altLang="en-US" sz="5286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24A7A6A-7EB5-4F9E-A493-77A720C7C195}"/>
              </a:ext>
            </a:extLst>
          </p:cNvPr>
          <p:cNvSpPr txBox="1"/>
          <p:nvPr/>
        </p:nvSpPr>
        <p:spPr>
          <a:xfrm>
            <a:off x="24730398" y="15164183"/>
            <a:ext cx="5202447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Thin</a:t>
            </a:r>
            <a:endParaRPr lang="zh-CN" altLang="en-US" sz="5286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9FE6F1E-F68B-4D8F-8DC7-B5B434C5F5EC}"/>
              </a:ext>
            </a:extLst>
          </p:cNvPr>
          <p:cNvSpPr txBox="1"/>
          <p:nvPr/>
        </p:nvSpPr>
        <p:spPr>
          <a:xfrm>
            <a:off x="30027669" y="15100334"/>
            <a:ext cx="3915450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Smiling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7FF94F4-DE49-4D20-B428-DFC81958DAEA}"/>
              </a:ext>
            </a:extLst>
          </p:cNvPr>
          <p:cNvSpPr txBox="1"/>
          <p:nvPr/>
        </p:nvSpPr>
        <p:spPr>
          <a:xfrm>
            <a:off x="2160399" y="15089522"/>
            <a:ext cx="3247191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Original</a:t>
            </a:r>
            <a:endParaRPr lang="zh-CN" altLang="en-US" sz="5286" dirty="0"/>
          </a:p>
        </p:txBody>
      </p:sp>
      <p:pic>
        <p:nvPicPr>
          <p:cNvPr id="52" name="图片 51" descr="女人微笑的头像&#10;&#10;描述已自动生成">
            <a:extLst>
              <a:ext uri="{FF2B5EF4-FFF2-40B4-BE49-F238E27FC236}">
                <a16:creationId xmlns:a16="http://schemas.microsoft.com/office/drawing/2014/main" id="{D78BA77A-D9C8-41A3-8EDB-BEA32BE556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7" y="10442415"/>
            <a:ext cx="4326362" cy="4326362"/>
          </a:xfrm>
          <a:prstGeom prst="rect">
            <a:avLst/>
          </a:prstGeom>
        </p:spPr>
      </p:pic>
      <p:pic>
        <p:nvPicPr>
          <p:cNvPr id="53" name="图片 52" descr="微笑的人&#10;&#10;描述已自动生成">
            <a:extLst>
              <a:ext uri="{FF2B5EF4-FFF2-40B4-BE49-F238E27FC236}">
                <a16:creationId xmlns:a16="http://schemas.microsoft.com/office/drawing/2014/main" id="{97FBB18C-15FF-4C65-BF55-2F1B8AC01D3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1" y="10442415"/>
            <a:ext cx="4326362" cy="4326362"/>
          </a:xfrm>
          <a:prstGeom prst="rect">
            <a:avLst/>
          </a:prstGeom>
        </p:spPr>
      </p:pic>
      <p:pic>
        <p:nvPicPr>
          <p:cNvPr id="54" name="图片 53" descr="微笑的人&#10;&#10;描述已自动生成">
            <a:extLst>
              <a:ext uri="{FF2B5EF4-FFF2-40B4-BE49-F238E27FC236}">
                <a16:creationId xmlns:a16="http://schemas.microsoft.com/office/drawing/2014/main" id="{ABDB55B7-1E2D-4383-98EC-8EE7CE0A21E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395" y="10442415"/>
            <a:ext cx="4326362" cy="4326362"/>
          </a:xfrm>
          <a:prstGeom prst="rect">
            <a:avLst/>
          </a:prstGeom>
        </p:spPr>
      </p:pic>
      <p:pic>
        <p:nvPicPr>
          <p:cNvPr id="55" name="图片 54" descr="人戴着眼镜&#10;&#10;描述已自动生成">
            <a:extLst>
              <a:ext uri="{FF2B5EF4-FFF2-40B4-BE49-F238E27FC236}">
                <a16:creationId xmlns:a16="http://schemas.microsoft.com/office/drawing/2014/main" id="{E85820BD-BBA4-45D2-BBAC-2D7EB6D2084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89" y="10442415"/>
            <a:ext cx="4326362" cy="4326362"/>
          </a:xfrm>
          <a:prstGeom prst="rect">
            <a:avLst/>
          </a:prstGeom>
        </p:spPr>
      </p:pic>
      <p:pic>
        <p:nvPicPr>
          <p:cNvPr id="56" name="图片 55" descr="女人戴着眼镜&#10;&#10;描述已自动生成">
            <a:extLst>
              <a:ext uri="{FF2B5EF4-FFF2-40B4-BE49-F238E27FC236}">
                <a16:creationId xmlns:a16="http://schemas.microsoft.com/office/drawing/2014/main" id="{DD77A485-627D-4882-B107-5FBFEF2158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388" y="10442415"/>
            <a:ext cx="4326362" cy="4326362"/>
          </a:xfrm>
          <a:prstGeom prst="rect">
            <a:avLst/>
          </a:prstGeom>
        </p:spPr>
      </p:pic>
      <p:pic>
        <p:nvPicPr>
          <p:cNvPr id="57" name="图片 56" descr="女人戴着眼镜&#10;&#10;描述已自动生成">
            <a:extLst>
              <a:ext uri="{FF2B5EF4-FFF2-40B4-BE49-F238E27FC236}">
                <a16:creationId xmlns:a16="http://schemas.microsoft.com/office/drawing/2014/main" id="{FB0FA11B-A69D-4613-9200-B338E65FAB9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382" y="10442415"/>
            <a:ext cx="4326362" cy="4326362"/>
          </a:xfrm>
          <a:prstGeom prst="rect">
            <a:avLst/>
          </a:prstGeom>
        </p:spPr>
      </p:pic>
      <p:pic>
        <p:nvPicPr>
          <p:cNvPr id="58" name="图片 57" descr="戴着眼镜的女人在微笑&#10;&#10;描述已自动生成">
            <a:extLst>
              <a:ext uri="{FF2B5EF4-FFF2-40B4-BE49-F238E27FC236}">
                <a16:creationId xmlns:a16="http://schemas.microsoft.com/office/drawing/2014/main" id="{33E768FF-F4F2-4E9C-B689-F37C32ECA17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71" y="10442415"/>
            <a:ext cx="4326362" cy="4326362"/>
          </a:xfrm>
          <a:prstGeom prst="rect">
            <a:avLst/>
          </a:prstGeom>
        </p:spPr>
      </p:pic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4658169D-81AA-4CBF-9A2F-11CB79D9F553}"/>
              </a:ext>
            </a:extLst>
          </p:cNvPr>
          <p:cNvSpPr/>
          <p:nvPr/>
        </p:nvSpPr>
        <p:spPr>
          <a:xfrm rot="16200000">
            <a:off x="17797541" y="-551530"/>
            <a:ext cx="384412" cy="313069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651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6ACE442-58D1-403E-A0E3-0FC2F81EBD8D}"/>
              </a:ext>
            </a:extLst>
          </p:cNvPr>
          <p:cNvCxnSpPr>
            <a:cxnSpLocks/>
          </p:cNvCxnSpPr>
          <p:nvPr/>
        </p:nvCxnSpPr>
        <p:spPr>
          <a:xfrm>
            <a:off x="32498494" y="15100334"/>
            <a:ext cx="1744197" cy="0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B0D3240-190D-4D3A-80DF-4309B2EBA24D}"/>
              </a:ext>
            </a:extLst>
          </p:cNvPr>
          <p:cNvSpPr txBox="1"/>
          <p:nvPr/>
        </p:nvSpPr>
        <p:spPr>
          <a:xfrm>
            <a:off x="6960916" y="8800051"/>
            <a:ext cx="3247191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Age</a:t>
            </a:r>
            <a:endParaRPr lang="zh-CN" altLang="en-US" sz="5286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491FBEE-9E5A-4CF1-9532-83BF5B2AECA5}"/>
              </a:ext>
            </a:extLst>
          </p:cNvPr>
          <p:cNvSpPr txBox="1"/>
          <p:nvPr/>
        </p:nvSpPr>
        <p:spPr>
          <a:xfrm>
            <a:off x="11032731" y="8800051"/>
            <a:ext cx="4702094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White Hair</a:t>
            </a:r>
            <a:endParaRPr lang="zh-CN" altLang="en-US" sz="5286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2CA78EA-CB2F-434A-AC87-4F97B89838BD}"/>
              </a:ext>
            </a:extLst>
          </p:cNvPr>
          <p:cNvSpPr txBox="1"/>
          <p:nvPr/>
        </p:nvSpPr>
        <p:spPr>
          <a:xfrm>
            <a:off x="15757000" y="8800131"/>
            <a:ext cx="4851012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Eyeglasses</a:t>
            </a:r>
            <a:endParaRPr lang="zh-CN" altLang="en-US" sz="5286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F938064-E4AA-4DAD-BADF-D6BDFF1F046A}"/>
              </a:ext>
            </a:extLst>
          </p:cNvPr>
          <p:cNvSpPr txBox="1"/>
          <p:nvPr/>
        </p:nvSpPr>
        <p:spPr>
          <a:xfrm>
            <a:off x="21097849" y="8800051"/>
            <a:ext cx="3123459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Beard</a:t>
            </a:r>
            <a:endParaRPr lang="zh-CN" altLang="en-US" sz="5286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90A595D-A8E9-4949-A8D2-3CA217FB0DB8}"/>
              </a:ext>
            </a:extLst>
          </p:cNvPr>
          <p:cNvSpPr txBox="1"/>
          <p:nvPr/>
        </p:nvSpPr>
        <p:spPr>
          <a:xfrm>
            <a:off x="24882798" y="8780324"/>
            <a:ext cx="5202447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Thin</a:t>
            </a:r>
            <a:endParaRPr lang="zh-CN" altLang="en-US" sz="5286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E2E7EF5-E125-42FA-86BD-7A9A438315C5}"/>
              </a:ext>
            </a:extLst>
          </p:cNvPr>
          <p:cNvSpPr txBox="1"/>
          <p:nvPr/>
        </p:nvSpPr>
        <p:spPr>
          <a:xfrm>
            <a:off x="30180069" y="8716475"/>
            <a:ext cx="3915450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Smiling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8BF5C56-95D5-4B29-B0F2-D044857C072B}"/>
              </a:ext>
            </a:extLst>
          </p:cNvPr>
          <p:cNvSpPr txBox="1"/>
          <p:nvPr/>
        </p:nvSpPr>
        <p:spPr>
          <a:xfrm>
            <a:off x="2312799" y="8705663"/>
            <a:ext cx="3247191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Original</a:t>
            </a:r>
            <a:endParaRPr lang="zh-CN" altLang="en-US" sz="5286" dirty="0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CB6F5E95-BF76-4F0E-AFAC-271FC736722C}"/>
              </a:ext>
            </a:extLst>
          </p:cNvPr>
          <p:cNvSpPr/>
          <p:nvPr/>
        </p:nvSpPr>
        <p:spPr>
          <a:xfrm rot="16200000">
            <a:off x="17949941" y="-6935389"/>
            <a:ext cx="384412" cy="313069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651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5D708E-9BD3-4F89-9867-31FF15D60E8B}"/>
              </a:ext>
            </a:extLst>
          </p:cNvPr>
          <p:cNvCxnSpPr>
            <a:cxnSpLocks/>
          </p:cNvCxnSpPr>
          <p:nvPr/>
        </p:nvCxnSpPr>
        <p:spPr>
          <a:xfrm>
            <a:off x="32650894" y="8716475"/>
            <a:ext cx="1744197" cy="0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7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微笑的男人&#10;&#10;描述已自动生成">
            <a:extLst>
              <a:ext uri="{FF2B5EF4-FFF2-40B4-BE49-F238E27FC236}">
                <a16:creationId xmlns:a16="http://schemas.microsoft.com/office/drawing/2014/main" id="{FBB6E8DB-A45E-42D3-8F36-203F207C0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7" y="4055201"/>
            <a:ext cx="4326362" cy="4326362"/>
          </a:xfrm>
          <a:prstGeom prst="rect">
            <a:avLst/>
          </a:prstGeom>
        </p:spPr>
      </p:pic>
      <p:pic>
        <p:nvPicPr>
          <p:cNvPr id="39" name="图片 38" descr="微笑的男人&#10;&#10;描述已自动生成">
            <a:extLst>
              <a:ext uri="{FF2B5EF4-FFF2-40B4-BE49-F238E27FC236}">
                <a16:creationId xmlns:a16="http://schemas.microsoft.com/office/drawing/2014/main" id="{E4D2F3A7-1E78-4B5B-90B8-B7184A8C5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1" y="4055201"/>
            <a:ext cx="4326362" cy="4326362"/>
          </a:xfrm>
          <a:prstGeom prst="rect">
            <a:avLst/>
          </a:prstGeom>
        </p:spPr>
      </p:pic>
      <p:pic>
        <p:nvPicPr>
          <p:cNvPr id="40" name="图片 39" descr="微笑的男人&#10;&#10;描述已自动生成">
            <a:extLst>
              <a:ext uri="{FF2B5EF4-FFF2-40B4-BE49-F238E27FC236}">
                <a16:creationId xmlns:a16="http://schemas.microsoft.com/office/drawing/2014/main" id="{9D04F5E7-6DDC-4DBF-8A08-62E6A8760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390" y="4055201"/>
            <a:ext cx="4326362" cy="4326362"/>
          </a:xfrm>
          <a:prstGeom prst="rect">
            <a:avLst/>
          </a:prstGeom>
        </p:spPr>
      </p:pic>
      <p:pic>
        <p:nvPicPr>
          <p:cNvPr id="41" name="图片 40" descr="男人戴着眼镜&#10;&#10;描述已自动生成">
            <a:extLst>
              <a:ext uri="{FF2B5EF4-FFF2-40B4-BE49-F238E27FC236}">
                <a16:creationId xmlns:a16="http://schemas.microsoft.com/office/drawing/2014/main" id="{B3137F4B-B7CD-4A2D-BEDA-856553C93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84" y="4082271"/>
            <a:ext cx="4326362" cy="4326362"/>
          </a:xfrm>
          <a:prstGeom prst="rect">
            <a:avLst/>
          </a:prstGeom>
        </p:spPr>
      </p:pic>
      <p:pic>
        <p:nvPicPr>
          <p:cNvPr id="42" name="图片 41" descr="男人戴着眼镜&#10;&#10;描述已自动生成">
            <a:extLst>
              <a:ext uri="{FF2B5EF4-FFF2-40B4-BE49-F238E27FC236}">
                <a16:creationId xmlns:a16="http://schemas.microsoft.com/office/drawing/2014/main" id="{F4393FAF-A19A-4896-9D15-EB513D5003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378" y="4082271"/>
            <a:ext cx="4326362" cy="4326362"/>
          </a:xfrm>
          <a:prstGeom prst="rect">
            <a:avLst/>
          </a:prstGeom>
        </p:spPr>
      </p:pic>
      <p:pic>
        <p:nvPicPr>
          <p:cNvPr id="43" name="图片 42" descr="男人戴着眼镜&#10;&#10;描述已自动生成">
            <a:extLst>
              <a:ext uri="{FF2B5EF4-FFF2-40B4-BE49-F238E27FC236}">
                <a16:creationId xmlns:a16="http://schemas.microsoft.com/office/drawing/2014/main" id="{80F0D128-30F4-40D0-B9B2-CBC62A19E2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377" y="4082271"/>
            <a:ext cx="4326362" cy="4326362"/>
          </a:xfrm>
          <a:prstGeom prst="rect">
            <a:avLst/>
          </a:prstGeom>
        </p:spPr>
      </p:pic>
      <p:pic>
        <p:nvPicPr>
          <p:cNvPr id="44" name="图片 43" descr="男人戴着眼镜&#10;&#10;描述已自动生成">
            <a:extLst>
              <a:ext uri="{FF2B5EF4-FFF2-40B4-BE49-F238E27FC236}">
                <a16:creationId xmlns:a16="http://schemas.microsoft.com/office/drawing/2014/main" id="{AE0F997C-6B56-4460-BB17-9F3A5AB9F7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66" y="4055201"/>
            <a:ext cx="4326362" cy="4326362"/>
          </a:xfrm>
          <a:prstGeom prst="rect">
            <a:avLst/>
          </a:prstGeom>
        </p:spPr>
      </p:pic>
      <p:pic>
        <p:nvPicPr>
          <p:cNvPr id="52" name="图片 51" descr="女人微笑的头像&#10;&#10;描述已自动生成">
            <a:extLst>
              <a:ext uri="{FF2B5EF4-FFF2-40B4-BE49-F238E27FC236}">
                <a16:creationId xmlns:a16="http://schemas.microsoft.com/office/drawing/2014/main" id="{D78BA77A-D9C8-41A3-8EDB-BEA32BE556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7" y="9869305"/>
            <a:ext cx="4326362" cy="4326362"/>
          </a:xfrm>
          <a:prstGeom prst="rect">
            <a:avLst/>
          </a:prstGeom>
        </p:spPr>
      </p:pic>
      <p:pic>
        <p:nvPicPr>
          <p:cNvPr id="53" name="图片 52" descr="微笑的人&#10;&#10;描述已自动生成">
            <a:extLst>
              <a:ext uri="{FF2B5EF4-FFF2-40B4-BE49-F238E27FC236}">
                <a16:creationId xmlns:a16="http://schemas.microsoft.com/office/drawing/2014/main" id="{97FBB18C-15FF-4C65-BF55-2F1B8AC01D3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1" y="9869305"/>
            <a:ext cx="4326362" cy="4326362"/>
          </a:xfrm>
          <a:prstGeom prst="rect">
            <a:avLst/>
          </a:prstGeom>
        </p:spPr>
      </p:pic>
      <p:pic>
        <p:nvPicPr>
          <p:cNvPr id="54" name="图片 53" descr="微笑的人&#10;&#10;描述已自动生成">
            <a:extLst>
              <a:ext uri="{FF2B5EF4-FFF2-40B4-BE49-F238E27FC236}">
                <a16:creationId xmlns:a16="http://schemas.microsoft.com/office/drawing/2014/main" id="{ABDB55B7-1E2D-4383-98EC-8EE7CE0A21E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395" y="9869305"/>
            <a:ext cx="4326362" cy="4326362"/>
          </a:xfrm>
          <a:prstGeom prst="rect">
            <a:avLst/>
          </a:prstGeom>
        </p:spPr>
      </p:pic>
      <p:pic>
        <p:nvPicPr>
          <p:cNvPr id="55" name="图片 54" descr="人戴着眼镜&#10;&#10;描述已自动生成">
            <a:extLst>
              <a:ext uri="{FF2B5EF4-FFF2-40B4-BE49-F238E27FC236}">
                <a16:creationId xmlns:a16="http://schemas.microsoft.com/office/drawing/2014/main" id="{E85820BD-BBA4-45D2-BBAC-2D7EB6D2084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89" y="9869305"/>
            <a:ext cx="4326362" cy="4326362"/>
          </a:xfrm>
          <a:prstGeom prst="rect">
            <a:avLst/>
          </a:prstGeom>
        </p:spPr>
      </p:pic>
      <p:pic>
        <p:nvPicPr>
          <p:cNvPr id="56" name="图片 55" descr="女人戴着眼镜&#10;&#10;描述已自动生成">
            <a:extLst>
              <a:ext uri="{FF2B5EF4-FFF2-40B4-BE49-F238E27FC236}">
                <a16:creationId xmlns:a16="http://schemas.microsoft.com/office/drawing/2014/main" id="{DD77A485-627D-4882-B107-5FBFEF2158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388" y="9869305"/>
            <a:ext cx="4326362" cy="4326362"/>
          </a:xfrm>
          <a:prstGeom prst="rect">
            <a:avLst/>
          </a:prstGeom>
        </p:spPr>
      </p:pic>
      <p:pic>
        <p:nvPicPr>
          <p:cNvPr id="57" name="图片 56" descr="女人戴着眼镜&#10;&#10;描述已自动生成">
            <a:extLst>
              <a:ext uri="{FF2B5EF4-FFF2-40B4-BE49-F238E27FC236}">
                <a16:creationId xmlns:a16="http://schemas.microsoft.com/office/drawing/2014/main" id="{FB0FA11B-A69D-4613-9200-B338E65FAB9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382" y="9869305"/>
            <a:ext cx="4326362" cy="4326362"/>
          </a:xfrm>
          <a:prstGeom prst="rect">
            <a:avLst/>
          </a:prstGeom>
        </p:spPr>
      </p:pic>
      <p:pic>
        <p:nvPicPr>
          <p:cNvPr id="58" name="图片 57" descr="戴着眼镜的女人在微笑&#10;&#10;描述已自动生成">
            <a:extLst>
              <a:ext uri="{FF2B5EF4-FFF2-40B4-BE49-F238E27FC236}">
                <a16:creationId xmlns:a16="http://schemas.microsoft.com/office/drawing/2014/main" id="{33E768FF-F4F2-4E9C-B689-F37C32ECA17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71" y="9869305"/>
            <a:ext cx="4326362" cy="4326362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5B0D3240-190D-4D3A-80DF-4309B2EBA24D}"/>
              </a:ext>
            </a:extLst>
          </p:cNvPr>
          <p:cNvSpPr txBox="1"/>
          <p:nvPr/>
        </p:nvSpPr>
        <p:spPr>
          <a:xfrm>
            <a:off x="6960916" y="8837562"/>
            <a:ext cx="32471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年龄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491FBEE-9E5A-4CF1-9532-83BF5B2AECA5}"/>
              </a:ext>
            </a:extLst>
          </p:cNvPr>
          <p:cNvSpPr txBox="1"/>
          <p:nvPr/>
        </p:nvSpPr>
        <p:spPr>
          <a:xfrm>
            <a:off x="11032731" y="8837562"/>
            <a:ext cx="47020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白头发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2CA78EA-CB2F-434A-AC87-4F97B89838BD}"/>
              </a:ext>
            </a:extLst>
          </p:cNvPr>
          <p:cNvSpPr txBox="1"/>
          <p:nvPr/>
        </p:nvSpPr>
        <p:spPr>
          <a:xfrm>
            <a:off x="15757000" y="8837562"/>
            <a:ext cx="48510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眼镜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F938064-E4AA-4DAD-BADF-D6BDFF1F046A}"/>
              </a:ext>
            </a:extLst>
          </p:cNvPr>
          <p:cNvSpPr txBox="1"/>
          <p:nvPr/>
        </p:nvSpPr>
        <p:spPr>
          <a:xfrm>
            <a:off x="21097849" y="8837562"/>
            <a:ext cx="31234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胡子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90A595D-A8E9-4949-A8D2-3CA217FB0DB8}"/>
              </a:ext>
            </a:extLst>
          </p:cNvPr>
          <p:cNvSpPr txBox="1"/>
          <p:nvPr/>
        </p:nvSpPr>
        <p:spPr>
          <a:xfrm>
            <a:off x="24882798" y="8837562"/>
            <a:ext cx="52024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瘦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E2E7EF5-E125-42FA-86BD-7A9A438315C5}"/>
              </a:ext>
            </a:extLst>
          </p:cNvPr>
          <p:cNvSpPr txBox="1"/>
          <p:nvPr/>
        </p:nvSpPr>
        <p:spPr>
          <a:xfrm>
            <a:off x="30180069" y="8837562"/>
            <a:ext cx="39154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笑容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8BF5C56-95D5-4B29-B0F2-D044857C072B}"/>
              </a:ext>
            </a:extLst>
          </p:cNvPr>
          <p:cNvSpPr txBox="1"/>
          <p:nvPr/>
        </p:nvSpPr>
        <p:spPr>
          <a:xfrm>
            <a:off x="2312799" y="8837562"/>
            <a:ext cx="32471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zh-CN" altLang="en-US" sz="4400" dirty="0">
                <a:ea typeface="宋体" panose="02010600030101010101" pitchFamily="2" charset="-122"/>
              </a:rPr>
              <a:t>原图</a:t>
            </a:r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CB6F5E95-BF76-4F0E-AFAC-271FC736722C}"/>
              </a:ext>
            </a:extLst>
          </p:cNvPr>
          <p:cNvSpPr/>
          <p:nvPr/>
        </p:nvSpPr>
        <p:spPr>
          <a:xfrm rot="16200000">
            <a:off x="17949941" y="-6935389"/>
            <a:ext cx="384412" cy="313069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651"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5D708E-9BD3-4F89-9867-31FF15D60E8B}"/>
              </a:ext>
            </a:extLst>
          </p:cNvPr>
          <p:cNvCxnSpPr>
            <a:cxnSpLocks/>
          </p:cNvCxnSpPr>
          <p:nvPr/>
        </p:nvCxnSpPr>
        <p:spPr>
          <a:xfrm>
            <a:off x="32650894" y="8716475"/>
            <a:ext cx="1744197" cy="0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6B75B1B-80D2-4392-9CC4-42C0597D75BF}"/>
              </a:ext>
            </a:extLst>
          </p:cNvPr>
          <p:cNvSpPr txBox="1"/>
          <p:nvPr/>
        </p:nvSpPr>
        <p:spPr>
          <a:xfrm>
            <a:off x="6948217" y="14665241"/>
            <a:ext cx="32471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年龄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D61A57-4E2D-440D-ABA9-9E73CE37A8D0}"/>
              </a:ext>
            </a:extLst>
          </p:cNvPr>
          <p:cNvSpPr txBox="1"/>
          <p:nvPr/>
        </p:nvSpPr>
        <p:spPr>
          <a:xfrm>
            <a:off x="11020032" y="14665241"/>
            <a:ext cx="47020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白头发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C931ABA-5835-414B-B822-D70EF40D1193}"/>
              </a:ext>
            </a:extLst>
          </p:cNvPr>
          <p:cNvSpPr txBox="1"/>
          <p:nvPr/>
        </p:nvSpPr>
        <p:spPr>
          <a:xfrm>
            <a:off x="15744301" y="14665241"/>
            <a:ext cx="48510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眼镜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72601F7-EEBB-4441-B21D-0D7623741A5B}"/>
              </a:ext>
            </a:extLst>
          </p:cNvPr>
          <p:cNvSpPr txBox="1"/>
          <p:nvPr/>
        </p:nvSpPr>
        <p:spPr>
          <a:xfrm>
            <a:off x="21085150" y="14665241"/>
            <a:ext cx="31234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化妆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F809215-6599-48FD-854C-1C201B64677E}"/>
              </a:ext>
            </a:extLst>
          </p:cNvPr>
          <p:cNvSpPr txBox="1"/>
          <p:nvPr/>
        </p:nvSpPr>
        <p:spPr>
          <a:xfrm>
            <a:off x="24870099" y="14665241"/>
            <a:ext cx="52024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瘦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83785F9-961C-41BD-92EB-871437829823}"/>
              </a:ext>
            </a:extLst>
          </p:cNvPr>
          <p:cNvSpPr txBox="1"/>
          <p:nvPr/>
        </p:nvSpPr>
        <p:spPr>
          <a:xfrm>
            <a:off x="30167370" y="14665241"/>
            <a:ext cx="39154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笑容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A175A81-3083-4719-80FF-15CAEDFEC405}"/>
              </a:ext>
            </a:extLst>
          </p:cNvPr>
          <p:cNvSpPr txBox="1"/>
          <p:nvPr/>
        </p:nvSpPr>
        <p:spPr>
          <a:xfrm>
            <a:off x="2300100" y="14665241"/>
            <a:ext cx="32471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zh-CN" altLang="en-US" sz="4400" dirty="0">
                <a:ea typeface="宋体" panose="02010600030101010101" pitchFamily="2" charset="-122"/>
              </a:rPr>
              <a:t>原图</a:t>
            </a: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C3DE01D8-5C45-4A03-B742-ECE1E0AE3CDC}"/>
              </a:ext>
            </a:extLst>
          </p:cNvPr>
          <p:cNvSpPr/>
          <p:nvPr/>
        </p:nvSpPr>
        <p:spPr>
          <a:xfrm rot="16200000">
            <a:off x="17937242" y="-1107710"/>
            <a:ext cx="384412" cy="313069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>
              <a:ea typeface="宋体" panose="02010600030101010101" pitchFamily="2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383BA44-971C-4749-B514-2AFE34F028D6}"/>
              </a:ext>
            </a:extLst>
          </p:cNvPr>
          <p:cNvCxnSpPr>
            <a:cxnSpLocks/>
          </p:cNvCxnSpPr>
          <p:nvPr/>
        </p:nvCxnSpPr>
        <p:spPr>
          <a:xfrm>
            <a:off x="32638195" y="14544154"/>
            <a:ext cx="1744197" cy="0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8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161</Words>
  <Application>Microsoft Office PowerPoint</Application>
  <PresentationFormat>自定义</PresentationFormat>
  <Paragraphs>69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家旭</dc:creator>
  <cp:lastModifiedBy>刘 家旭</cp:lastModifiedBy>
  <cp:revision>552</cp:revision>
  <cp:lastPrinted>2021-10-12T13:36:02Z</cp:lastPrinted>
  <dcterms:created xsi:type="dcterms:W3CDTF">2021-05-16T04:53:15Z</dcterms:created>
  <dcterms:modified xsi:type="dcterms:W3CDTF">2021-10-12T14:34:52Z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