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9" r:id="rId4"/>
    <p:sldId id="290" r:id="rId5"/>
    <p:sldId id="291" r:id="rId6"/>
    <p:sldId id="281" r:id="rId7"/>
    <p:sldId id="282" r:id="rId8"/>
    <p:sldId id="277" r:id="rId9"/>
    <p:sldId id="283" r:id="rId10"/>
    <p:sldId id="278" r:id="rId11"/>
    <p:sldId id="288" r:id="rId12"/>
    <p:sldId id="284" r:id="rId13"/>
    <p:sldId id="286" r:id="rId14"/>
    <p:sldId id="287" r:id="rId15"/>
    <p:sldId id="28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BB00"/>
    <a:srgbClr val="A6C9E8"/>
    <a:srgbClr val="C2DAF0"/>
    <a:srgbClr val="A9D18E"/>
    <a:srgbClr val="BFFFFF"/>
    <a:srgbClr val="70AD47"/>
    <a:srgbClr val="5497D3"/>
    <a:srgbClr val="9DC3E6"/>
    <a:srgbClr val="F1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1" autoAdjust="0"/>
    <p:restoredTop sz="96368" autoAdjust="0"/>
  </p:normalViewPr>
  <p:slideViewPr>
    <p:cSldViewPr snapToGrid="0">
      <p:cViewPr varScale="1">
        <p:scale>
          <a:sx n="99" d="100"/>
          <a:sy n="99" d="100"/>
        </p:scale>
        <p:origin x="291" y="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A2A94-BB40-4DAB-A1D8-ABB51CC9F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DF88A3-EBC5-4B55-AB7F-0F9A90AB2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D5204-3768-4A42-9260-C1E8CA88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2B7DA-48E6-4861-823B-4FF221F3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5F56D-7B38-4FB6-8177-48981B5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1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9DFC2-DD3A-4A64-9042-A0554113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619E27-D23E-4136-81A8-FC930C934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B7A87-6BCC-420A-88FC-83ADAA04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5B0FE-F478-4F63-A905-FC18E4C3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E133F-3216-4ACC-9751-8760E558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0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A8000A-2B05-4AC5-9F8B-B0EF85EE2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263DFB-7F54-47A4-BFFF-D070BE682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4F8E9-643D-430A-BCE1-B5C15A49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05776-288E-4626-AAE1-80DEE594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F9795-5D26-428D-BFB2-43B66BDC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4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B4803-7C8B-4D8B-BE45-520712ED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45341-FE9F-4DE5-BFD8-5F87F666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C6950-5836-49E8-9DDB-BB86396B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4321B-B4CB-4955-8049-FF35724A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4BD9D-01DF-42F1-9410-64A5EF97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3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61064-57C8-4F8B-ABD7-A9A940F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769674-0639-490D-86FE-AFB0E14C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E30B7-EB48-4F58-B1EF-BF4AE03B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BD0FE-D13B-4CC6-9F8E-805E7B92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8820C-10C7-48DA-B472-33F9042F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18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F75F7-2C67-4824-AD1D-08F44425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7B167-AD5B-4481-9CFB-43DEC4CAA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17ECB5-A20C-4556-9980-2E19F2943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AA5498-C015-4FD6-B189-2AC33EC4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DF2470-2D87-44C3-8254-96568103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7BE916-3159-461B-A6B7-C61A65E0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6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B67F-88F8-4AB8-8C99-5888711D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2B3506-8008-47C3-AFC8-42574681E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080D07-9D61-4047-9182-BF5AAA15B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B85DF0-43BC-4D65-B3D9-55B91C9FA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3B3070-EDA0-4273-A114-1D4EB03C8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AA64AA-0C3D-4BC2-AD84-E185A54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684A1-5FEA-45E9-8981-CC9DBBAB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1AEF80-58FF-447F-8AED-965565C3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86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5A72B-CB99-4BD9-9FB7-E6F9154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7F717C-1196-48E5-8E89-CF719129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62BB72-7024-4BAF-9564-CB079636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3F1615-9687-465D-9226-E0043E41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18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74DEC2-9FD8-4FE1-8864-5B0C9E4F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04F38E-0784-4708-8A72-0FB94CAB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4F58A-5F22-4B63-99F5-F5F42AD8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6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90339-D842-4134-983F-59F2D8B3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4F3C8-1801-4DF9-820E-57CBFA61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13F490-3C96-4749-8F08-FC053F72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02B01-2912-4301-8C9C-587D426D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13868-5581-42DB-806A-B90D7B52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44699B-EE12-4602-A025-D3D51EFC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10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44B88-2FCD-4C41-84AF-598CA208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A5A6CF-D1E4-4DC3-BBD5-EEF0CDE66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ECF379-2B64-4FEF-BA74-B1B0CF1B9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BB6057-5769-43B9-866E-2E4569C8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DE942A-A33D-4F2E-97A3-14C0F40C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456A3D-5A64-4F20-B0D6-44071745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73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16B1D9-C077-4740-87D1-C80A7835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9E416-D219-4CFC-8E05-DF6692FA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4C81A-FD49-4EB1-8537-FE2F68296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C4BCD-CFAB-43DC-AFE0-77744BCC8D8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F7987-427F-465C-BB7D-A03E65904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C09AA-A1CC-431F-8706-45EC2B941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4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g"/><Relationship Id="rId13" Type="http://schemas.openxmlformats.org/officeDocument/2006/relationships/image" Target="../media/image54.jpg"/><Relationship Id="rId18" Type="http://schemas.openxmlformats.org/officeDocument/2006/relationships/image" Target="../media/image59.jpg"/><Relationship Id="rId26" Type="http://schemas.openxmlformats.org/officeDocument/2006/relationships/image" Target="../media/image67.jpeg"/><Relationship Id="rId3" Type="http://schemas.openxmlformats.org/officeDocument/2006/relationships/image" Target="../media/image45.jpeg"/><Relationship Id="rId21" Type="http://schemas.openxmlformats.org/officeDocument/2006/relationships/image" Target="../media/image62.jpg"/><Relationship Id="rId7" Type="http://schemas.openxmlformats.org/officeDocument/2006/relationships/image" Target="../media/image48.jpg"/><Relationship Id="rId12" Type="http://schemas.openxmlformats.org/officeDocument/2006/relationships/image" Target="../media/image53.jpg"/><Relationship Id="rId17" Type="http://schemas.openxmlformats.org/officeDocument/2006/relationships/image" Target="../media/image58.jpg"/><Relationship Id="rId25" Type="http://schemas.openxmlformats.org/officeDocument/2006/relationships/image" Target="../media/image66.jpg"/><Relationship Id="rId2" Type="http://schemas.openxmlformats.org/officeDocument/2006/relationships/image" Target="../media/image44.jpeg"/><Relationship Id="rId16" Type="http://schemas.openxmlformats.org/officeDocument/2006/relationships/image" Target="../media/image57.jpg"/><Relationship Id="rId20" Type="http://schemas.openxmlformats.org/officeDocument/2006/relationships/image" Target="../media/image61.jpg"/><Relationship Id="rId29" Type="http://schemas.openxmlformats.org/officeDocument/2006/relationships/image" Target="../media/image7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52.jpg"/><Relationship Id="rId24" Type="http://schemas.openxmlformats.org/officeDocument/2006/relationships/image" Target="../media/image65.jpg"/><Relationship Id="rId5" Type="http://schemas.openxmlformats.org/officeDocument/2006/relationships/image" Target="../media/image47.jpeg"/><Relationship Id="rId15" Type="http://schemas.openxmlformats.org/officeDocument/2006/relationships/image" Target="../media/image56.jpg"/><Relationship Id="rId23" Type="http://schemas.openxmlformats.org/officeDocument/2006/relationships/image" Target="../media/image64.jpg"/><Relationship Id="rId28" Type="http://schemas.openxmlformats.org/officeDocument/2006/relationships/image" Target="../media/image69.jpeg"/><Relationship Id="rId10" Type="http://schemas.openxmlformats.org/officeDocument/2006/relationships/image" Target="../media/image51.jpg"/><Relationship Id="rId19" Type="http://schemas.openxmlformats.org/officeDocument/2006/relationships/image" Target="../media/image60.jpg"/><Relationship Id="rId4" Type="http://schemas.openxmlformats.org/officeDocument/2006/relationships/image" Target="../media/image46.jpeg"/><Relationship Id="rId9" Type="http://schemas.openxmlformats.org/officeDocument/2006/relationships/image" Target="../media/image50.jpg"/><Relationship Id="rId14" Type="http://schemas.openxmlformats.org/officeDocument/2006/relationships/image" Target="../media/image55.jpg"/><Relationship Id="rId22" Type="http://schemas.openxmlformats.org/officeDocument/2006/relationships/image" Target="../media/image63.jpg"/><Relationship Id="rId27" Type="http://schemas.openxmlformats.org/officeDocument/2006/relationships/image" Target="../media/image6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jpg"/><Relationship Id="rId13" Type="http://schemas.openxmlformats.org/officeDocument/2006/relationships/image" Target="../media/image82.jpeg"/><Relationship Id="rId18" Type="http://schemas.openxmlformats.org/officeDocument/2006/relationships/image" Target="../media/image87.jpeg"/><Relationship Id="rId26" Type="http://schemas.openxmlformats.org/officeDocument/2006/relationships/image" Target="../media/image95.jpeg"/><Relationship Id="rId3" Type="http://schemas.openxmlformats.org/officeDocument/2006/relationships/image" Target="../media/image72.jpeg"/><Relationship Id="rId21" Type="http://schemas.openxmlformats.org/officeDocument/2006/relationships/image" Target="../media/image90.jpeg"/><Relationship Id="rId7" Type="http://schemas.openxmlformats.org/officeDocument/2006/relationships/image" Target="../media/image76.jpeg"/><Relationship Id="rId12" Type="http://schemas.openxmlformats.org/officeDocument/2006/relationships/image" Target="../media/image81.jpeg"/><Relationship Id="rId17" Type="http://schemas.openxmlformats.org/officeDocument/2006/relationships/image" Target="../media/image86.jpeg"/><Relationship Id="rId25" Type="http://schemas.openxmlformats.org/officeDocument/2006/relationships/image" Target="../media/image94.jpeg"/><Relationship Id="rId2" Type="http://schemas.openxmlformats.org/officeDocument/2006/relationships/image" Target="../media/image71.jpeg"/><Relationship Id="rId16" Type="http://schemas.openxmlformats.org/officeDocument/2006/relationships/image" Target="../media/image85.jpeg"/><Relationship Id="rId20" Type="http://schemas.openxmlformats.org/officeDocument/2006/relationships/image" Target="../media/image8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jpg"/><Relationship Id="rId11" Type="http://schemas.openxmlformats.org/officeDocument/2006/relationships/image" Target="../media/image80.jpg"/><Relationship Id="rId24" Type="http://schemas.openxmlformats.org/officeDocument/2006/relationships/image" Target="../media/image93.jpeg"/><Relationship Id="rId5" Type="http://schemas.openxmlformats.org/officeDocument/2006/relationships/image" Target="../media/image74.jpeg"/><Relationship Id="rId15" Type="http://schemas.openxmlformats.org/officeDocument/2006/relationships/image" Target="../media/image84.jpg"/><Relationship Id="rId23" Type="http://schemas.openxmlformats.org/officeDocument/2006/relationships/image" Target="../media/image92.png"/><Relationship Id="rId10" Type="http://schemas.openxmlformats.org/officeDocument/2006/relationships/image" Target="../media/image79.jpeg"/><Relationship Id="rId19" Type="http://schemas.openxmlformats.org/officeDocument/2006/relationships/image" Target="../media/image88.jpg"/><Relationship Id="rId4" Type="http://schemas.openxmlformats.org/officeDocument/2006/relationships/image" Target="../media/image73.jpeg"/><Relationship Id="rId9" Type="http://schemas.openxmlformats.org/officeDocument/2006/relationships/image" Target="../media/image78.jpeg"/><Relationship Id="rId14" Type="http://schemas.openxmlformats.org/officeDocument/2006/relationships/image" Target="../media/image83.jpeg"/><Relationship Id="rId22" Type="http://schemas.openxmlformats.org/officeDocument/2006/relationships/image" Target="../media/image9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jpg"/><Relationship Id="rId7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27.png"/><Relationship Id="rId5" Type="http://schemas.openxmlformats.org/officeDocument/2006/relationships/image" Target="../media/image6.jpg"/><Relationship Id="rId10" Type="http://schemas.openxmlformats.org/officeDocument/2006/relationships/image" Target="../media/image26.png"/><Relationship Id="rId4" Type="http://schemas.openxmlformats.org/officeDocument/2006/relationships/image" Target="../media/image5.jp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13" Type="http://schemas.openxmlformats.org/officeDocument/2006/relationships/image" Target="../media/image27.jpg"/><Relationship Id="rId18" Type="http://schemas.openxmlformats.org/officeDocument/2006/relationships/image" Target="../media/image32.jpg"/><Relationship Id="rId3" Type="http://schemas.openxmlformats.org/officeDocument/2006/relationships/image" Target="../media/image6.jpg"/><Relationship Id="rId21" Type="http://schemas.openxmlformats.org/officeDocument/2006/relationships/image" Target="../media/image35.jpg"/><Relationship Id="rId7" Type="http://schemas.openxmlformats.org/officeDocument/2006/relationships/image" Target="../media/image21.jpg"/><Relationship Id="rId12" Type="http://schemas.openxmlformats.org/officeDocument/2006/relationships/image" Target="../media/image26.jpg"/><Relationship Id="rId17" Type="http://schemas.openxmlformats.org/officeDocument/2006/relationships/image" Target="../media/image31.jpg"/><Relationship Id="rId2" Type="http://schemas.openxmlformats.org/officeDocument/2006/relationships/image" Target="../media/image7.jpg"/><Relationship Id="rId16" Type="http://schemas.openxmlformats.org/officeDocument/2006/relationships/image" Target="../media/image30.jpg"/><Relationship Id="rId20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5.jpg"/><Relationship Id="rId5" Type="http://schemas.openxmlformats.org/officeDocument/2006/relationships/image" Target="../media/image19.jpg"/><Relationship Id="rId15" Type="http://schemas.openxmlformats.org/officeDocument/2006/relationships/image" Target="../media/image29.jpg"/><Relationship Id="rId10" Type="http://schemas.openxmlformats.org/officeDocument/2006/relationships/image" Target="../media/image24.jpg"/><Relationship Id="rId19" Type="http://schemas.openxmlformats.org/officeDocument/2006/relationships/image" Target="../media/image33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Relationship Id="rId1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>
            <a:extLst>
              <a:ext uri="{FF2B5EF4-FFF2-40B4-BE49-F238E27FC236}">
                <a16:creationId xmlns:a16="http://schemas.microsoft.com/office/drawing/2014/main" id="{2D75BFF0-842C-44B3-AF45-698881E9233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2851" y="425452"/>
            <a:ext cx="12192007" cy="622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445AF809-83BD-4AE0-96C1-E75E25A13F1A}"/>
              </a:ext>
            </a:extLst>
          </p:cNvPr>
          <p:cNvSpPr>
            <a:spLocks noEditPoints="1"/>
          </p:cNvSpPr>
          <p:nvPr/>
        </p:nvSpPr>
        <p:spPr bwMode="auto">
          <a:xfrm>
            <a:off x="8757076" y="3618713"/>
            <a:ext cx="1512888" cy="530226"/>
          </a:xfrm>
          <a:custGeom>
            <a:avLst/>
            <a:gdLst>
              <a:gd name="T0" fmla="*/ 103 w 953"/>
              <a:gd name="T1" fmla="*/ 317 h 334"/>
              <a:gd name="T2" fmla="*/ 103 w 953"/>
              <a:gd name="T3" fmla="*/ 334 h 334"/>
              <a:gd name="T4" fmla="*/ 296 w 953"/>
              <a:gd name="T5" fmla="*/ 317 h 334"/>
              <a:gd name="T6" fmla="*/ 296 w 953"/>
              <a:gd name="T7" fmla="*/ 334 h 334"/>
              <a:gd name="T8" fmla="*/ 650 w 953"/>
              <a:gd name="T9" fmla="*/ 317 h 334"/>
              <a:gd name="T10" fmla="*/ 508 w 953"/>
              <a:gd name="T11" fmla="*/ 317 h 334"/>
              <a:gd name="T12" fmla="*/ 850 w 953"/>
              <a:gd name="T13" fmla="*/ 317 h 334"/>
              <a:gd name="T14" fmla="*/ 852 w 953"/>
              <a:gd name="T15" fmla="*/ 334 h 334"/>
              <a:gd name="T16" fmla="*/ 916 w 953"/>
              <a:gd name="T17" fmla="*/ 286 h 334"/>
              <a:gd name="T18" fmla="*/ 930 w 953"/>
              <a:gd name="T19" fmla="*/ 264 h 334"/>
              <a:gd name="T20" fmla="*/ 934 w 953"/>
              <a:gd name="T21" fmla="*/ 250 h 334"/>
              <a:gd name="T22" fmla="*/ 936 w 953"/>
              <a:gd name="T23" fmla="*/ 156 h 334"/>
              <a:gd name="T24" fmla="*/ 952 w 953"/>
              <a:gd name="T25" fmla="*/ 253 h 334"/>
              <a:gd name="T26" fmla="*/ 929 w 953"/>
              <a:gd name="T27" fmla="*/ 298 h 334"/>
              <a:gd name="T28" fmla="*/ 934 w 953"/>
              <a:gd name="T29" fmla="*/ 84 h 334"/>
              <a:gd name="T30" fmla="*/ 930 w 953"/>
              <a:gd name="T31" fmla="*/ 70 h 334"/>
              <a:gd name="T32" fmla="*/ 910 w 953"/>
              <a:gd name="T33" fmla="*/ 42 h 334"/>
              <a:gd name="T34" fmla="*/ 899 w 953"/>
              <a:gd name="T35" fmla="*/ 32 h 334"/>
              <a:gd name="T36" fmla="*/ 868 w 953"/>
              <a:gd name="T37" fmla="*/ 19 h 334"/>
              <a:gd name="T38" fmla="*/ 851 w 953"/>
              <a:gd name="T39" fmla="*/ 17 h 334"/>
              <a:gd name="T40" fmla="*/ 852 w 953"/>
              <a:gd name="T41" fmla="*/ 0 h 334"/>
              <a:gd name="T42" fmla="*/ 909 w 953"/>
              <a:gd name="T43" fmla="*/ 17 h 334"/>
              <a:gd name="T44" fmla="*/ 946 w 953"/>
              <a:gd name="T45" fmla="*/ 62 h 334"/>
              <a:gd name="T46" fmla="*/ 934 w 953"/>
              <a:gd name="T47" fmla="*/ 86 h 334"/>
              <a:gd name="T48" fmla="*/ 627 w 953"/>
              <a:gd name="T49" fmla="*/ 0 h 334"/>
              <a:gd name="T50" fmla="*/ 557 w 953"/>
              <a:gd name="T51" fmla="*/ 17 h 334"/>
              <a:gd name="T52" fmla="*/ 557 w 953"/>
              <a:gd name="T53" fmla="*/ 0 h 334"/>
              <a:gd name="T54" fmla="*/ 203 w 953"/>
              <a:gd name="T55" fmla="*/ 17 h 334"/>
              <a:gd name="T56" fmla="*/ 345 w 953"/>
              <a:gd name="T57" fmla="*/ 17 h 334"/>
              <a:gd name="T58" fmla="*/ 104 w 953"/>
              <a:gd name="T59" fmla="*/ 17 h 334"/>
              <a:gd name="T60" fmla="*/ 69 w 953"/>
              <a:gd name="T61" fmla="*/ 24 h 334"/>
              <a:gd name="T62" fmla="*/ 56 w 953"/>
              <a:gd name="T63" fmla="*/ 31 h 334"/>
              <a:gd name="T64" fmla="*/ 32 w 953"/>
              <a:gd name="T65" fmla="*/ 55 h 334"/>
              <a:gd name="T66" fmla="*/ 25 w 953"/>
              <a:gd name="T67" fmla="*/ 68 h 334"/>
              <a:gd name="T68" fmla="*/ 9 w 953"/>
              <a:gd name="T69" fmla="*/ 62 h 334"/>
              <a:gd name="T70" fmla="*/ 45 w 953"/>
              <a:gd name="T71" fmla="*/ 17 h 334"/>
              <a:gd name="T72" fmla="*/ 103 w 953"/>
              <a:gd name="T73" fmla="*/ 0 h 334"/>
              <a:gd name="T74" fmla="*/ 18 w 953"/>
              <a:gd name="T75" fmla="*/ 138 h 334"/>
              <a:gd name="T76" fmla="*/ 20 w 953"/>
              <a:gd name="T77" fmla="*/ 250 h 334"/>
              <a:gd name="T78" fmla="*/ 24 w 953"/>
              <a:gd name="T79" fmla="*/ 264 h 334"/>
              <a:gd name="T80" fmla="*/ 9 w 953"/>
              <a:gd name="T81" fmla="*/ 272 h 334"/>
              <a:gd name="T82" fmla="*/ 0 w 953"/>
              <a:gd name="T83" fmla="*/ 138 h 334"/>
              <a:gd name="T84" fmla="*/ 87 w 953"/>
              <a:gd name="T85" fmla="*/ 316 h 334"/>
              <a:gd name="T86" fmla="*/ 77 w 953"/>
              <a:gd name="T87" fmla="*/ 31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53" h="334">
                <a:moveTo>
                  <a:pt x="85" y="315"/>
                </a:moveTo>
                <a:lnTo>
                  <a:pt x="104" y="317"/>
                </a:lnTo>
                <a:lnTo>
                  <a:pt x="103" y="317"/>
                </a:lnTo>
                <a:lnTo>
                  <a:pt x="225" y="317"/>
                </a:lnTo>
                <a:lnTo>
                  <a:pt x="225" y="334"/>
                </a:lnTo>
                <a:lnTo>
                  <a:pt x="103" y="334"/>
                </a:lnTo>
                <a:lnTo>
                  <a:pt x="83" y="332"/>
                </a:lnTo>
                <a:lnTo>
                  <a:pt x="85" y="315"/>
                </a:lnTo>
                <a:close/>
                <a:moveTo>
                  <a:pt x="296" y="317"/>
                </a:moveTo>
                <a:lnTo>
                  <a:pt x="437" y="317"/>
                </a:lnTo>
                <a:lnTo>
                  <a:pt x="437" y="334"/>
                </a:lnTo>
                <a:lnTo>
                  <a:pt x="296" y="334"/>
                </a:lnTo>
                <a:lnTo>
                  <a:pt x="296" y="317"/>
                </a:lnTo>
                <a:close/>
                <a:moveTo>
                  <a:pt x="508" y="317"/>
                </a:moveTo>
                <a:lnTo>
                  <a:pt x="650" y="317"/>
                </a:lnTo>
                <a:lnTo>
                  <a:pt x="650" y="334"/>
                </a:lnTo>
                <a:lnTo>
                  <a:pt x="508" y="334"/>
                </a:lnTo>
                <a:lnTo>
                  <a:pt x="508" y="317"/>
                </a:lnTo>
                <a:close/>
                <a:moveTo>
                  <a:pt x="720" y="317"/>
                </a:moveTo>
                <a:lnTo>
                  <a:pt x="851" y="317"/>
                </a:lnTo>
                <a:lnTo>
                  <a:pt x="850" y="317"/>
                </a:lnTo>
                <a:lnTo>
                  <a:pt x="861" y="316"/>
                </a:lnTo>
                <a:lnTo>
                  <a:pt x="862" y="334"/>
                </a:lnTo>
                <a:lnTo>
                  <a:pt x="852" y="334"/>
                </a:lnTo>
                <a:lnTo>
                  <a:pt x="720" y="334"/>
                </a:lnTo>
                <a:lnTo>
                  <a:pt x="720" y="317"/>
                </a:lnTo>
                <a:close/>
                <a:moveTo>
                  <a:pt x="916" y="286"/>
                </a:moveTo>
                <a:lnTo>
                  <a:pt x="922" y="279"/>
                </a:lnTo>
                <a:lnTo>
                  <a:pt x="921" y="280"/>
                </a:lnTo>
                <a:lnTo>
                  <a:pt x="930" y="264"/>
                </a:lnTo>
                <a:lnTo>
                  <a:pt x="929" y="266"/>
                </a:lnTo>
                <a:lnTo>
                  <a:pt x="935" y="248"/>
                </a:lnTo>
                <a:lnTo>
                  <a:pt x="934" y="250"/>
                </a:lnTo>
                <a:lnTo>
                  <a:pt x="936" y="231"/>
                </a:lnTo>
                <a:lnTo>
                  <a:pt x="936" y="232"/>
                </a:lnTo>
                <a:lnTo>
                  <a:pt x="936" y="156"/>
                </a:lnTo>
                <a:lnTo>
                  <a:pt x="953" y="156"/>
                </a:lnTo>
                <a:lnTo>
                  <a:pt x="953" y="233"/>
                </a:lnTo>
                <a:lnTo>
                  <a:pt x="952" y="253"/>
                </a:lnTo>
                <a:lnTo>
                  <a:pt x="946" y="272"/>
                </a:lnTo>
                <a:lnTo>
                  <a:pt x="936" y="289"/>
                </a:lnTo>
                <a:lnTo>
                  <a:pt x="929" y="298"/>
                </a:lnTo>
                <a:lnTo>
                  <a:pt x="916" y="286"/>
                </a:lnTo>
                <a:close/>
                <a:moveTo>
                  <a:pt x="934" y="86"/>
                </a:moveTo>
                <a:lnTo>
                  <a:pt x="934" y="84"/>
                </a:lnTo>
                <a:lnTo>
                  <a:pt x="935" y="86"/>
                </a:lnTo>
                <a:lnTo>
                  <a:pt x="929" y="68"/>
                </a:lnTo>
                <a:lnTo>
                  <a:pt x="930" y="70"/>
                </a:lnTo>
                <a:lnTo>
                  <a:pt x="921" y="54"/>
                </a:lnTo>
                <a:lnTo>
                  <a:pt x="922" y="55"/>
                </a:lnTo>
                <a:lnTo>
                  <a:pt x="910" y="42"/>
                </a:lnTo>
                <a:lnTo>
                  <a:pt x="912" y="43"/>
                </a:lnTo>
                <a:lnTo>
                  <a:pt x="898" y="31"/>
                </a:lnTo>
                <a:lnTo>
                  <a:pt x="899" y="32"/>
                </a:lnTo>
                <a:lnTo>
                  <a:pt x="883" y="24"/>
                </a:lnTo>
                <a:lnTo>
                  <a:pt x="885" y="24"/>
                </a:lnTo>
                <a:lnTo>
                  <a:pt x="868" y="19"/>
                </a:lnTo>
                <a:lnTo>
                  <a:pt x="869" y="19"/>
                </a:lnTo>
                <a:lnTo>
                  <a:pt x="850" y="17"/>
                </a:lnTo>
                <a:lnTo>
                  <a:pt x="851" y="17"/>
                </a:lnTo>
                <a:lnTo>
                  <a:pt x="840" y="17"/>
                </a:lnTo>
                <a:lnTo>
                  <a:pt x="840" y="0"/>
                </a:lnTo>
                <a:lnTo>
                  <a:pt x="852" y="0"/>
                </a:lnTo>
                <a:lnTo>
                  <a:pt x="872" y="1"/>
                </a:lnTo>
                <a:lnTo>
                  <a:pt x="891" y="8"/>
                </a:lnTo>
                <a:lnTo>
                  <a:pt x="909" y="17"/>
                </a:lnTo>
                <a:lnTo>
                  <a:pt x="924" y="29"/>
                </a:lnTo>
                <a:lnTo>
                  <a:pt x="936" y="45"/>
                </a:lnTo>
                <a:lnTo>
                  <a:pt x="946" y="62"/>
                </a:lnTo>
                <a:lnTo>
                  <a:pt x="952" y="81"/>
                </a:lnTo>
                <a:lnTo>
                  <a:pt x="952" y="84"/>
                </a:lnTo>
                <a:lnTo>
                  <a:pt x="934" y="86"/>
                </a:lnTo>
                <a:close/>
                <a:moveTo>
                  <a:pt x="769" y="17"/>
                </a:moveTo>
                <a:lnTo>
                  <a:pt x="627" y="17"/>
                </a:lnTo>
                <a:lnTo>
                  <a:pt x="627" y="0"/>
                </a:lnTo>
                <a:lnTo>
                  <a:pt x="769" y="0"/>
                </a:lnTo>
                <a:lnTo>
                  <a:pt x="769" y="17"/>
                </a:lnTo>
                <a:close/>
                <a:moveTo>
                  <a:pt x="557" y="17"/>
                </a:moveTo>
                <a:lnTo>
                  <a:pt x="415" y="17"/>
                </a:lnTo>
                <a:lnTo>
                  <a:pt x="415" y="0"/>
                </a:lnTo>
                <a:lnTo>
                  <a:pt x="557" y="0"/>
                </a:lnTo>
                <a:lnTo>
                  <a:pt x="557" y="17"/>
                </a:lnTo>
                <a:close/>
                <a:moveTo>
                  <a:pt x="345" y="17"/>
                </a:moveTo>
                <a:lnTo>
                  <a:pt x="203" y="17"/>
                </a:lnTo>
                <a:lnTo>
                  <a:pt x="203" y="0"/>
                </a:lnTo>
                <a:lnTo>
                  <a:pt x="345" y="0"/>
                </a:lnTo>
                <a:lnTo>
                  <a:pt x="345" y="17"/>
                </a:lnTo>
                <a:close/>
                <a:moveTo>
                  <a:pt x="132" y="17"/>
                </a:moveTo>
                <a:lnTo>
                  <a:pt x="103" y="17"/>
                </a:lnTo>
                <a:lnTo>
                  <a:pt x="104" y="17"/>
                </a:lnTo>
                <a:lnTo>
                  <a:pt x="85" y="19"/>
                </a:lnTo>
                <a:lnTo>
                  <a:pt x="87" y="19"/>
                </a:lnTo>
                <a:lnTo>
                  <a:pt x="69" y="24"/>
                </a:lnTo>
                <a:lnTo>
                  <a:pt x="70" y="24"/>
                </a:lnTo>
                <a:lnTo>
                  <a:pt x="55" y="32"/>
                </a:lnTo>
                <a:lnTo>
                  <a:pt x="56" y="31"/>
                </a:lnTo>
                <a:lnTo>
                  <a:pt x="42" y="43"/>
                </a:lnTo>
                <a:lnTo>
                  <a:pt x="44" y="42"/>
                </a:lnTo>
                <a:lnTo>
                  <a:pt x="32" y="55"/>
                </a:lnTo>
                <a:lnTo>
                  <a:pt x="33" y="54"/>
                </a:lnTo>
                <a:lnTo>
                  <a:pt x="24" y="70"/>
                </a:lnTo>
                <a:lnTo>
                  <a:pt x="25" y="68"/>
                </a:lnTo>
                <a:lnTo>
                  <a:pt x="24" y="71"/>
                </a:lnTo>
                <a:lnTo>
                  <a:pt x="7" y="66"/>
                </a:lnTo>
                <a:lnTo>
                  <a:pt x="9" y="62"/>
                </a:lnTo>
                <a:lnTo>
                  <a:pt x="18" y="45"/>
                </a:lnTo>
                <a:lnTo>
                  <a:pt x="30" y="29"/>
                </a:lnTo>
                <a:lnTo>
                  <a:pt x="45" y="17"/>
                </a:lnTo>
                <a:lnTo>
                  <a:pt x="63" y="8"/>
                </a:lnTo>
                <a:lnTo>
                  <a:pt x="82" y="1"/>
                </a:lnTo>
                <a:lnTo>
                  <a:pt x="103" y="0"/>
                </a:lnTo>
                <a:lnTo>
                  <a:pt x="132" y="0"/>
                </a:lnTo>
                <a:lnTo>
                  <a:pt x="132" y="17"/>
                </a:lnTo>
                <a:close/>
                <a:moveTo>
                  <a:pt x="18" y="138"/>
                </a:moveTo>
                <a:lnTo>
                  <a:pt x="18" y="232"/>
                </a:lnTo>
                <a:lnTo>
                  <a:pt x="18" y="231"/>
                </a:lnTo>
                <a:lnTo>
                  <a:pt x="20" y="250"/>
                </a:lnTo>
                <a:lnTo>
                  <a:pt x="20" y="248"/>
                </a:lnTo>
                <a:lnTo>
                  <a:pt x="25" y="266"/>
                </a:lnTo>
                <a:lnTo>
                  <a:pt x="24" y="264"/>
                </a:lnTo>
                <a:lnTo>
                  <a:pt x="29" y="273"/>
                </a:lnTo>
                <a:lnTo>
                  <a:pt x="14" y="282"/>
                </a:lnTo>
                <a:lnTo>
                  <a:pt x="9" y="272"/>
                </a:lnTo>
                <a:lnTo>
                  <a:pt x="2" y="253"/>
                </a:lnTo>
                <a:lnTo>
                  <a:pt x="0" y="233"/>
                </a:lnTo>
                <a:lnTo>
                  <a:pt x="0" y="138"/>
                </a:lnTo>
                <a:lnTo>
                  <a:pt x="18" y="138"/>
                </a:lnTo>
                <a:close/>
                <a:moveTo>
                  <a:pt x="77" y="313"/>
                </a:moveTo>
                <a:lnTo>
                  <a:pt x="87" y="316"/>
                </a:lnTo>
                <a:lnTo>
                  <a:pt x="81" y="332"/>
                </a:lnTo>
                <a:lnTo>
                  <a:pt x="72" y="330"/>
                </a:lnTo>
                <a:lnTo>
                  <a:pt x="77" y="313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id="{FC1A7311-F7AD-4954-A6F5-32D565789E37}"/>
              </a:ext>
            </a:extLst>
          </p:cNvPr>
          <p:cNvSpPr>
            <a:spLocks/>
          </p:cNvSpPr>
          <p:nvPr/>
        </p:nvSpPr>
        <p:spPr bwMode="auto">
          <a:xfrm>
            <a:off x="2165773" y="3021812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8 w 304"/>
              <a:gd name="T3" fmla="*/ 137 h 137"/>
              <a:gd name="T4" fmla="*/ 304 w 304"/>
              <a:gd name="T5" fmla="*/ 0 h 137"/>
              <a:gd name="T6" fmla="*/ 137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8" y="137"/>
                </a:lnTo>
                <a:lnTo>
                  <a:pt x="304" y="0"/>
                </a:lnTo>
                <a:lnTo>
                  <a:pt x="137" y="0"/>
                </a:lnTo>
                <a:lnTo>
                  <a:pt x="0" y="137"/>
                </a:lnTo>
                <a:close/>
              </a:path>
            </a:pathLst>
          </a:custGeom>
          <a:solidFill>
            <a:srgbClr val="FEF0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Freeform 7">
            <a:extLst>
              <a:ext uri="{FF2B5EF4-FFF2-40B4-BE49-F238E27FC236}">
                <a16:creationId xmlns:a16="http://schemas.microsoft.com/office/drawing/2014/main" id="{13BF2D0E-2F1C-477D-AB3D-A83BF551B26A}"/>
              </a:ext>
            </a:extLst>
          </p:cNvPr>
          <p:cNvSpPr>
            <a:spLocks/>
          </p:cNvSpPr>
          <p:nvPr/>
        </p:nvSpPr>
        <p:spPr bwMode="auto">
          <a:xfrm>
            <a:off x="2165773" y="3021812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8 w 304"/>
              <a:gd name="T3" fmla="*/ 137 h 137"/>
              <a:gd name="T4" fmla="*/ 304 w 304"/>
              <a:gd name="T5" fmla="*/ 0 h 137"/>
              <a:gd name="T6" fmla="*/ 137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8" y="137"/>
                </a:lnTo>
                <a:lnTo>
                  <a:pt x="304" y="0"/>
                </a:lnTo>
                <a:lnTo>
                  <a:pt x="137" y="0"/>
                </a:lnTo>
                <a:lnTo>
                  <a:pt x="0" y="137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Freeform 8">
            <a:extLst>
              <a:ext uri="{FF2B5EF4-FFF2-40B4-BE49-F238E27FC236}">
                <a16:creationId xmlns:a16="http://schemas.microsoft.com/office/drawing/2014/main" id="{80B479C7-0A6B-4F81-953E-6CCE94501CF7}"/>
              </a:ext>
            </a:extLst>
          </p:cNvPr>
          <p:cNvSpPr>
            <a:spLocks/>
          </p:cNvSpPr>
          <p:nvPr/>
        </p:nvSpPr>
        <p:spPr bwMode="auto">
          <a:xfrm>
            <a:off x="2432473" y="3021812"/>
            <a:ext cx="215900" cy="1085852"/>
          </a:xfrm>
          <a:custGeom>
            <a:avLst/>
            <a:gdLst>
              <a:gd name="T0" fmla="*/ 0 w 136"/>
              <a:gd name="T1" fmla="*/ 684 h 684"/>
              <a:gd name="T2" fmla="*/ 136 w 136"/>
              <a:gd name="T3" fmla="*/ 547 h 684"/>
              <a:gd name="T4" fmla="*/ 136 w 136"/>
              <a:gd name="T5" fmla="*/ 0 h 684"/>
              <a:gd name="T6" fmla="*/ 0 w 136"/>
              <a:gd name="T7" fmla="*/ 137 h 684"/>
              <a:gd name="T8" fmla="*/ 0 w 136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684">
                <a:moveTo>
                  <a:pt x="0" y="684"/>
                </a:moveTo>
                <a:lnTo>
                  <a:pt x="136" y="547"/>
                </a:lnTo>
                <a:lnTo>
                  <a:pt x="136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solidFill>
            <a:srgbClr val="FDD8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Freeform 9">
            <a:extLst>
              <a:ext uri="{FF2B5EF4-FFF2-40B4-BE49-F238E27FC236}">
                <a16:creationId xmlns:a16="http://schemas.microsoft.com/office/drawing/2014/main" id="{9680BBE3-FB14-4BEE-B33B-D9B3CB8648D9}"/>
              </a:ext>
            </a:extLst>
          </p:cNvPr>
          <p:cNvSpPr>
            <a:spLocks/>
          </p:cNvSpPr>
          <p:nvPr/>
        </p:nvSpPr>
        <p:spPr bwMode="auto">
          <a:xfrm>
            <a:off x="2432473" y="3021812"/>
            <a:ext cx="215900" cy="1085852"/>
          </a:xfrm>
          <a:custGeom>
            <a:avLst/>
            <a:gdLst>
              <a:gd name="T0" fmla="*/ 0 w 136"/>
              <a:gd name="T1" fmla="*/ 684 h 684"/>
              <a:gd name="T2" fmla="*/ 136 w 136"/>
              <a:gd name="T3" fmla="*/ 547 h 684"/>
              <a:gd name="T4" fmla="*/ 136 w 136"/>
              <a:gd name="T5" fmla="*/ 0 h 684"/>
              <a:gd name="T6" fmla="*/ 0 w 136"/>
              <a:gd name="T7" fmla="*/ 137 h 684"/>
              <a:gd name="T8" fmla="*/ 0 w 136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684">
                <a:moveTo>
                  <a:pt x="0" y="684"/>
                </a:moveTo>
                <a:lnTo>
                  <a:pt x="136" y="547"/>
                </a:lnTo>
                <a:lnTo>
                  <a:pt x="136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Rectangle 10">
            <a:extLst>
              <a:ext uri="{FF2B5EF4-FFF2-40B4-BE49-F238E27FC236}">
                <a16:creationId xmlns:a16="http://schemas.microsoft.com/office/drawing/2014/main" id="{FD78C457-CA0E-454B-BBB7-627E91C9D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773" y="3239300"/>
            <a:ext cx="266700" cy="868364"/>
          </a:xfrm>
          <a:prstGeom prst="rect">
            <a:avLst/>
          </a:prstGeom>
          <a:solidFill>
            <a:srgbClr val="FEE5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Rectangle 11">
            <a:extLst>
              <a:ext uri="{FF2B5EF4-FFF2-40B4-BE49-F238E27FC236}">
                <a16:creationId xmlns:a16="http://schemas.microsoft.com/office/drawing/2014/main" id="{EC212D0C-7B9F-46BF-BF4C-F1F7603E0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773" y="3239300"/>
            <a:ext cx="266700" cy="868364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" name="Freeform 12">
            <a:extLst>
              <a:ext uri="{FF2B5EF4-FFF2-40B4-BE49-F238E27FC236}">
                <a16:creationId xmlns:a16="http://schemas.microsoft.com/office/drawing/2014/main" id="{53926531-EDBD-4673-8B88-408A0A1704B1}"/>
              </a:ext>
            </a:extLst>
          </p:cNvPr>
          <p:cNvSpPr>
            <a:spLocks/>
          </p:cNvSpPr>
          <p:nvPr/>
        </p:nvSpPr>
        <p:spPr bwMode="auto">
          <a:xfrm>
            <a:off x="3053186" y="3021812"/>
            <a:ext cx="1196976" cy="1062039"/>
          </a:xfrm>
          <a:custGeom>
            <a:avLst/>
            <a:gdLst>
              <a:gd name="T0" fmla="*/ 410 w 4096"/>
              <a:gd name="T1" fmla="*/ 3628 h 3628"/>
              <a:gd name="T2" fmla="*/ 3686 w 4096"/>
              <a:gd name="T3" fmla="*/ 3628 h 3628"/>
              <a:gd name="T4" fmla="*/ 4096 w 4096"/>
              <a:gd name="T5" fmla="*/ 3219 h 3628"/>
              <a:gd name="T6" fmla="*/ 4096 w 4096"/>
              <a:gd name="T7" fmla="*/ 409 h 3628"/>
              <a:gd name="T8" fmla="*/ 3686 w 4096"/>
              <a:gd name="T9" fmla="*/ 0 h 3628"/>
              <a:gd name="T10" fmla="*/ 410 w 4096"/>
              <a:gd name="T11" fmla="*/ 0 h 3628"/>
              <a:gd name="T12" fmla="*/ 0 w 4096"/>
              <a:gd name="T13" fmla="*/ 409 h 3628"/>
              <a:gd name="T14" fmla="*/ 0 w 4096"/>
              <a:gd name="T15" fmla="*/ 3219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6" y="3628"/>
                </a:lnTo>
                <a:cubicBezTo>
                  <a:pt x="3913" y="3628"/>
                  <a:pt x="4096" y="3445"/>
                  <a:pt x="4096" y="3219"/>
                </a:cubicBezTo>
                <a:lnTo>
                  <a:pt x="4096" y="409"/>
                </a:lnTo>
                <a:cubicBezTo>
                  <a:pt x="4096" y="183"/>
                  <a:pt x="3913" y="0"/>
                  <a:pt x="3686" y="0"/>
                </a:cubicBezTo>
                <a:lnTo>
                  <a:pt x="410" y="0"/>
                </a:lnTo>
                <a:cubicBezTo>
                  <a:pt x="183" y="0"/>
                  <a:pt x="0" y="183"/>
                  <a:pt x="0" y="409"/>
                </a:cubicBezTo>
                <a:lnTo>
                  <a:pt x="0" y="3219"/>
                </a:lnTo>
                <a:cubicBezTo>
                  <a:pt x="0" y="3445"/>
                  <a:pt x="183" y="3628"/>
                  <a:pt x="410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" name="Freeform 13">
            <a:extLst>
              <a:ext uri="{FF2B5EF4-FFF2-40B4-BE49-F238E27FC236}">
                <a16:creationId xmlns:a16="http://schemas.microsoft.com/office/drawing/2014/main" id="{2647462C-52FE-4709-B637-87D01C9B1742}"/>
              </a:ext>
            </a:extLst>
          </p:cNvPr>
          <p:cNvSpPr>
            <a:spLocks/>
          </p:cNvSpPr>
          <p:nvPr/>
        </p:nvSpPr>
        <p:spPr bwMode="auto">
          <a:xfrm>
            <a:off x="5653512" y="4315626"/>
            <a:ext cx="1196976" cy="1062039"/>
          </a:xfrm>
          <a:custGeom>
            <a:avLst/>
            <a:gdLst>
              <a:gd name="T0" fmla="*/ 409 w 4096"/>
              <a:gd name="T1" fmla="*/ 3628 h 3628"/>
              <a:gd name="T2" fmla="*/ 3686 w 4096"/>
              <a:gd name="T3" fmla="*/ 3628 h 3628"/>
              <a:gd name="T4" fmla="*/ 4096 w 4096"/>
              <a:gd name="T5" fmla="*/ 3218 h 3628"/>
              <a:gd name="T6" fmla="*/ 4096 w 4096"/>
              <a:gd name="T7" fmla="*/ 409 h 3628"/>
              <a:gd name="T8" fmla="*/ 3686 w 4096"/>
              <a:gd name="T9" fmla="*/ 0 h 3628"/>
              <a:gd name="T10" fmla="*/ 409 w 4096"/>
              <a:gd name="T11" fmla="*/ 0 h 3628"/>
              <a:gd name="T12" fmla="*/ 0 w 4096"/>
              <a:gd name="T13" fmla="*/ 409 h 3628"/>
              <a:gd name="T14" fmla="*/ 0 w 4096"/>
              <a:gd name="T15" fmla="*/ 3218 h 3628"/>
              <a:gd name="T16" fmla="*/ 409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09" y="3628"/>
                </a:moveTo>
                <a:lnTo>
                  <a:pt x="3686" y="3628"/>
                </a:lnTo>
                <a:cubicBezTo>
                  <a:pt x="3912" y="3628"/>
                  <a:pt x="4096" y="3444"/>
                  <a:pt x="4096" y="3218"/>
                </a:cubicBezTo>
                <a:lnTo>
                  <a:pt x="4096" y="409"/>
                </a:lnTo>
                <a:cubicBezTo>
                  <a:pt x="4096" y="183"/>
                  <a:pt x="3912" y="0"/>
                  <a:pt x="3686" y="0"/>
                </a:cubicBezTo>
                <a:lnTo>
                  <a:pt x="409" y="0"/>
                </a:lnTo>
                <a:cubicBezTo>
                  <a:pt x="183" y="0"/>
                  <a:pt x="0" y="183"/>
                  <a:pt x="0" y="409"/>
                </a:cubicBezTo>
                <a:lnTo>
                  <a:pt x="0" y="3218"/>
                </a:lnTo>
                <a:cubicBezTo>
                  <a:pt x="0" y="3444"/>
                  <a:pt x="183" y="3628"/>
                  <a:pt x="409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" name="Freeform 16">
            <a:extLst>
              <a:ext uri="{FF2B5EF4-FFF2-40B4-BE49-F238E27FC236}">
                <a16:creationId xmlns:a16="http://schemas.microsoft.com/office/drawing/2014/main" id="{2DDCBBC9-B87F-45BF-8631-A3C576970D3A}"/>
              </a:ext>
            </a:extLst>
          </p:cNvPr>
          <p:cNvSpPr>
            <a:spLocks/>
          </p:cNvSpPr>
          <p:nvPr/>
        </p:nvSpPr>
        <p:spPr bwMode="auto">
          <a:xfrm>
            <a:off x="7358488" y="4444214"/>
            <a:ext cx="636588" cy="182563"/>
          </a:xfrm>
          <a:custGeom>
            <a:avLst/>
            <a:gdLst>
              <a:gd name="T0" fmla="*/ 0 w 401"/>
              <a:gd name="T1" fmla="*/ 115 h 115"/>
              <a:gd name="T2" fmla="*/ 286 w 401"/>
              <a:gd name="T3" fmla="*/ 115 h 115"/>
              <a:gd name="T4" fmla="*/ 401 w 401"/>
              <a:gd name="T5" fmla="*/ 0 h 115"/>
              <a:gd name="T6" fmla="*/ 116 w 401"/>
              <a:gd name="T7" fmla="*/ 0 h 115"/>
              <a:gd name="T8" fmla="*/ 0 w 401"/>
              <a:gd name="T9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115">
                <a:moveTo>
                  <a:pt x="0" y="115"/>
                </a:moveTo>
                <a:lnTo>
                  <a:pt x="286" y="115"/>
                </a:lnTo>
                <a:lnTo>
                  <a:pt x="401" y="0"/>
                </a:lnTo>
                <a:lnTo>
                  <a:pt x="116" y="0"/>
                </a:lnTo>
                <a:lnTo>
                  <a:pt x="0" y="115"/>
                </a:lnTo>
                <a:close/>
              </a:path>
            </a:pathLst>
          </a:cu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" name="Freeform 17">
            <a:extLst>
              <a:ext uri="{FF2B5EF4-FFF2-40B4-BE49-F238E27FC236}">
                <a16:creationId xmlns:a16="http://schemas.microsoft.com/office/drawing/2014/main" id="{738AD562-8FAC-4502-B547-F6F2D436466E}"/>
              </a:ext>
            </a:extLst>
          </p:cNvPr>
          <p:cNvSpPr>
            <a:spLocks/>
          </p:cNvSpPr>
          <p:nvPr/>
        </p:nvSpPr>
        <p:spPr bwMode="auto">
          <a:xfrm>
            <a:off x="7358488" y="4444214"/>
            <a:ext cx="636588" cy="182563"/>
          </a:xfrm>
          <a:custGeom>
            <a:avLst/>
            <a:gdLst>
              <a:gd name="T0" fmla="*/ 0 w 401"/>
              <a:gd name="T1" fmla="*/ 115 h 115"/>
              <a:gd name="T2" fmla="*/ 286 w 401"/>
              <a:gd name="T3" fmla="*/ 115 h 115"/>
              <a:gd name="T4" fmla="*/ 401 w 401"/>
              <a:gd name="T5" fmla="*/ 0 h 115"/>
              <a:gd name="T6" fmla="*/ 116 w 401"/>
              <a:gd name="T7" fmla="*/ 0 h 115"/>
              <a:gd name="T8" fmla="*/ 0 w 401"/>
              <a:gd name="T9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115">
                <a:moveTo>
                  <a:pt x="0" y="115"/>
                </a:moveTo>
                <a:lnTo>
                  <a:pt x="286" y="115"/>
                </a:lnTo>
                <a:lnTo>
                  <a:pt x="401" y="0"/>
                </a:lnTo>
                <a:lnTo>
                  <a:pt x="116" y="0"/>
                </a:lnTo>
                <a:lnTo>
                  <a:pt x="0" y="115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Freeform 18">
            <a:extLst>
              <a:ext uri="{FF2B5EF4-FFF2-40B4-BE49-F238E27FC236}">
                <a16:creationId xmlns:a16="http://schemas.microsoft.com/office/drawing/2014/main" id="{0480610F-BA26-4EA0-81D5-10E0ABE809BB}"/>
              </a:ext>
            </a:extLst>
          </p:cNvPr>
          <p:cNvSpPr>
            <a:spLocks/>
          </p:cNvSpPr>
          <p:nvPr/>
        </p:nvSpPr>
        <p:spPr bwMode="auto">
          <a:xfrm>
            <a:off x="7812513" y="4444214"/>
            <a:ext cx="182563" cy="804864"/>
          </a:xfrm>
          <a:custGeom>
            <a:avLst/>
            <a:gdLst>
              <a:gd name="T0" fmla="*/ 0 w 115"/>
              <a:gd name="T1" fmla="*/ 507 h 507"/>
              <a:gd name="T2" fmla="*/ 115 w 115"/>
              <a:gd name="T3" fmla="*/ 392 h 507"/>
              <a:gd name="T4" fmla="*/ 115 w 115"/>
              <a:gd name="T5" fmla="*/ 0 h 507"/>
              <a:gd name="T6" fmla="*/ 0 w 115"/>
              <a:gd name="T7" fmla="*/ 115 h 507"/>
              <a:gd name="T8" fmla="*/ 0 w 115"/>
              <a:gd name="T9" fmla="*/ 507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507">
                <a:moveTo>
                  <a:pt x="0" y="507"/>
                </a:moveTo>
                <a:lnTo>
                  <a:pt x="115" y="392"/>
                </a:lnTo>
                <a:lnTo>
                  <a:pt x="115" y="0"/>
                </a:lnTo>
                <a:lnTo>
                  <a:pt x="0" y="115"/>
                </a:lnTo>
                <a:lnTo>
                  <a:pt x="0" y="507"/>
                </a:lnTo>
                <a:close/>
              </a:path>
            </a:pathLst>
          </a:custGeom>
          <a:solidFill>
            <a:srgbClr val="8A8A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Freeform 19">
            <a:extLst>
              <a:ext uri="{FF2B5EF4-FFF2-40B4-BE49-F238E27FC236}">
                <a16:creationId xmlns:a16="http://schemas.microsoft.com/office/drawing/2014/main" id="{DD6C8D18-6FD4-4B45-9C48-0FDF4C1E723A}"/>
              </a:ext>
            </a:extLst>
          </p:cNvPr>
          <p:cNvSpPr>
            <a:spLocks/>
          </p:cNvSpPr>
          <p:nvPr/>
        </p:nvSpPr>
        <p:spPr bwMode="auto">
          <a:xfrm>
            <a:off x="7812513" y="4444214"/>
            <a:ext cx="182563" cy="804864"/>
          </a:xfrm>
          <a:custGeom>
            <a:avLst/>
            <a:gdLst>
              <a:gd name="T0" fmla="*/ 0 w 115"/>
              <a:gd name="T1" fmla="*/ 507 h 507"/>
              <a:gd name="T2" fmla="*/ 115 w 115"/>
              <a:gd name="T3" fmla="*/ 392 h 507"/>
              <a:gd name="T4" fmla="*/ 115 w 115"/>
              <a:gd name="T5" fmla="*/ 0 h 507"/>
              <a:gd name="T6" fmla="*/ 0 w 115"/>
              <a:gd name="T7" fmla="*/ 115 h 507"/>
              <a:gd name="T8" fmla="*/ 0 w 115"/>
              <a:gd name="T9" fmla="*/ 507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507">
                <a:moveTo>
                  <a:pt x="0" y="507"/>
                </a:moveTo>
                <a:lnTo>
                  <a:pt x="115" y="392"/>
                </a:lnTo>
                <a:lnTo>
                  <a:pt x="115" y="0"/>
                </a:lnTo>
                <a:lnTo>
                  <a:pt x="0" y="115"/>
                </a:lnTo>
                <a:lnTo>
                  <a:pt x="0" y="507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Rectangle 20">
            <a:extLst>
              <a:ext uri="{FF2B5EF4-FFF2-40B4-BE49-F238E27FC236}">
                <a16:creationId xmlns:a16="http://schemas.microsoft.com/office/drawing/2014/main" id="{6D3DEA15-43F7-487D-BA97-FCD259A13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488" y="4626777"/>
            <a:ext cx="454025" cy="622301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Rectangle 21">
            <a:extLst>
              <a:ext uri="{FF2B5EF4-FFF2-40B4-BE49-F238E27FC236}">
                <a16:creationId xmlns:a16="http://schemas.microsoft.com/office/drawing/2014/main" id="{C173785F-14C3-427E-A30D-509211348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488" y="4626777"/>
            <a:ext cx="454025" cy="622301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" name="Freeform 22">
            <a:extLst>
              <a:ext uri="{FF2B5EF4-FFF2-40B4-BE49-F238E27FC236}">
                <a16:creationId xmlns:a16="http://schemas.microsoft.com/office/drawing/2014/main" id="{87018F6B-D05D-41F2-BDDA-9052A1DB740C}"/>
              </a:ext>
            </a:extLst>
          </p:cNvPr>
          <p:cNvSpPr>
            <a:spLocks/>
          </p:cNvSpPr>
          <p:nvPr/>
        </p:nvSpPr>
        <p:spPr bwMode="auto">
          <a:xfrm>
            <a:off x="4662911" y="1000921"/>
            <a:ext cx="481013" cy="217488"/>
          </a:xfrm>
          <a:custGeom>
            <a:avLst/>
            <a:gdLst>
              <a:gd name="T0" fmla="*/ 0 w 303"/>
              <a:gd name="T1" fmla="*/ 137 h 137"/>
              <a:gd name="T2" fmla="*/ 167 w 303"/>
              <a:gd name="T3" fmla="*/ 137 h 137"/>
              <a:gd name="T4" fmla="*/ 303 w 303"/>
              <a:gd name="T5" fmla="*/ 0 h 137"/>
              <a:gd name="T6" fmla="*/ 136 w 303"/>
              <a:gd name="T7" fmla="*/ 0 h 137"/>
              <a:gd name="T8" fmla="*/ 0 w 303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37">
                <a:moveTo>
                  <a:pt x="0" y="137"/>
                </a:moveTo>
                <a:lnTo>
                  <a:pt x="167" y="137"/>
                </a:lnTo>
                <a:lnTo>
                  <a:pt x="303" y="0"/>
                </a:lnTo>
                <a:lnTo>
                  <a:pt x="136" y="0"/>
                </a:lnTo>
                <a:lnTo>
                  <a:pt x="0" y="137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" name="Freeform 23">
            <a:extLst>
              <a:ext uri="{FF2B5EF4-FFF2-40B4-BE49-F238E27FC236}">
                <a16:creationId xmlns:a16="http://schemas.microsoft.com/office/drawing/2014/main" id="{39C7EF9A-6636-453B-B6C9-DFB7E0636F2A}"/>
              </a:ext>
            </a:extLst>
          </p:cNvPr>
          <p:cNvSpPr>
            <a:spLocks/>
          </p:cNvSpPr>
          <p:nvPr/>
        </p:nvSpPr>
        <p:spPr bwMode="auto">
          <a:xfrm>
            <a:off x="4662911" y="1000921"/>
            <a:ext cx="481013" cy="217488"/>
          </a:xfrm>
          <a:custGeom>
            <a:avLst/>
            <a:gdLst>
              <a:gd name="T0" fmla="*/ 0 w 303"/>
              <a:gd name="T1" fmla="*/ 137 h 137"/>
              <a:gd name="T2" fmla="*/ 167 w 303"/>
              <a:gd name="T3" fmla="*/ 137 h 137"/>
              <a:gd name="T4" fmla="*/ 303 w 303"/>
              <a:gd name="T5" fmla="*/ 0 h 137"/>
              <a:gd name="T6" fmla="*/ 136 w 303"/>
              <a:gd name="T7" fmla="*/ 0 h 137"/>
              <a:gd name="T8" fmla="*/ 0 w 303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37">
                <a:moveTo>
                  <a:pt x="0" y="137"/>
                </a:moveTo>
                <a:lnTo>
                  <a:pt x="167" y="137"/>
                </a:lnTo>
                <a:lnTo>
                  <a:pt x="303" y="0"/>
                </a:lnTo>
                <a:lnTo>
                  <a:pt x="136" y="0"/>
                </a:lnTo>
                <a:lnTo>
                  <a:pt x="0" y="137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" name="Freeform 24">
            <a:extLst>
              <a:ext uri="{FF2B5EF4-FFF2-40B4-BE49-F238E27FC236}">
                <a16:creationId xmlns:a16="http://schemas.microsoft.com/office/drawing/2014/main" id="{8DAEB520-2C57-44D8-AD43-5F288BC8BE2B}"/>
              </a:ext>
            </a:extLst>
          </p:cNvPr>
          <p:cNvSpPr>
            <a:spLocks/>
          </p:cNvSpPr>
          <p:nvPr/>
        </p:nvSpPr>
        <p:spPr bwMode="auto">
          <a:xfrm>
            <a:off x="4928024" y="1000921"/>
            <a:ext cx="215900" cy="1084264"/>
          </a:xfrm>
          <a:custGeom>
            <a:avLst/>
            <a:gdLst>
              <a:gd name="T0" fmla="*/ 0 w 136"/>
              <a:gd name="T1" fmla="*/ 683 h 683"/>
              <a:gd name="T2" fmla="*/ 136 w 136"/>
              <a:gd name="T3" fmla="*/ 547 h 683"/>
              <a:gd name="T4" fmla="*/ 136 w 136"/>
              <a:gd name="T5" fmla="*/ 0 h 683"/>
              <a:gd name="T6" fmla="*/ 0 w 136"/>
              <a:gd name="T7" fmla="*/ 137 h 683"/>
              <a:gd name="T8" fmla="*/ 0 w 136"/>
              <a:gd name="T9" fmla="*/ 683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683">
                <a:moveTo>
                  <a:pt x="0" y="683"/>
                </a:moveTo>
                <a:lnTo>
                  <a:pt x="136" y="547"/>
                </a:lnTo>
                <a:lnTo>
                  <a:pt x="136" y="0"/>
                </a:lnTo>
                <a:lnTo>
                  <a:pt x="0" y="137"/>
                </a:lnTo>
                <a:lnTo>
                  <a:pt x="0" y="683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" name="Freeform 25">
            <a:extLst>
              <a:ext uri="{FF2B5EF4-FFF2-40B4-BE49-F238E27FC236}">
                <a16:creationId xmlns:a16="http://schemas.microsoft.com/office/drawing/2014/main" id="{5111C893-BE63-4A23-BF83-642C593F24B4}"/>
              </a:ext>
            </a:extLst>
          </p:cNvPr>
          <p:cNvSpPr>
            <a:spLocks/>
          </p:cNvSpPr>
          <p:nvPr/>
        </p:nvSpPr>
        <p:spPr bwMode="auto">
          <a:xfrm>
            <a:off x="4928024" y="1000921"/>
            <a:ext cx="215900" cy="1084264"/>
          </a:xfrm>
          <a:custGeom>
            <a:avLst/>
            <a:gdLst>
              <a:gd name="T0" fmla="*/ 0 w 136"/>
              <a:gd name="T1" fmla="*/ 683 h 683"/>
              <a:gd name="T2" fmla="*/ 136 w 136"/>
              <a:gd name="T3" fmla="*/ 547 h 683"/>
              <a:gd name="T4" fmla="*/ 136 w 136"/>
              <a:gd name="T5" fmla="*/ 0 h 683"/>
              <a:gd name="T6" fmla="*/ 0 w 136"/>
              <a:gd name="T7" fmla="*/ 137 h 683"/>
              <a:gd name="T8" fmla="*/ 0 w 136"/>
              <a:gd name="T9" fmla="*/ 683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683">
                <a:moveTo>
                  <a:pt x="0" y="683"/>
                </a:moveTo>
                <a:lnTo>
                  <a:pt x="136" y="547"/>
                </a:lnTo>
                <a:lnTo>
                  <a:pt x="136" y="0"/>
                </a:lnTo>
                <a:lnTo>
                  <a:pt x="0" y="137"/>
                </a:lnTo>
                <a:lnTo>
                  <a:pt x="0" y="683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" name="Rectangle 26">
            <a:extLst>
              <a:ext uri="{FF2B5EF4-FFF2-40B4-BE49-F238E27FC236}">
                <a16:creationId xmlns:a16="http://schemas.microsoft.com/office/drawing/2014/main" id="{54644D5A-FB7A-425D-B4CE-1A5018765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911" y="1218409"/>
            <a:ext cx="265113" cy="866776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" name="Rectangle 27">
            <a:extLst>
              <a:ext uri="{FF2B5EF4-FFF2-40B4-BE49-F238E27FC236}">
                <a16:creationId xmlns:a16="http://schemas.microsoft.com/office/drawing/2014/main" id="{827C3E78-CBC0-46D3-B733-C3FFE5ED4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911" y="1218409"/>
            <a:ext cx="265113" cy="866776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Rectangle 28">
            <a:extLst>
              <a:ext uri="{FF2B5EF4-FFF2-40B4-BE49-F238E27FC236}">
                <a16:creationId xmlns:a16="http://schemas.microsoft.com/office/drawing/2014/main" id="{562199F7-46A1-4FD8-8C2B-333E1C8DF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248" y="1250159"/>
            <a:ext cx="768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Encoder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" name="Rectangle 32">
            <a:extLst>
              <a:ext uri="{FF2B5EF4-FFF2-40B4-BE49-F238E27FC236}">
                <a16:creationId xmlns:a16="http://schemas.microsoft.com/office/drawing/2014/main" id="{2E25F82A-1F4D-4C63-B640-AFE0E448A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460" y="534196"/>
            <a:ext cx="1154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自表示网络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" name="Rectangle 33">
            <a:extLst>
              <a:ext uri="{FF2B5EF4-FFF2-40B4-BE49-F238E27FC236}">
                <a16:creationId xmlns:a16="http://schemas.microsoft.com/office/drawing/2014/main" id="{5B6D14FA-FC87-456D-99FD-BA5EF3DC1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535" y="534196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" name="Rectangle 34">
            <a:extLst>
              <a:ext uri="{FF2B5EF4-FFF2-40B4-BE49-F238E27FC236}">
                <a16:creationId xmlns:a16="http://schemas.microsoft.com/office/drawing/2014/main" id="{08D9F756-4933-4A30-B80C-C99B055E0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798" y="534196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" name="Line 35">
            <a:extLst>
              <a:ext uri="{FF2B5EF4-FFF2-40B4-BE49-F238E27FC236}">
                <a16:creationId xmlns:a16="http://schemas.microsoft.com/office/drawing/2014/main" id="{F124E91A-C56A-4C1F-8C1B-F47AA23FF6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8373" y="3555213"/>
            <a:ext cx="317500" cy="4763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" name="Freeform 36">
            <a:extLst>
              <a:ext uri="{FF2B5EF4-FFF2-40B4-BE49-F238E27FC236}">
                <a16:creationId xmlns:a16="http://schemas.microsoft.com/office/drawing/2014/main" id="{35062F0F-B2C5-4ABE-93AA-03C4F0408FDF}"/>
              </a:ext>
            </a:extLst>
          </p:cNvPr>
          <p:cNvSpPr>
            <a:spLocks/>
          </p:cNvSpPr>
          <p:nvPr/>
        </p:nvSpPr>
        <p:spPr bwMode="auto">
          <a:xfrm>
            <a:off x="2951586" y="3504413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1 h 63"/>
              <a:gd name="T4" fmla="*/ 1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1"/>
                </a:lnTo>
                <a:lnTo>
                  <a:pt x="1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" name="Freeform 37">
            <a:extLst>
              <a:ext uri="{FF2B5EF4-FFF2-40B4-BE49-F238E27FC236}">
                <a16:creationId xmlns:a16="http://schemas.microsoft.com/office/drawing/2014/main" id="{6DE700E3-E586-4678-840E-DEAC7BC9E05F}"/>
              </a:ext>
            </a:extLst>
          </p:cNvPr>
          <p:cNvSpPr>
            <a:spLocks/>
          </p:cNvSpPr>
          <p:nvPr/>
        </p:nvSpPr>
        <p:spPr bwMode="auto">
          <a:xfrm>
            <a:off x="2164185" y="4315626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7 w 304"/>
              <a:gd name="T3" fmla="*/ 137 h 137"/>
              <a:gd name="T4" fmla="*/ 304 w 304"/>
              <a:gd name="T5" fmla="*/ 0 h 137"/>
              <a:gd name="T6" fmla="*/ 136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7" y="137"/>
                </a:lnTo>
                <a:lnTo>
                  <a:pt x="304" y="0"/>
                </a:lnTo>
                <a:lnTo>
                  <a:pt x="136" y="0"/>
                </a:lnTo>
                <a:lnTo>
                  <a:pt x="0" y="137"/>
                </a:lnTo>
                <a:close/>
              </a:path>
            </a:pathLst>
          </a:custGeom>
          <a:solidFill>
            <a:srgbClr val="DAE9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" name="Freeform 38">
            <a:extLst>
              <a:ext uri="{FF2B5EF4-FFF2-40B4-BE49-F238E27FC236}">
                <a16:creationId xmlns:a16="http://schemas.microsoft.com/office/drawing/2014/main" id="{8C3F4EA4-19C1-40AA-8B93-FDD998CAD28A}"/>
              </a:ext>
            </a:extLst>
          </p:cNvPr>
          <p:cNvSpPr>
            <a:spLocks/>
          </p:cNvSpPr>
          <p:nvPr/>
        </p:nvSpPr>
        <p:spPr bwMode="auto">
          <a:xfrm>
            <a:off x="2164185" y="4315626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7 w 304"/>
              <a:gd name="T3" fmla="*/ 137 h 137"/>
              <a:gd name="T4" fmla="*/ 304 w 304"/>
              <a:gd name="T5" fmla="*/ 0 h 137"/>
              <a:gd name="T6" fmla="*/ 136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7" y="137"/>
                </a:lnTo>
                <a:lnTo>
                  <a:pt x="304" y="0"/>
                </a:lnTo>
                <a:lnTo>
                  <a:pt x="136" y="0"/>
                </a:lnTo>
                <a:lnTo>
                  <a:pt x="0" y="137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" name="Freeform 39">
            <a:extLst>
              <a:ext uri="{FF2B5EF4-FFF2-40B4-BE49-F238E27FC236}">
                <a16:creationId xmlns:a16="http://schemas.microsoft.com/office/drawing/2014/main" id="{1ECAFE4B-838B-4F8E-A585-B1D4A857BDE8}"/>
              </a:ext>
            </a:extLst>
          </p:cNvPr>
          <p:cNvSpPr>
            <a:spLocks/>
          </p:cNvSpPr>
          <p:nvPr/>
        </p:nvSpPr>
        <p:spPr bwMode="auto">
          <a:xfrm>
            <a:off x="2429298" y="4315626"/>
            <a:ext cx="217488" cy="1085852"/>
          </a:xfrm>
          <a:custGeom>
            <a:avLst/>
            <a:gdLst>
              <a:gd name="T0" fmla="*/ 0 w 137"/>
              <a:gd name="T1" fmla="*/ 684 h 684"/>
              <a:gd name="T2" fmla="*/ 137 w 137"/>
              <a:gd name="T3" fmla="*/ 547 h 684"/>
              <a:gd name="T4" fmla="*/ 137 w 137"/>
              <a:gd name="T5" fmla="*/ 0 h 684"/>
              <a:gd name="T6" fmla="*/ 0 w 137"/>
              <a:gd name="T7" fmla="*/ 137 h 684"/>
              <a:gd name="T8" fmla="*/ 0 w 137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4">
                <a:moveTo>
                  <a:pt x="0" y="684"/>
                </a:moveTo>
                <a:lnTo>
                  <a:pt x="137" y="547"/>
                </a:lnTo>
                <a:lnTo>
                  <a:pt x="137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solidFill>
            <a:srgbClr val="93BD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" name="Freeform 40">
            <a:extLst>
              <a:ext uri="{FF2B5EF4-FFF2-40B4-BE49-F238E27FC236}">
                <a16:creationId xmlns:a16="http://schemas.microsoft.com/office/drawing/2014/main" id="{D817C497-38A9-43C4-9809-9E0B1F2128B4}"/>
              </a:ext>
            </a:extLst>
          </p:cNvPr>
          <p:cNvSpPr>
            <a:spLocks/>
          </p:cNvSpPr>
          <p:nvPr/>
        </p:nvSpPr>
        <p:spPr bwMode="auto">
          <a:xfrm>
            <a:off x="2429298" y="4315626"/>
            <a:ext cx="217488" cy="1085852"/>
          </a:xfrm>
          <a:custGeom>
            <a:avLst/>
            <a:gdLst>
              <a:gd name="T0" fmla="*/ 0 w 137"/>
              <a:gd name="T1" fmla="*/ 684 h 684"/>
              <a:gd name="T2" fmla="*/ 137 w 137"/>
              <a:gd name="T3" fmla="*/ 547 h 684"/>
              <a:gd name="T4" fmla="*/ 137 w 137"/>
              <a:gd name="T5" fmla="*/ 0 h 684"/>
              <a:gd name="T6" fmla="*/ 0 w 137"/>
              <a:gd name="T7" fmla="*/ 137 h 684"/>
              <a:gd name="T8" fmla="*/ 0 w 137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4">
                <a:moveTo>
                  <a:pt x="0" y="684"/>
                </a:moveTo>
                <a:lnTo>
                  <a:pt x="137" y="547"/>
                </a:lnTo>
                <a:lnTo>
                  <a:pt x="137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" name="Rectangle 41">
            <a:extLst>
              <a:ext uri="{FF2B5EF4-FFF2-40B4-BE49-F238E27FC236}">
                <a16:creationId xmlns:a16="http://schemas.microsoft.com/office/drawing/2014/main" id="{70E16EC5-4277-4B17-853C-7656FF16D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185" y="4533114"/>
            <a:ext cx="265113" cy="868364"/>
          </a:xfrm>
          <a:prstGeom prst="rect">
            <a:avLst/>
          </a:prstGeom>
          <a:solidFill>
            <a:srgbClr val="BDD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" name="Rectangle 42">
            <a:extLst>
              <a:ext uri="{FF2B5EF4-FFF2-40B4-BE49-F238E27FC236}">
                <a16:creationId xmlns:a16="http://schemas.microsoft.com/office/drawing/2014/main" id="{4362E41B-F5BE-4C89-8C52-6E3C1F00E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185" y="4533114"/>
            <a:ext cx="265113" cy="868364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" name="Freeform 43">
            <a:extLst>
              <a:ext uri="{FF2B5EF4-FFF2-40B4-BE49-F238E27FC236}">
                <a16:creationId xmlns:a16="http://schemas.microsoft.com/office/drawing/2014/main" id="{49D61323-DC99-4DB4-A1AD-3D9C86910E99}"/>
              </a:ext>
            </a:extLst>
          </p:cNvPr>
          <p:cNvSpPr>
            <a:spLocks/>
          </p:cNvSpPr>
          <p:nvPr/>
        </p:nvSpPr>
        <p:spPr bwMode="auto">
          <a:xfrm>
            <a:off x="3050011" y="4315626"/>
            <a:ext cx="1198563" cy="1062039"/>
          </a:xfrm>
          <a:custGeom>
            <a:avLst/>
            <a:gdLst>
              <a:gd name="T0" fmla="*/ 409 w 4096"/>
              <a:gd name="T1" fmla="*/ 3628 h 3628"/>
              <a:gd name="T2" fmla="*/ 3686 w 4096"/>
              <a:gd name="T3" fmla="*/ 3628 h 3628"/>
              <a:gd name="T4" fmla="*/ 4096 w 4096"/>
              <a:gd name="T5" fmla="*/ 3218 h 3628"/>
              <a:gd name="T6" fmla="*/ 4096 w 4096"/>
              <a:gd name="T7" fmla="*/ 409 h 3628"/>
              <a:gd name="T8" fmla="*/ 3686 w 4096"/>
              <a:gd name="T9" fmla="*/ 0 h 3628"/>
              <a:gd name="T10" fmla="*/ 409 w 4096"/>
              <a:gd name="T11" fmla="*/ 0 h 3628"/>
              <a:gd name="T12" fmla="*/ 0 w 4096"/>
              <a:gd name="T13" fmla="*/ 409 h 3628"/>
              <a:gd name="T14" fmla="*/ 0 w 4096"/>
              <a:gd name="T15" fmla="*/ 3218 h 3628"/>
              <a:gd name="T16" fmla="*/ 409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09" y="3628"/>
                </a:moveTo>
                <a:lnTo>
                  <a:pt x="3686" y="3628"/>
                </a:lnTo>
                <a:cubicBezTo>
                  <a:pt x="3912" y="3628"/>
                  <a:pt x="4096" y="3444"/>
                  <a:pt x="4096" y="3218"/>
                </a:cubicBezTo>
                <a:lnTo>
                  <a:pt x="4096" y="409"/>
                </a:lnTo>
                <a:cubicBezTo>
                  <a:pt x="4096" y="183"/>
                  <a:pt x="3912" y="0"/>
                  <a:pt x="3686" y="0"/>
                </a:cubicBezTo>
                <a:lnTo>
                  <a:pt x="409" y="0"/>
                </a:lnTo>
                <a:cubicBezTo>
                  <a:pt x="183" y="0"/>
                  <a:pt x="0" y="183"/>
                  <a:pt x="0" y="409"/>
                </a:cubicBezTo>
                <a:lnTo>
                  <a:pt x="0" y="3218"/>
                </a:lnTo>
                <a:cubicBezTo>
                  <a:pt x="0" y="3444"/>
                  <a:pt x="183" y="3628"/>
                  <a:pt x="409" y="3628"/>
                </a:cubicBezTo>
                <a:close/>
              </a:path>
            </a:pathLst>
          </a:custGeom>
          <a:solidFill>
            <a:srgbClr val="FE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" name="Freeform 44">
            <a:extLst>
              <a:ext uri="{FF2B5EF4-FFF2-40B4-BE49-F238E27FC236}">
                <a16:creationId xmlns:a16="http://schemas.microsoft.com/office/drawing/2014/main" id="{D227E1FC-9D10-418E-B5A8-CA2443C9856D}"/>
              </a:ext>
            </a:extLst>
          </p:cNvPr>
          <p:cNvSpPr>
            <a:spLocks/>
          </p:cNvSpPr>
          <p:nvPr/>
        </p:nvSpPr>
        <p:spPr bwMode="auto">
          <a:xfrm>
            <a:off x="3050011" y="4315626"/>
            <a:ext cx="1198563" cy="1062039"/>
          </a:xfrm>
          <a:custGeom>
            <a:avLst/>
            <a:gdLst>
              <a:gd name="T0" fmla="*/ 409 w 4096"/>
              <a:gd name="T1" fmla="*/ 3628 h 3628"/>
              <a:gd name="T2" fmla="*/ 3686 w 4096"/>
              <a:gd name="T3" fmla="*/ 3628 h 3628"/>
              <a:gd name="T4" fmla="*/ 4096 w 4096"/>
              <a:gd name="T5" fmla="*/ 3218 h 3628"/>
              <a:gd name="T6" fmla="*/ 4096 w 4096"/>
              <a:gd name="T7" fmla="*/ 409 h 3628"/>
              <a:gd name="T8" fmla="*/ 3686 w 4096"/>
              <a:gd name="T9" fmla="*/ 0 h 3628"/>
              <a:gd name="T10" fmla="*/ 409 w 4096"/>
              <a:gd name="T11" fmla="*/ 0 h 3628"/>
              <a:gd name="T12" fmla="*/ 0 w 4096"/>
              <a:gd name="T13" fmla="*/ 409 h 3628"/>
              <a:gd name="T14" fmla="*/ 0 w 4096"/>
              <a:gd name="T15" fmla="*/ 3218 h 3628"/>
              <a:gd name="T16" fmla="*/ 409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09" y="3628"/>
                </a:moveTo>
                <a:lnTo>
                  <a:pt x="3686" y="3628"/>
                </a:lnTo>
                <a:cubicBezTo>
                  <a:pt x="3912" y="3628"/>
                  <a:pt x="4096" y="3444"/>
                  <a:pt x="4096" y="3218"/>
                </a:cubicBezTo>
                <a:lnTo>
                  <a:pt x="4096" y="409"/>
                </a:lnTo>
                <a:cubicBezTo>
                  <a:pt x="4096" y="183"/>
                  <a:pt x="3912" y="0"/>
                  <a:pt x="3686" y="0"/>
                </a:cubicBezTo>
                <a:lnTo>
                  <a:pt x="409" y="0"/>
                </a:lnTo>
                <a:cubicBezTo>
                  <a:pt x="183" y="0"/>
                  <a:pt x="0" y="183"/>
                  <a:pt x="0" y="409"/>
                </a:cubicBezTo>
                <a:lnTo>
                  <a:pt x="0" y="3218"/>
                </a:lnTo>
                <a:cubicBezTo>
                  <a:pt x="0" y="3444"/>
                  <a:pt x="183" y="3628"/>
                  <a:pt x="409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" name="Line 45">
            <a:extLst>
              <a:ext uri="{FF2B5EF4-FFF2-40B4-BE49-F238E27FC236}">
                <a16:creationId xmlns:a16="http://schemas.microsoft.com/office/drawing/2014/main" id="{AB420660-A00C-473E-9284-4C57073DE5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6785" y="4847440"/>
            <a:ext cx="315913" cy="635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" name="Freeform 46">
            <a:extLst>
              <a:ext uri="{FF2B5EF4-FFF2-40B4-BE49-F238E27FC236}">
                <a16:creationId xmlns:a16="http://schemas.microsoft.com/office/drawing/2014/main" id="{8D4ADD03-FB07-4FB4-80E7-7D1CE9D60977}"/>
              </a:ext>
            </a:extLst>
          </p:cNvPr>
          <p:cNvSpPr>
            <a:spLocks/>
          </p:cNvSpPr>
          <p:nvPr/>
        </p:nvSpPr>
        <p:spPr bwMode="auto">
          <a:xfrm>
            <a:off x="2948411" y="4798227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1 h 63"/>
              <a:gd name="T4" fmla="*/ 1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1"/>
                </a:lnTo>
                <a:lnTo>
                  <a:pt x="1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" name="Freeform 47">
            <a:extLst>
              <a:ext uri="{FF2B5EF4-FFF2-40B4-BE49-F238E27FC236}">
                <a16:creationId xmlns:a16="http://schemas.microsoft.com/office/drawing/2014/main" id="{693D4406-B45C-4D90-A616-8D8B4EB14DD9}"/>
              </a:ext>
            </a:extLst>
          </p:cNvPr>
          <p:cNvSpPr>
            <a:spLocks/>
          </p:cNvSpPr>
          <p:nvPr/>
        </p:nvSpPr>
        <p:spPr bwMode="auto">
          <a:xfrm>
            <a:off x="2164185" y="5525303"/>
            <a:ext cx="477838" cy="217488"/>
          </a:xfrm>
          <a:custGeom>
            <a:avLst/>
            <a:gdLst>
              <a:gd name="T0" fmla="*/ 0 w 301"/>
              <a:gd name="T1" fmla="*/ 137 h 137"/>
              <a:gd name="T2" fmla="*/ 165 w 301"/>
              <a:gd name="T3" fmla="*/ 137 h 137"/>
              <a:gd name="T4" fmla="*/ 301 w 301"/>
              <a:gd name="T5" fmla="*/ 0 h 137"/>
              <a:gd name="T6" fmla="*/ 136 w 301"/>
              <a:gd name="T7" fmla="*/ 0 h 137"/>
              <a:gd name="T8" fmla="*/ 0 w 301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137">
                <a:moveTo>
                  <a:pt x="0" y="137"/>
                </a:moveTo>
                <a:lnTo>
                  <a:pt x="165" y="137"/>
                </a:lnTo>
                <a:lnTo>
                  <a:pt x="301" y="0"/>
                </a:lnTo>
                <a:lnTo>
                  <a:pt x="136" y="0"/>
                </a:lnTo>
                <a:lnTo>
                  <a:pt x="0" y="137"/>
                </a:lnTo>
                <a:close/>
              </a:path>
            </a:pathLst>
          </a:custGeom>
          <a:solidFill>
            <a:srgbClr val="D6DF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" name="Freeform 48">
            <a:extLst>
              <a:ext uri="{FF2B5EF4-FFF2-40B4-BE49-F238E27FC236}">
                <a16:creationId xmlns:a16="http://schemas.microsoft.com/office/drawing/2014/main" id="{C75A0A71-C021-4298-B007-1D5ECE7002B2}"/>
              </a:ext>
            </a:extLst>
          </p:cNvPr>
          <p:cNvSpPr>
            <a:spLocks/>
          </p:cNvSpPr>
          <p:nvPr/>
        </p:nvSpPr>
        <p:spPr bwMode="auto">
          <a:xfrm>
            <a:off x="2164185" y="5525303"/>
            <a:ext cx="477838" cy="217488"/>
          </a:xfrm>
          <a:custGeom>
            <a:avLst/>
            <a:gdLst>
              <a:gd name="T0" fmla="*/ 0 w 301"/>
              <a:gd name="T1" fmla="*/ 137 h 137"/>
              <a:gd name="T2" fmla="*/ 165 w 301"/>
              <a:gd name="T3" fmla="*/ 137 h 137"/>
              <a:gd name="T4" fmla="*/ 301 w 301"/>
              <a:gd name="T5" fmla="*/ 0 h 137"/>
              <a:gd name="T6" fmla="*/ 136 w 301"/>
              <a:gd name="T7" fmla="*/ 0 h 137"/>
              <a:gd name="T8" fmla="*/ 0 w 301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137">
                <a:moveTo>
                  <a:pt x="0" y="137"/>
                </a:moveTo>
                <a:lnTo>
                  <a:pt x="165" y="137"/>
                </a:lnTo>
                <a:lnTo>
                  <a:pt x="301" y="0"/>
                </a:lnTo>
                <a:lnTo>
                  <a:pt x="136" y="0"/>
                </a:lnTo>
                <a:lnTo>
                  <a:pt x="0" y="137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" name="Freeform 49">
            <a:extLst>
              <a:ext uri="{FF2B5EF4-FFF2-40B4-BE49-F238E27FC236}">
                <a16:creationId xmlns:a16="http://schemas.microsoft.com/office/drawing/2014/main" id="{0038EC51-6085-43C2-8A19-E66B078D0DD7}"/>
              </a:ext>
            </a:extLst>
          </p:cNvPr>
          <p:cNvSpPr>
            <a:spLocks/>
          </p:cNvSpPr>
          <p:nvPr/>
        </p:nvSpPr>
        <p:spPr bwMode="auto">
          <a:xfrm>
            <a:off x="2426123" y="5525303"/>
            <a:ext cx="215900" cy="1085852"/>
          </a:xfrm>
          <a:custGeom>
            <a:avLst/>
            <a:gdLst>
              <a:gd name="T0" fmla="*/ 0 w 136"/>
              <a:gd name="T1" fmla="*/ 684 h 684"/>
              <a:gd name="T2" fmla="*/ 136 w 136"/>
              <a:gd name="T3" fmla="*/ 547 h 684"/>
              <a:gd name="T4" fmla="*/ 136 w 136"/>
              <a:gd name="T5" fmla="*/ 0 h 684"/>
              <a:gd name="T6" fmla="*/ 0 w 136"/>
              <a:gd name="T7" fmla="*/ 137 h 684"/>
              <a:gd name="T8" fmla="*/ 0 w 136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684">
                <a:moveTo>
                  <a:pt x="0" y="684"/>
                </a:moveTo>
                <a:lnTo>
                  <a:pt x="136" y="547"/>
                </a:lnTo>
                <a:lnTo>
                  <a:pt x="136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solidFill>
            <a:srgbClr val="8DA8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" name="Freeform 50">
            <a:extLst>
              <a:ext uri="{FF2B5EF4-FFF2-40B4-BE49-F238E27FC236}">
                <a16:creationId xmlns:a16="http://schemas.microsoft.com/office/drawing/2014/main" id="{6D096570-8B6A-40AA-AA60-B9805B08E2F0}"/>
              </a:ext>
            </a:extLst>
          </p:cNvPr>
          <p:cNvSpPr>
            <a:spLocks/>
          </p:cNvSpPr>
          <p:nvPr/>
        </p:nvSpPr>
        <p:spPr bwMode="auto">
          <a:xfrm>
            <a:off x="2426123" y="5525303"/>
            <a:ext cx="215900" cy="1085852"/>
          </a:xfrm>
          <a:custGeom>
            <a:avLst/>
            <a:gdLst>
              <a:gd name="T0" fmla="*/ 0 w 136"/>
              <a:gd name="T1" fmla="*/ 684 h 684"/>
              <a:gd name="T2" fmla="*/ 136 w 136"/>
              <a:gd name="T3" fmla="*/ 547 h 684"/>
              <a:gd name="T4" fmla="*/ 136 w 136"/>
              <a:gd name="T5" fmla="*/ 0 h 684"/>
              <a:gd name="T6" fmla="*/ 0 w 136"/>
              <a:gd name="T7" fmla="*/ 137 h 684"/>
              <a:gd name="T8" fmla="*/ 0 w 136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684">
                <a:moveTo>
                  <a:pt x="0" y="684"/>
                </a:moveTo>
                <a:lnTo>
                  <a:pt x="136" y="547"/>
                </a:lnTo>
                <a:lnTo>
                  <a:pt x="136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" name="Rectangle 51">
            <a:extLst>
              <a:ext uri="{FF2B5EF4-FFF2-40B4-BE49-F238E27FC236}">
                <a16:creationId xmlns:a16="http://schemas.microsoft.com/office/drawing/2014/main" id="{D9199C9E-CD78-47E7-AF4E-C2C3D527E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185" y="5742791"/>
            <a:ext cx="261938" cy="868364"/>
          </a:xfrm>
          <a:prstGeom prst="rect">
            <a:avLst/>
          </a:prstGeom>
          <a:solidFill>
            <a:srgbClr val="B5C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" name="Rectangle 52">
            <a:extLst>
              <a:ext uri="{FF2B5EF4-FFF2-40B4-BE49-F238E27FC236}">
                <a16:creationId xmlns:a16="http://schemas.microsoft.com/office/drawing/2014/main" id="{F233CF4D-3343-4E86-8736-FD57BD02C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185" y="5742791"/>
            <a:ext cx="261938" cy="868364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" name="Freeform 53">
            <a:extLst>
              <a:ext uri="{FF2B5EF4-FFF2-40B4-BE49-F238E27FC236}">
                <a16:creationId xmlns:a16="http://schemas.microsoft.com/office/drawing/2014/main" id="{71BC172A-0A92-49CE-A076-E7A5EE6FB08F}"/>
              </a:ext>
            </a:extLst>
          </p:cNvPr>
          <p:cNvSpPr>
            <a:spLocks/>
          </p:cNvSpPr>
          <p:nvPr/>
        </p:nvSpPr>
        <p:spPr bwMode="auto">
          <a:xfrm>
            <a:off x="3046836" y="5525303"/>
            <a:ext cx="1196976" cy="1062039"/>
          </a:xfrm>
          <a:custGeom>
            <a:avLst/>
            <a:gdLst>
              <a:gd name="T0" fmla="*/ 410 w 4096"/>
              <a:gd name="T1" fmla="*/ 3628 h 3628"/>
              <a:gd name="T2" fmla="*/ 3686 w 4096"/>
              <a:gd name="T3" fmla="*/ 3628 h 3628"/>
              <a:gd name="T4" fmla="*/ 4096 w 4096"/>
              <a:gd name="T5" fmla="*/ 3219 h 3628"/>
              <a:gd name="T6" fmla="*/ 4096 w 4096"/>
              <a:gd name="T7" fmla="*/ 410 h 3628"/>
              <a:gd name="T8" fmla="*/ 3686 w 4096"/>
              <a:gd name="T9" fmla="*/ 0 h 3628"/>
              <a:gd name="T10" fmla="*/ 410 w 4096"/>
              <a:gd name="T11" fmla="*/ 0 h 3628"/>
              <a:gd name="T12" fmla="*/ 0 w 4096"/>
              <a:gd name="T13" fmla="*/ 410 h 3628"/>
              <a:gd name="T14" fmla="*/ 0 w 4096"/>
              <a:gd name="T15" fmla="*/ 3219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6" y="3628"/>
                </a:lnTo>
                <a:cubicBezTo>
                  <a:pt x="3913" y="3628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3"/>
                  <a:pt x="3913" y="0"/>
                  <a:pt x="3686" y="0"/>
                </a:cubicBezTo>
                <a:lnTo>
                  <a:pt x="410" y="0"/>
                </a:lnTo>
                <a:cubicBezTo>
                  <a:pt x="183" y="0"/>
                  <a:pt x="0" y="183"/>
                  <a:pt x="0" y="410"/>
                </a:cubicBezTo>
                <a:lnTo>
                  <a:pt x="0" y="3219"/>
                </a:lnTo>
                <a:cubicBezTo>
                  <a:pt x="0" y="3445"/>
                  <a:pt x="183" y="3628"/>
                  <a:pt x="410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" name="Line 54">
            <a:extLst>
              <a:ext uri="{FF2B5EF4-FFF2-40B4-BE49-F238E27FC236}">
                <a16:creationId xmlns:a16="http://schemas.microsoft.com/office/drawing/2014/main" id="{B2EB21BF-9720-4A64-A776-CCAFCA196D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2023" y="6058704"/>
            <a:ext cx="317500" cy="4763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7" name="Freeform 55">
            <a:extLst>
              <a:ext uri="{FF2B5EF4-FFF2-40B4-BE49-F238E27FC236}">
                <a16:creationId xmlns:a16="http://schemas.microsoft.com/office/drawing/2014/main" id="{06C05D93-3A9B-4B88-A1B3-395D38F0B5D9}"/>
              </a:ext>
            </a:extLst>
          </p:cNvPr>
          <p:cNvSpPr>
            <a:spLocks/>
          </p:cNvSpPr>
          <p:nvPr/>
        </p:nvSpPr>
        <p:spPr bwMode="auto">
          <a:xfrm>
            <a:off x="2945236" y="6007904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1 h 63"/>
              <a:gd name="T4" fmla="*/ 1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1"/>
                </a:lnTo>
                <a:lnTo>
                  <a:pt x="1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59FDEC21-EF22-4315-A0F8-1EE11EFA4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647" y="3218662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Conv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" name="Line 57">
            <a:extLst>
              <a:ext uri="{FF2B5EF4-FFF2-40B4-BE49-F238E27FC236}">
                <a16:creationId xmlns:a16="http://schemas.microsoft.com/office/drawing/2014/main" id="{13DFAA43-E970-4BF1-A7CA-E6109650C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0488" y="4847440"/>
            <a:ext cx="420688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" name="Freeform 58">
            <a:extLst>
              <a:ext uri="{FF2B5EF4-FFF2-40B4-BE49-F238E27FC236}">
                <a16:creationId xmlns:a16="http://schemas.microsoft.com/office/drawing/2014/main" id="{DA89FF41-142C-4826-970B-323CFC6166F2}"/>
              </a:ext>
            </a:extLst>
          </p:cNvPr>
          <p:cNvSpPr>
            <a:spLocks/>
          </p:cNvSpPr>
          <p:nvPr/>
        </p:nvSpPr>
        <p:spPr bwMode="auto">
          <a:xfrm>
            <a:off x="7258475" y="4796640"/>
            <a:ext cx="100013" cy="101600"/>
          </a:xfrm>
          <a:custGeom>
            <a:avLst/>
            <a:gdLst>
              <a:gd name="T0" fmla="*/ 0 w 63"/>
              <a:gd name="T1" fmla="*/ 0 h 64"/>
              <a:gd name="T2" fmla="*/ 63 w 63"/>
              <a:gd name="T3" fmla="*/ 32 h 64"/>
              <a:gd name="T4" fmla="*/ 0 w 63"/>
              <a:gd name="T5" fmla="*/ 64 h 64"/>
              <a:gd name="T6" fmla="*/ 0 w 63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4">
                <a:moveTo>
                  <a:pt x="0" y="0"/>
                </a:moveTo>
                <a:lnTo>
                  <a:pt x="63" y="32"/>
                </a:lnTo>
                <a:lnTo>
                  <a:pt x="0" y="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1" name="Line 59">
            <a:extLst>
              <a:ext uri="{FF2B5EF4-FFF2-40B4-BE49-F238E27FC236}">
                <a16:creationId xmlns:a16="http://schemas.microsoft.com/office/drawing/2014/main" id="{A713F521-D15B-4834-ADE4-D0B680F039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0161" y="3552038"/>
            <a:ext cx="319088" cy="1588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" name="Freeform 60">
            <a:extLst>
              <a:ext uri="{FF2B5EF4-FFF2-40B4-BE49-F238E27FC236}">
                <a16:creationId xmlns:a16="http://schemas.microsoft.com/office/drawing/2014/main" id="{90D52054-2C1F-4172-926C-B0698FA6848F}"/>
              </a:ext>
            </a:extLst>
          </p:cNvPr>
          <p:cNvSpPr>
            <a:spLocks/>
          </p:cNvSpPr>
          <p:nvPr/>
        </p:nvSpPr>
        <p:spPr bwMode="auto">
          <a:xfrm>
            <a:off x="4556549" y="3502825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1 h 63"/>
              <a:gd name="T4" fmla="*/ 0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1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" name="Line 61">
            <a:extLst>
              <a:ext uri="{FF2B5EF4-FFF2-40B4-BE49-F238E27FC236}">
                <a16:creationId xmlns:a16="http://schemas.microsoft.com/office/drawing/2014/main" id="{F1D958EF-2A25-4E9E-A822-9FEC9FFE5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8574" y="4845852"/>
            <a:ext cx="320675" cy="1588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" name="Freeform 62">
            <a:extLst>
              <a:ext uri="{FF2B5EF4-FFF2-40B4-BE49-F238E27FC236}">
                <a16:creationId xmlns:a16="http://schemas.microsoft.com/office/drawing/2014/main" id="{72B08A57-3603-4198-B606-1431B818FD2F}"/>
              </a:ext>
            </a:extLst>
          </p:cNvPr>
          <p:cNvSpPr>
            <a:spLocks/>
          </p:cNvSpPr>
          <p:nvPr/>
        </p:nvSpPr>
        <p:spPr bwMode="auto">
          <a:xfrm>
            <a:off x="4556549" y="4796640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1 h 63"/>
              <a:gd name="T4" fmla="*/ 0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1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" name="Line 63">
            <a:extLst>
              <a:ext uri="{FF2B5EF4-FFF2-40B4-BE49-F238E27FC236}">
                <a16:creationId xmlns:a16="http://schemas.microsoft.com/office/drawing/2014/main" id="{8A7F1FCD-D688-4942-A77C-07CA384FF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3811" y="6057117"/>
            <a:ext cx="322263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" name="Freeform 64">
            <a:extLst>
              <a:ext uri="{FF2B5EF4-FFF2-40B4-BE49-F238E27FC236}">
                <a16:creationId xmlns:a16="http://schemas.microsoft.com/office/drawing/2014/main" id="{B75791CB-EBE9-441B-8889-F06182253B29}"/>
              </a:ext>
            </a:extLst>
          </p:cNvPr>
          <p:cNvSpPr>
            <a:spLocks/>
          </p:cNvSpPr>
          <p:nvPr/>
        </p:nvSpPr>
        <p:spPr bwMode="auto">
          <a:xfrm>
            <a:off x="4553374" y="6006317"/>
            <a:ext cx="100013" cy="100013"/>
          </a:xfrm>
          <a:custGeom>
            <a:avLst/>
            <a:gdLst>
              <a:gd name="T0" fmla="*/ 0 w 63"/>
              <a:gd name="T1" fmla="*/ 0 h 63"/>
              <a:gd name="T2" fmla="*/ 63 w 63"/>
              <a:gd name="T3" fmla="*/ 32 h 63"/>
              <a:gd name="T4" fmla="*/ 0 w 63"/>
              <a:gd name="T5" fmla="*/ 63 h 63"/>
              <a:gd name="T6" fmla="*/ 0 w 63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3">
                <a:moveTo>
                  <a:pt x="0" y="0"/>
                </a:moveTo>
                <a:lnTo>
                  <a:pt x="63" y="32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" name="Freeform 65">
            <a:extLst>
              <a:ext uri="{FF2B5EF4-FFF2-40B4-BE49-F238E27FC236}">
                <a16:creationId xmlns:a16="http://schemas.microsoft.com/office/drawing/2014/main" id="{180233A2-2DDF-4ABE-8B58-E4AD9BA9E8BA}"/>
              </a:ext>
            </a:extLst>
          </p:cNvPr>
          <p:cNvSpPr>
            <a:spLocks/>
          </p:cNvSpPr>
          <p:nvPr/>
        </p:nvSpPr>
        <p:spPr bwMode="auto">
          <a:xfrm>
            <a:off x="5143924" y="3536163"/>
            <a:ext cx="1108076" cy="692151"/>
          </a:xfrm>
          <a:custGeom>
            <a:avLst/>
            <a:gdLst>
              <a:gd name="T0" fmla="*/ 0 w 698"/>
              <a:gd name="T1" fmla="*/ 0 h 436"/>
              <a:gd name="T2" fmla="*/ 698 w 698"/>
              <a:gd name="T3" fmla="*/ 0 h 436"/>
              <a:gd name="T4" fmla="*/ 698 w 698"/>
              <a:gd name="T5" fmla="*/ 436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8" h="436">
                <a:moveTo>
                  <a:pt x="0" y="0"/>
                </a:moveTo>
                <a:lnTo>
                  <a:pt x="698" y="0"/>
                </a:lnTo>
                <a:lnTo>
                  <a:pt x="698" y="436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" name="Freeform 66">
            <a:extLst>
              <a:ext uri="{FF2B5EF4-FFF2-40B4-BE49-F238E27FC236}">
                <a16:creationId xmlns:a16="http://schemas.microsoft.com/office/drawing/2014/main" id="{7F88C0C8-4C7D-4FB3-B75A-D79FB6805A5E}"/>
              </a:ext>
            </a:extLst>
          </p:cNvPr>
          <p:cNvSpPr>
            <a:spLocks/>
          </p:cNvSpPr>
          <p:nvPr/>
        </p:nvSpPr>
        <p:spPr bwMode="auto">
          <a:xfrm>
            <a:off x="6201200" y="4215614"/>
            <a:ext cx="100013" cy="100013"/>
          </a:xfrm>
          <a:custGeom>
            <a:avLst/>
            <a:gdLst>
              <a:gd name="T0" fmla="*/ 63 w 63"/>
              <a:gd name="T1" fmla="*/ 0 h 63"/>
              <a:gd name="T2" fmla="*/ 32 w 63"/>
              <a:gd name="T3" fmla="*/ 63 h 63"/>
              <a:gd name="T4" fmla="*/ 0 w 63"/>
              <a:gd name="T5" fmla="*/ 0 h 63"/>
              <a:gd name="T6" fmla="*/ 63 w 63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3">
                <a:moveTo>
                  <a:pt x="63" y="0"/>
                </a:moveTo>
                <a:lnTo>
                  <a:pt x="32" y="63"/>
                </a:lnTo>
                <a:lnTo>
                  <a:pt x="0" y="0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9" name="Freeform 67">
            <a:extLst>
              <a:ext uri="{FF2B5EF4-FFF2-40B4-BE49-F238E27FC236}">
                <a16:creationId xmlns:a16="http://schemas.microsoft.com/office/drawing/2014/main" id="{CE2E1B7F-C7A6-45AF-B382-B7974CB6AB29}"/>
              </a:ext>
            </a:extLst>
          </p:cNvPr>
          <p:cNvSpPr>
            <a:spLocks/>
          </p:cNvSpPr>
          <p:nvPr/>
        </p:nvSpPr>
        <p:spPr bwMode="auto">
          <a:xfrm>
            <a:off x="5143924" y="5464978"/>
            <a:ext cx="1108076" cy="581026"/>
          </a:xfrm>
          <a:custGeom>
            <a:avLst/>
            <a:gdLst>
              <a:gd name="T0" fmla="*/ 0 w 698"/>
              <a:gd name="T1" fmla="*/ 366 h 366"/>
              <a:gd name="T2" fmla="*/ 698 w 698"/>
              <a:gd name="T3" fmla="*/ 366 h 366"/>
              <a:gd name="T4" fmla="*/ 698 w 698"/>
              <a:gd name="T5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8" h="366">
                <a:moveTo>
                  <a:pt x="0" y="366"/>
                </a:moveTo>
                <a:lnTo>
                  <a:pt x="698" y="366"/>
                </a:lnTo>
                <a:lnTo>
                  <a:pt x="698" y="0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" name="Freeform 68">
            <a:extLst>
              <a:ext uri="{FF2B5EF4-FFF2-40B4-BE49-F238E27FC236}">
                <a16:creationId xmlns:a16="http://schemas.microsoft.com/office/drawing/2014/main" id="{6FD7D01E-B0BF-4189-83C2-C4DBAF32D11C}"/>
              </a:ext>
            </a:extLst>
          </p:cNvPr>
          <p:cNvSpPr>
            <a:spLocks/>
          </p:cNvSpPr>
          <p:nvPr/>
        </p:nvSpPr>
        <p:spPr bwMode="auto">
          <a:xfrm>
            <a:off x="6201200" y="5377666"/>
            <a:ext cx="100013" cy="100013"/>
          </a:xfrm>
          <a:custGeom>
            <a:avLst/>
            <a:gdLst>
              <a:gd name="T0" fmla="*/ 0 w 63"/>
              <a:gd name="T1" fmla="*/ 63 h 63"/>
              <a:gd name="T2" fmla="*/ 32 w 63"/>
              <a:gd name="T3" fmla="*/ 0 h 63"/>
              <a:gd name="T4" fmla="*/ 63 w 63"/>
              <a:gd name="T5" fmla="*/ 63 h 63"/>
              <a:gd name="T6" fmla="*/ 0 w 63"/>
              <a:gd name="T7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3">
                <a:moveTo>
                  <a:pt x="0" y="63"/>
                </a:moveTo>
                <a:lnTo>
                  <a:pt x="32" y="0"/>
                </a:lnTo>
                <a:lnTo>
                  <a:pt x="63" y="63"/>
                </a:lnTo>
                <a:lnTo>
                  <a:pt x="0" y="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" name="Line 69">
            <a:extLst>
              <a:ext uri="{FF2B5EF4-FFF2-40B4-BE49-F238E27FC236}">
                <a16:creationId xmlns:a16="http://schemas.microsoft.com/office/drawing/2014/main" id="{2D2769F7-A255-410E-A753-786ACE4D9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924" y="4847440"/>
            <a:ext cx="420688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" name="Freeform 70">
            <a:extLst>
              <a:ext uri="{FF2B5EF4-FFF2-40B4-BE49-F238E27FC236}">
                <a16:creationId xmlns:a16="http://schemas.microsoft.com/office/drawing/2014/main" id="{7DB4A732-882B-4E9E-829A-5FA2A63D8619}"/>
              </a:ext>
            </a:extLst>
          </p:cNvPr>
          <p:cNvSpPr>
            <a:spLocks/>
          </p:cNvSpPr>
          <p:nvPr/>
        </p:nvSpPr>
        <p:spPr bwMode="auto">
          <a:xfrm>
            <a:off x="5553499" y="4796640"/>
            <a:ext cx="100013" cy="100013"/>
          </a:xfrm>
          <a:custGeom>
            <a:avLst/>
            <a:gdLst>
              <a:gd name="T0" fmla="*/ 0 w 63"/>
              <a:gd name="T1" fmla="*/ 0 h 63"/>
              <a:gd name="T2" fmla="*/ 63 w 63"/>
              <a:gd name="T3" fmla="*/ 32 h 63"/>
              <a:gd name="T4" fmla="*/ 0 w 63"/>
              <a:gd name="T5" fmla="*/ 63 h 63"/>
              <a:gd name="T6" fmla="*/ 0 w 63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3">
                <a:moveTo>
                  <a:pt x="0" y="0"/>
                </a:moveTo>
                <a:lnTo>
                  <a:pt x="63" y="32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" name="Freeform 71">
            <a:extLst>
              <a:ext uri="{FF2B5EF4-FFF2-40B4-BE49-F238E27FC236}">
                <a16:creationId xmlns:a16="http://schemas.microsoft.com/office/drawing/2014/main" id="{2FCCD0AC-7733-4DA0-8DDB-1D7D4D2E4482}"/>
              </a:ext>
            </a:extLst>
          </p:cNvPr>
          <p:cNvSpPr>
            <a:spLocks/>
          </p:cNvSpPr>
          <p:nvPr/>
        </p:nvSpPr>
        <p:spPr bwMode="auto">
          <a:xfrm>
            <a:off x="92497" y="5574516"/>
            <a:ext cx="1198563" cy="1062039"/>
          </a:xfrm>
          <a:custGeom>
            <a:avLst/>
            <a:gdLst>
              <a:gd name="T0" fmla="*/ 409 w 4096"/>
              <a:gd name="T1" fmla="*/ 3629 h 3629"/>
              <a:gd name="T2" fmla="*/ 3686 w 4096"/>
              <a:gd name="T3" fmla="*/ 3629 h 3629"/>
              <a:gd name="T4" fmla="*/ 4096 w 4096"/>
              <a:gd name="T5" fmla="*/ 3219 h 3629"/>
              <a:gd name="T6" fmla="*/ 4096 w 4096"/>
              <a:gd name="T7" fmla="*/ 410 h 3629"/>
              <a:gd name="T8" fmla="*/ 3686 w 4096"/>
              <a:gd name="T9" fmla="*/ 0 h 3629"/>
              <a:gd name="T10" fmla="*/ 409 w 4096"/>
              <a:gd name="T11" fmla="*/ 0 h 3629"/>
              <a:gd name="T12" fmla="*/ 0 w 4096"/>
              <a:gd name="T13" fmla="*/ 410 h 3629"/>
              <a:gd name="T14" fmla="*/ 0 w 4096"/>
              <a:gd name="T15" fmla="*/ 3219 h 3629"/>
              <a:gd name="T16" fmla="*/ 409 w 4096"/>
              <a:gd name="T17" fmla="*/ 3629 h 3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9">
                <a:moveTo>
                  <a:pt x="409" y="3629"/>
                </a:moveTo>
                <a:lnTo>
                  <a:pt x="3686" y="3629"/>
                </a:lnTo>
                <a:cubicBezTo>
                  <a:pt x="3912" y="3629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4"/>
                  <a:pt x="3912" y="0"/>
                  <a:pt x="3686" y="0"/>
                </a:cubicBezTo>
                <a:lnTo>
                  <a:pt x="409" y="0"/>
                </a:lnTo>
                <a:cubicBezTo>
                  <a:pt x="183" y="0"/>
                  <a:pt x="0" y="184"/>
                  <a:pt x="0" y="410"/>
                </a:cubicBezTo>
                <a:lnTo>
                  <a:pt x="0" y="3219"/>
                </a:lnTo>
                <a:cubicBezTo>
                  <a:pt x="0" y="3445"/>
                  <a:pt x="183" y="3629"/>
                  <a:pt x="409" y="3629"/>
                </a:cubicBezTo>
                <a:close/>
              </a:path>
            </a:pathLst>
          </a:custGeom>
          <a:solidFill>
            <a:srgbClr val="DAE2F3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" name="Freeform 72">
            <a:extLst>
              <a:ext uri="{FF2B5EF4-FFF2-40B4-BE49-F238E27FC236}">
                <a16:creationId xmlns:a16="http://schemas.microsoft.com/office/drawing/2014/main" id="{CCA6047D-F849-4102-838D-C8F002C236A1}"/>
              </a:ext>
            </a:extLst>
          </p:cNvPr>
          <p:cNvSpPr>
            <a:spLocks/>
          </p:cNvSpPr>
          <p:nvPr/>
        </p:nvSpPr>
        <p:spPr bwMode="auto">
          <a:xfrm>
            <a:off x="92497" y="5574516"/>
            <a:ext cx="1198563" cy="1062039"/>
          </a:xfrm>
          <a:custGeom>
            <a:avLst/>
            <a:gdLst>
              <a:gd name="T0" fmla="*/ 409 w 4096"/>
              <a:gd name="T1" fmla="*/ 3629 h 3629"/>
              <a:gd name="T2" fmla="*/ 3686 w 4096"/>
              <a:gd name="T3" fmla="*/ 3629 h 3629"/>
              <a:gd name="T4" fmla="*/ 4096 w 4096"/>
              <a:gd name="T5" fmla="*/ 3219 h 3629"/>
              <a:gd name="T6" fmla="*/ 4096 w 4096"/>
              <a:gd name="T7" fmla="*/ 410 h 3629"/>
              <a:gd name="T8" fmla="*/ 3686 w 4096"/>
              <a:gd name="T9" fmla="*/ 0 h 3629"/>
              <a:gd name="T10" fmla="*/ 409 w 4096"/>
              <a:gd name="T11" fmla="*/ 0 h 3629"/>
              <a:gd name="T12" fmla="*/ 0 w 4096"/>
              <a:gd name="T13" fmla="*/ 410 h 3629"/>
              <a:gd name="T14" fmla="*/ 0 w 4096"/>
              <a:gd name="T15" fmla="*/ 3219 h 3629"/>
              <a:gd name="T16" fmla="*/ 409 w 4096"/>
              <a:gd name="T17" fmla="*/ 3629 h 3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9">
                <a:moveTo>
                  <a:pt x="409" y="3629"/>
                </a:moveTo>
                <a:lnTo>
                  <a:pt x="3686" y="3629"/>
                </a:lnTo>
                <a:cubicBezTo>
                  <a:pt x="3912" y="3629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4"/>
                  <a:pt x="3912" y="0"/>
                  <a:pt x="3686" y="0"/>
                </a:cubicBezTo>
                <a:lnTo>
                  <a:pt x="409" y="0"/>
                </a:lnTo>
                <a:cubicBezTo>
                  <a:pt x="183" y="0"/>
                  <a:pt x="0" y="184"/>
                  <a:pt x="0" y="410"/>
                </a:cubicBezTo>
                <a:lnTo>
                  <a:pt x="0" y="3219"/>
                </a:lnTo>
                <a:cubicBezTo>
                  <a:pt x="0" y="3445"/>
                  <a:pt x="183" y="3629"/>
                  <a:pt x="409" y="3629"/>
                </a:cubicBez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8" name="Rectangle 76">
            <a:extLst>
              <a:ext uri="{FF2B5EF4-FFF2-40B4-BE49-F238E27FC236}">
                <a16:creationId xmlns:a16="http://schemas.microsoft.com/office/drawing/2014/main" id="{8D0CA1F8-449A-4AC5-9ADC-694EC1B61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862" y="3194850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Conv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" name="Freeform 77">
            <a:extLst>
              <a:ext uri="{FF2B5EF4-FFF2-40B4-BE49-F238E27FC236}">
                <a16:creationId xmlns:a16="http://schemas.microsoft.com/office/drawing/2014/main" id="{31A18795-A9B4-412D-8190-5F2941F5715F}"/>
              </a:ext>
            </a:extLst>
          </p:cNvPr>
          <p:cNvSpPr>
            <a:spLocks/>
          </p:cNvSpPr>
          <p:nvPr/>
        </p:nvSpPr>
        <p:spPr bwMode="auto">
          <a:xfrm>
            <a:off x="2019723" y="1000921"/>
            <a:ext cx="1196976" cy="1062039"/>
          </a:xfrm>
          <a:custGeom>
            <a:avLst/>
            <a:gdLst>
              <a:gd name="T0" fmla="*/ 410 w 4096"/>
              <a:gd name="T1" fmla="*/ 3628 h 3628"/>
              <a:gd name="T2" fmla="*/ 3687 w 4096"/>
              <a:gd name="T3" fmla="*/ 3628 h 3628"/>
              <a:gd name="T4" fmla="*/ 4096 w 4096"/>
              <a:gd name="T5" fmla="*/ 3219 h 3628"/>
              <a:gd name="T6" fmla="*/ 4096 w 4096"/>
              <a:gd name="T7" fmla="*/ 409 h 3628"/>
              <a:gd name="T8" fmla="*/ 3687 w 4096"/>
              <a:gd name="T9" fmla="*/ 0 h 3628"/>
              <a:gd name="T10" fmla="*/ 410 w 4096"/>
              <a:gd name="T11" fmla="*/ 0 h 3628"/>
              <a:gd name="T12" fmla="*/ 0 w 4096"/>
              <a:gd name="T13" fmla="*/ 409 h 3628"/>
              <a:gd name="T14" fmla="*/ 0 w 4096"/>
              <a:gd name="T15" fmla="*/ 3219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7" y="3628"/>
                </a:lnTo>
                <a:cubicBezTo>
                  <a:pt x="3913" y="3628"/>
                  <a:pt x="4096" y="3445"/>
                  <a:pt x="4096" y="3219"/>
                </a:cubicBezTo>
                <a:lnTo>
                  <a:pt x="4096" y="409"/>
                </a:lnTo>
                <a:cubicBezTo>
                  <a:pt x="4096" y="183"/>
                  <a:pt x="3913" y="0"/>
                  <a:pt x="3687" y="0"/>
                </a:cubicBezTo>
                <a:lnTo>
                  <a:pt x="410" y="0"/>
                </a:lnTo>
                <a:cubicBezTo>
                  <a:pt x="184" y="0"/>
                  <a:pt x="0" y="183"/>
                  <a:pt x="0" y="409"/>
                </a:cubicBezTo>
                <a:lnTo>
                  <a:pt x="0" y="3219"/>
                </a:lnTo>
                <a:cubicBezTo>
                  <a:pt x="0" y="3445"/>
                  <a:pt x="184" y="3628"/>
                  <a:pt x="410" y="3628"/>
                </a:cubicBez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" name="Freeform 78">
            <a:extLst>
              <a:ext uri="{FF2B5EF4-FFF2-40B4-BE49-F238E27FC236}">
                <a16:creationId xmlns:a16="http://schemas.microsoft.com/office/drawing/2014/main" id="{75101622-C3E1-4919-BEF0-7CD9CE45EE5A}"/>
              </a:ext>
            </a:extLst>
          </p:cNvPr>
          <p:cNvSpPr>
            <a:spLocks/>
          </p:cNvSpPr>
          <p:nvPr/>
        </p:nvSpPr>
        <p:spPr bwMode="auto">
          <a:xfrm>
            <a:off x="2019723" y="1000921"/>
            <a:ext cx="1196976" cy="1062039"/>
          </a:xfrm>
          <a:custGeom>
            <a:avLst/>
            <a:gdLst>
              <a:gd name="T0" fmla="*/ 410 w 4096"/>
              <a:gd name="T1" fmla="*/ 3628 h 3628"/>
              <a:gd name="T2" fmla="*/ 3687 w 4096"/>
              <a:gd name="T3" fmla="*/ 3628 h 3628"/>
              <a:gd name="T4" fmla="*/ 4096 w 4096"/>
              <a:gd name="T5" fmla="*/ 3219 h 3628"/>
              <a:gd name="T6" fmla="*/ 4096 w 4096"/>
              <a:gd name="T7" fmla="*/ 409 h 3628"/>
              <a:gd name="T8" fmla="*/ 3687 w 4096"/>
              <a:gd name="T9" fmla="*/ 0 h 3628"/>
              <a:gd name="T10" fmla="*/ 410 w 4096"/>
              <a:gd name="T11" fmla="*/ 0 h 3628"/>
              <a:gd name="T12" fmla="*/ 0 w 4096"/>
              <a:gd name="T13" fmla="*/ 409 h 3628"/>
              <a:gd name="T14" fmla="*/ 0 w 4096"/>
              <a:gd name="T15" fmla="*/ 3219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7" y="3628"/>
                </a:lnTo>
                <a:cubicBezTo>
                  <a:pt x="3913" y="3628"/>
                  <a:pt x="4096" y="3445"/>
                  <a:pt x="4096" y="3219"/>
                </a:cubicBezTo>
                <a:lnTo>
                  <a:pt x="4096" y="409"/>
                </a:lnTo>
                <a:cubicBezTo>
                  <a:pt x="4096" y="183"/>
                  <a:pt x="3913" y="0"/>
                  <a:pt x="3687" y="0"/>
                </a:cubicBezTo>
                <a:lnTo>
                  <a:pt x="410" y="0"/>
                </a:lnTo>
                <a:cubicBezTo>
                  <a:pt x="184" y="0"/>
                  <a:pt x="0" y="183"/>
                  <a:pt x="0" y="409"/>
                </a:cubicBezTo>
                <a:lnTo>
                  <a:pt x="0" y="3219"/>
                </a:lnTo>
                <a:cubicBezTo>
                  <a:pt x="0" y="3445"/>
                  <a:pt x="184" y="3628"/>
                  <a:pt x="410" y="3628"/>
                </a:cubicBez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0" name="Freeform 88">
            <a:extLst>
              <a:ext uri="{FF2B5EF4-FFF2-40B4-BE49-F238E27FC236}">
                <a16:creationId xmlns:a16="http://schemas.microsoft.com/office/drawing/2014/main" id="{1729C270-4196-4A69-A540-7255A85973DB}"/>
              </a:ext>
            </a:extLst>
          </p:cNvPr>
          <p:cNvSpPr>
            <a:spLocks/>
          </p:cNvSpPr>
          <p:nvPr/>
        </p:nvSpPr>
        <p:spPr bwMode="auto">
          <a:xfrm>
            <a:off x="8915826" y="4342614"/>
            <a:ext cx="1196976" cy="1062039"/>
          </a:xfrm>
          <a:custGeom>
            <a:avLst/>
            <a:gdLst>
              <a:gd name="T0" fmla="*/ 204 w 2048"/>
              <a:gd name="T1" fmla="*/ 1814 h 1814"/>
              <a:gd name="T2" fmla="*/ 1843 w 2048"/>
              <a:gd name="T3" fmla="*/ 1814 h 1814"/>
              <a:gd name="T4" fmla="*/ 2048 w 2048"/>
              <a:gd name="T5" fmla="*/ 1609 h 1814"/>
              <a:gd name="T6" fmla="*/ 2048 w 2048"/>
              <a:gd name="T7" fmla="*/ 204 h 1814"/>
              <a:gd name="T8" fmla="*/ 1843 w 2048"/>
              <a:gd name="T9" fmla="*/ 0 h 1814"/>
              <a:gd name="T10" fmla="*/ 204 w 2048"/>
              <a:gd name="T11" fmla="*/ 0 h 1814"/>
              <a:gd name="T12" fmla="*/ 0 w 2048"/>
              <a:gd name="T13" fmla="*/ 204 h 1814"/>
              <a:gd name="T14" fmla="*/ 0 w 2048"/>
              <a:gd name="T15" fmla="*/ 1609 h 1814"/>
              <a:gd name="T16" fmla="*/ 204 w 2048"/>
              <a:gd name="T17" fmla="*/ 1814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8" h="1814">
                <a:moveTo>
                  <a:pt x="204" y="1814"/>
                </a:moveTo>
                <a:lnTo>
                  <a:pt x="1843" y="1814"/>
                </a:lnTo>
                <a:cubicBezTo>
                  <a:pt x="1956" y="1814"/>
                  <a:pt x="2048" y="1722"/>
                  <a:pt x="2048" y="1609"/>
                </a:cubicBezTo>
                <a:lnTo>
                  <a:pt x="2048" y="204"/>
                </a:lnTo>
                <a:cubicBezTo>
                  <a:pt x="2048" y="91"/>
                  <a:pt x="1956" y="0"/>
                  <a:pt x="1843" y="0"/>
                </a:cubicBezTo>
                <a:lnTo>
                  <a:pt x="204" y="0"/>
                </a:lnTo>
                <a:cubicBezTo>
                  <a:pt x="91" y="0"/>
                  <a:pt x="0" y="91"/>
                  <a:pt x="0" y="204"/>
                </a:cubicBezTo>
                <a:lnTo>
                  <a:pt x="0" y="1609"/>
                </a:lnTo>
                <a:cubicBezTo>
                  <a:pt x="0" y="1722"/>
                  <a:pt x="91" y="1814"/>
                  <a:pt x="204" y="1814"/>
                </a:cubicBez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1" name="Freeform 89">
            <a:extLst>
              <a:ext uri="{FF2B5EF4-FFF2-40B4-BE49-F238E27FC236}">
                <a16:creationId xmlns:a16="http://schemas.microsoft.com/office/drawing/2014/main" id="{B0033DCE-D795-4EAA-B02D-2BDC71797B49}"/>
              </a:ext>
            </a:extLst>
          </p:cNvPr>
          <p:cNvSpPr>
            <a:spLocks/>
          </p:cNvSpPr>
          <p:nvPr/>
        </p:nvSpPr>
        <p:spPr bwMode="auto">
          <a:xfrm>
            <a:off x="8915826" y="4342614"/>
            <a:ext cx="1196976" cy="1062039"/>
          </a:xfrm>
          <a:custGeom>
            <a:avLst/>
            <a:gdLst>
              <a:gd name="T0" fmla="*/ 204 w 2048"/>
              <a:gd name="T1" fmla="*/ 1814 h 1814"/>
              <a:gd name="T2" fmla="*/ 1843 w 2048"/>
              <a:gd name="T3" fmla="*/ 1814 h 1814"/>
              <a:gd name="T4" fmla="*/ 2048 w 2048"/>
              <a:gd name="T5" fmla="*/ 1609 h 1814"/>
              <a:gd name="T6" fmla="*/ 2048 w 2048"/>
              <a:gd name="T7" fmla="*/ 204 h 1814"/>
              <a:gd name="T8" fmla="*/ 1843 w 2048"/>
              <a:gd name="T9" fmla="*/ 0 h 1814"/>
              <a:gd name="T10" fmla="*/ 204 w 2048"/>
              <a:gd name="T11" fmla="*/ 0 h 1814"/>
              <a:gd name="T12" fmla="*/ 0 w 2048"/>
              <a:gd name="T13" fmla="*/ 204 h 1814"/>
              <a:gd name="T14" fmla="*/ 0 w 2048"/>
              <a:gd name="T15" fmla="*/ 1609 h 1814"/>
              <a:gd name="T16" fmla="*/ 204 w 2048"/>
              <a:gd name="T17" fmla="*/ 1814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8" h="1814">
                <a:moveTo>
                  <a:pt x="204" y="1814"/>
                </a:moveTo>
                <a:lnTo>
                  <a:pt x="1843" y="1814"/>
                </a:lnTo>
                <a:cubicBezTo>
                  <a:pt x="1956" y="1814"/>
                  <a:pt x="2048" y="1722"/>
                  <a:pt x="2048" y="1609"/>
                </a:cubicBezTo>
                <a:lnTo>
                  <a:pt x="2048" y="204"/>
                </a:lnTo>
                <a:cubicBezTo>
                  <a:pt x="2048" y="91"/>
                  <a:pt x="1956" y="0"/>
                  <a:pt x="1843" y="0"/>
                </a:cubicBezTo>
                <a:lnTo>
                  <a:pt x="204" y="0"/>
                </a:lnTo>
                <a:cubicBezTo>
                  <a:pt x="91" y="0"/>
                  <a:pt x="0" y="91"/>
                  <a:pt x="0" y="204"/>
                </a:cubicBezTo>
                <a:lnTo>
                  <a:pt x="0" y="1609"/>
                </a:lnTo>
                <a:cubicBezTo>
                  <a:pt x="0" y="1722"/>
                  <a:pt x="91" y="1814"/>
                  <a:pt x="204" y="1814"/>
                </a:cubicBez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" name="Freeform 92">
            <a:extLst>
              <a:ext uri="{FF2B5EF4-FFF2-40B4-BE49-F238E27FC236}">
                <a16:creationId xmlns:a16="http://schemas.microsoft.com/office/drawing/2014/main" id="{DD4952E9-2EBE-4CD3-9B9E-08546C0D9559}"/>
              </a:ext>
            </a:extLst>
          </p:cNvPr>
          <p:cNvSpPr>
            <a:spLocks/>
          </p:cNvSpPr>
          <p:nvPr/>
        </p:nvSpPr>
        <p:spPr bwMode="auto">
          <a:xfrm>
            <a:off x="8915826" y="2378873"/>
            <a:ext cx="1196976" cy="1062039"/>
          </a:xfrm>
          <a:custGeom>
            <a:avLst/>
            <a:gdLst>
              <a:gd name="T0" fmla="*/ 204 w 2048"/>
              <a:gd name="T1" fmla="*/ 1814 h 1814"/>
              <a:gd name="T2" fmla="*/ 1843 w 2048"/>
              <a:gd name="T3" fmla="*/ 1814 h 1814"/>
              <a:gd name="T4" fmla="*/ 2048 w 2048"/>
              <a:gd name="T5" fmla="*/ 1609 h 1814"/>
              <a:gd name="T6" fmla="*/ 2048 w 2048"/>
              <a:gd name="T7" fmla="*/ 205 h 1814"/>
              <a:gd name="T8" fmla="*/ 1843 w 2048"/>
              <a:gd name="T9" fmla="*/ 0 h 1814"/>
              <a:gd name="T10" fmla="*/ 204 w 2048"/>
              <a:gd name="T11" fmla="*/ 0 h 1814"/>
              <a:gd name="T12" fmla="*/ 0 w 2048"/>
              <a:gd name="T13" fmla="*/ 205 h 1814"/>
              <a:gd name="T14" fmla="*/ 0 w 2048"/>
              <a:gd name="T15" fmla="*/ 1609 h 1814"/>
              <a:gd name="T16" fmla="*/ 204 w 2048"/>
              <a:gd name="T17" fmla="*/ 1814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8" h="1814">
                <a:moveTo>
                  <a:pt x="204" y="1814"/>
                </a:moveTo>
                <a:lnTo>
                  <a:pt x="1843" y="1814"/>
                </a:lnTo>
                <a:cubicBezTo>
                  <a:pt x="1956" y="1814"/>
                  <a:pt x="2048" y="1723"/>
                  <a:pt x="2048" y="1609"/>
                </a:cubicBezTo>
                <a:lnTo>
                  <a:pt x="2048" y="205"/>
                </a:lnTo>
                <a:cubicBezTo>
                  <a:pt x="2048" y="92"/>
                  <a:pt x="1956" y="0"/>
                  <a:pt x="1843" y="0"/>
                </a:cubicBezTo>
                <a:lnTo>
                  <a:pt x="204" y="0"/>
                </a:lnTo>
                <a:cubicBezTo>
                  <a:pt x="91" y="0"/>
                  <a:pt x="0" y="92"/>
                  <a:pt x="0" y="205"/>
                </a:cubicBezTo>
                <a:lnTo>
                  <a:pt x="0" y="1609"/>
                </a:lnTo>
                <a:cubicBezTo>
                  <a:pt x="0" y="1723"/>
                  <a:pt x="91" y="1814"/>
                  <a:pt x="204" y="1814"/>
                </a:cubicBez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" name="Freeform 93">
            <a:extLst>
              <a:ext uri="{FF2B5EF4-FFF2-40B4-BE49-F238E27FC236}">
                <a16:creationId xmlns:a16="http://schemas.microsoft.com/office/drawing/2014/main" id="{03C1247C-917C-440E-8B7C-B2E93CA93889}"/>
              </a:ext>
            </a:extLst>
          </p:cNvPr>
          <p:cNvSpPr>
            <a:spLocks/>
          </p:cNvSpPr>
          <p:nvPr/>
        </p:nvSpPr>
        <p:spPr bwMode="auto">
          <a:xfrm>
            <a:off x="8915826" y="2378873"/>
            <a:ext cx="1196976" cy="1062039"/>
          </a:xfrm>
          <a:custGeom>
            <a:avLst/>
            <a:gdLst>
              <a:gd name="T0" fmla="*/ 204 w 2048"/>
              <a:gd name="T1" fmla="*/ 1814 h 1814"/>
              <a:gd name="T2" fmla="*/ 1843 w 2048"/>
              <a:gd name="T3" fmla="*/ 1814 h 1814"/>
              <a:gd name="T4" fmla="*/ 2048 w 2048"/>
              <a:gd name="T5" fmla="*/ 1609 h 1814"/>
              <a:gd name="T6" fmla="*/ 2048 w 2048"/>
              <a:gd name="T7" fmla="*/ 205 h 1814"/>
              <a:gd name="T8" fmla="*/ 1843 w 2048"/>
              <a:gd name="T9" fmla="*/ 0 h 1814"/>
              <a:gd name="T10" fmla="*/ 204 w 2048"/>
              <a:gd name="T11" fmla="*/ 0 h 1814"/>
              <a:gd name="T12" fmla="*/ 0 w 2048"/>
              <a:gd name="T13" fmla="*/ 205 h 1814"/>
              <a:gd name="T14" fmla="*/ 0 w 2048"/>
              <a:gd name="T15" fmla="*/ 1609 h 1814"/>
              <a:gd name="T16" fmla="*/ 204 w 2048"/>
              <a:gd name="T17" fmla="*/ 1814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8" h="1814">
                <a:moveTo>
                  <a:pt x="204" y="1814"/>
                </a:moveTo>
                <a:lnTo>
                  <a:pt x="1843" y="1814"/>
                </a:lnTo>
                <a:cubicBezTo>
                  <a:pt x="1956" y="1814"/>
                  <a:pt x="2048" y="1723"/>
                  <a:pt x="2048" y="1609"/>
                </a:cubicBezTo>
                <a:lnTo>
                  <a:pt x="2048" y="205"/>
                </a:lnTo>
                <a:cubicBezTo>
                  <a:pt x="2048" y="92"/>
                  <a:pt x="1956" y="0"/>
                  <a:pt x="1843" y="0"/>
                </a:cubicBezTo>
                <a:lnTo>
                  <a:pt x="204" y="0"/>
                </a:lnTo>
                <a:cubicBezTo>
                  <a:pt x="91" y="0"/>
                  <a:pt x="0" y="92"/>
                  <a:pt x="0" y="205"/>
                </a:cubicBezTo>
                <a:lnTo>
                  <a:pt x="0" y="1609"/>
                </a:lnTo>
                <a:cubicBezTo>
                  <a:pt x="0" y="1723"/>
                  <a:pt x="91" y="1814"/>
                  <a:pt x="204" y="1814"/>
                </a:cubicBez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8" name="Freeform 96">
            <a:extLst>
              <a:ext uri="{FF2B5EF4-FFF2-40B4-BE49-F238E27FC236}">
                <a16:creationId xmlns:a16="http://schemas.microsoft.com/office/drawing/2014/main" id="{3E3E1D55-B424-47F6-9662-072FD1D2B020}"/>
              </a:ext>
            </a:extLst>
          </p:cNvPr>
          <p:cNvSpPr>
            <a:spLocks/>
          </p:cNvSpPr>
          <p:nvPr/>
        </p:nvSpPr>
        <p:spPr bwMode="auto">
          <a:xfrm>
            <a:off x="6527967" y="996953"/>
            <a:ext cx="1196976" cy="1062039"/>
          </a:xfrm>
          <a:custGeom>
            <a:avLst/>
            <a:gdLst>
              <a:gd name="T0" fmla="*/ 204 w 2048"/>
              <a:gd name="T1" fmla="*/ 1814 h 1814"/>
              <a:gd name="T2" fmla="*/ 1843 w 2048"/>
              <a:gd name="T3" fmla="*/ 1814 h 1814"/>
              <a:gd name="T4" fmla="*/ 2048 w 2048"/>
              <a:gd name="T5" fmla="*/ 1609 h 1814"/>
              <a:gd name="T6" fmla="*/ 2048 w 2048"/>
              <a:gd name="T7" fmla="*/ 205 h 1814"/>
              <a:gd name="T8" fmla="*/ 1843 w 2048"/>
              <a:gd name="T9" fmla="*/ 0 h 1814"/>
              <a:gd name="T10" fmla="*/ 204 w 2048"/>
              <a:gd name="T11" fmla="*/ 0 h 1814"/>
              <a:gd name="T12" fmla="*/ 0 w 2048"/>
              <a:gd name="T13" fmla="*/ 205 h 1814"/>
              <a:gd name="T14" fmla="*/ 0 w 2048"/>
              <a:gd name="T15" fmla="*/ 1609 h 1814"/>
              <a:gd name="T16" fmla="*/ 204 w 2048"/>
              <a:gd name="T17" fmla="*/ 1814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8" h="1814">
                <a:moveTo>
                  <a:pt x="204" y="1814"/>
                </a:moveTo>
                <a:lnTo>
                  <a:pt x="1843" y="1814"/>
                </a:lnTo>
                <a:cubicBezTo>
                  <a:pt x="1956" y="1814"/>
                  <a:pt x="2048" y="1722"/>
                  <a:pt x="2048" y="1609"/>
                </a:cubicBezTo>
                <a:lnTo>
                  <a:pt x="2048" y="205"/>
                </a:lnTo>
                <a:cubicBezTo>
                  <a:pt x="2048" y="92"/>
                  <a:pt x="1956" y="0"/>
                  <a:pt x="1843" y="0"/>
                </a:cubicBezTo>
                <a:lnTo>
                  <a:pt x="204" y="0"/>
                </a:lnTo>
                <a:cubicBezTo>
                  <a:pt x="91" y="0"/>
                  <a:pt x="0" y="92"/>
                  <a:pt x="0" y="205"/>
                </a:cubicBezTo>
                <a:lnTo>
                  <a:pt x="0" y="1609"/>
                </a:lnTo>
                <a:cubicBezTo>
                  <a:pt x="0" y="1722"/>
                  <a:pt x="91" y="1814"/>
                  <a:pt x="204" y="1814"/>
                </a:cubicBez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" name="Freeform 97">
            <a:extLst>
              <a:ext uri="{FF2B5EF4-FFF2-40B4-BE49-F238E27FC236}">
                <a16:creationId xmlns:a16="http://schemas.microsoft.com/office/drawing/2014/main" id="{24C43877-8A28-4AAF-A203-27BFC6BB2DD8}"/>
              </a:ext>
            </a:extLst>
          </p:cNvPr>
          <p:cNvSpPr>
            <a:spLocks/>
          </p:cNvSpPr>
          <p:nvPr/>
        </p:nvSpPr>
        <p:spPr bwMode="auto">
          <a:xfrm>
            <a:off x="6527967" y="996953"/>
            <a:ext cx="1196976" cy="1062039"/>
          </a:xfrm>
          <a:custGeom>
            <a:avLst/>
            <a:gdLst>
              <a:gd name="T0" fmla="*/ 204 w 2048"/>
              <a:gd name="T1" fmla="*/ 1814 h 1814"/>
              <a:gd name="T2" fmla="*/ 1843 w 2048"/>
              <a:gd name="T3" fmla="*/ 1814 h 1814"/>
              <a:gd name="T4" fmla="*/ 2048 w 2048"/>
              <a:gd name="T5" fmla="*/ 1609 h 1814"/>
              <a:gd name="T6" fmla="*/ 2048 w 2048"/>
              <a:gd name="T7" fmla="*/ 205 h 1814"/>
              <a:gd name="T8" fmla="*/ 1843 w 2048"/>
              <a:gd name="T9" fmla="*/ 0 h 1814"/>
              <a:gd name="T10" fmla="*/ 204 w 2048"/>
              <a:gd name="T11" fmla="*/ 0 h 1814"/>
              <a:gd name="T12" fmla="*/ 0 w 2048"/>
              <a:gd name="T13" fmla="*/ 205 h 1814"/>
              <a:gd name="T14" fmla="*/ 0 w 2048"/>
              <a:gd name="T15" fmla="*/ 1609 h 1814"/>
              <a:gd name="T16" fmla="*/ 204 w 2048"/>
              <a:gd name="T17" fmla="*/ 1814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8" h="1814">
                <a:moveTo>
                  <a:pt x="204" y="1814"/>
                </a:moveTo>
                <a:lnTo>
                  <a:pt x="1843" y="1814"/>
                </a:lnTo>
                <a:cubicBezTo>
                  <a:pt x="1956" y="1814"/>
                  <a:pt x="2048" y="1722"/>
                  <a:pt x="2048" y="1609"/>
                </a:cubicBezTo>
                <a:lnTo>
                  <a:pt x="2048" y="205"/>
                </a:lnTo>
                <a:cubicBezTo>
                  <a:pt x="2048" y="92"/>
                  <a:pt x="1956" y="0"/>
                  <a:pt x="1843" y="0"/>
                </a:cubicBezTo>
                <a:lnTo>
                  <a:pt x="204" y="0"/>
                </a:lnTo>
                <a:cubicBezTo>
                  <a:pt x="91" y="0"/>
                  <a:pt x="0" y="92"/>
                  <a:pt x="0" y="205"/>
                </a:cubicBezTo>
                <a:lnTo>
                  <a:pt x="0" y="1609"/>
                </a:lnTo>
                <a:cubicBezTo>
                  <a:pt x="0" y="1722"/>
                  <a:pt x="91" y="1814"/>
                  <a:pt x="204" y="1814"/>
                </a:cubicBez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" name="Line 100">
            <a:extLst>
              <a:ext uri="{FF2B5EF4-FFF2-40B4-BE49-F238E27FC236}">
                <a16:creationId xmlns:a16="http://schemas.microsoft.com/office/drawing/2014/main" id="{5DC45289-3263-46F8-B3C0-25D6EE2F5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5123" y="1583535"/>
            <a:ext cx="1160463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" name="Freeform 101">
            <a:extLst>
              <a:ext uri="{FF2B5EF4-FFF2-40B4-BE49-F238E27FC236}">
                <a16:creationId xmlns:a16="http://schemas.microsoft.com/office/drawing/2014/main" id="{3AEEDC33-7A52-465D-8694-1B7307A6B3DC}"/>
              </a:ext>
            </a:extLst>
          </p:cNvPr>
          <p:cNvSpPr>
            <a:spLocks/>
          </p:cNvSpPr>
          <p:nvPr/>
        </p:nvSpPr>
        <p:spPr bwMode="auto">
          <a:xfrm>
            <a:off x="4462886" y="1532735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2 h 63"/>
              <a:gd name="T4" fmla="*/ 0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2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6" name="Freeform 104">
            <a:extLst>
              <a:ext uri="{FF2B5EF4-FFF2-40B4-BE49-F238E27FC236}">
                <a16:creationId xmlns:a16="http://schemas.microsoft.com/office/drawing/2014/main" id="{EFD1B8D3-F495-4524-A6DA-0D00774B62D6}"/>
              </a:ext>
            </a:extLst>
          </p:cNvPr>
          <p:cNvSpPr>
            <a:spLocks/>
          </p:cNvSpPr>
          <p:nvPr/>
        </p:nvSpPr>
        <p:spPr bwMode="auto">
          <a:xfrm>
            <a:off x="4769274" y="2204248"/>
            <a:ext cx="287338" cy="720726"/>
          </a:xfrm>
          <a:custGeom>
            <a:avLst/>
            <a:gdLst>
              <a:gd name="T0" fmla="*/ 88 w 181"/>
              <a:gd name="T1" fmla="*/ 0 h 454"/>
              <a:gd name="T2" fmla="*/ 178 w 181"/>
              <a:gd name="T3" fmla="*/ 89 h 454"/>
              <a:gd name="T4" fmla="*/ 133 w 181"/>
              <a:gd name="T5" fmla="*/ 89 h 454"/>
              <a:gd name="T6" fmla="*/ 136 w 181"/>
              <a:gd name="T7" fmla="*/ 365 h 454"/>
              <a:gd name="T8" fmla="*/ 181 w 181"/>
              <a:gd name="T9" fmla="*/ 364 h 454"/>
              <a:gd name="T10" fmla="*/ 93 w 181"/>
              <a:gd name="T11" fmla="*/ 454 h 454"/>
              <a:gd name="T12" fmla="*/ 3 w 181"/>
              <a:gd name="T13" fmla="*/ 366 h 454"/>
              <a:gd name="T14" fmla="*/ 47 w 181"/>
              <a:gd name="T15" fmla="*/ 366 h 454"/>
              <a:gd name="T16" fmla="*/ 44 w 181"/>
              <a:gd name="T17" fmla="*/ 90 h 454"/>
              <a:gd name="T18" fmla="*/ 0 w 181"/>
              <a:gd name="T19" fmla="*/ 91 h 454"/>
              <a:gd name="T20" fmla="*/ 88 w 181"/>
              <a:gd name="T2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" h="454">
                <a:moveTo>
                  <a:pt x="88" y="0"/>
                </a:moveTo>
                <a:lnTo>
                  <a:pt x="178" y="89"/>
                </a:lnTo>
                <a:lnTo>
                  <a:pt x="133" y="89"/>
                </a:lnTo>
                <a:lnTo>
                  <a:pt x="136" y="365"/>
                </a:lnTo>
                <a:lnTo>
                  <a:pt x="181" y="364"/>
                </a:lnTo>
                <a:lnTo>
                  <a:pt x="93" y="454"/>
                </a:lnTo>
                <a:lnTo>
                  <a:pt x="3" y="366"/>
                </a:lnTo>
                <a:lnTo>
                  <a:pt x="47" y="366"/>
                </a:lnTo>
                <a:lnTo>
                  <a:pt x="44" y="90"/>
                </a:lnTo>
                <a:lnTo>
                  <a:pt x="0" y="91"/>
                </a:lnTo>
                <a:lnTo>
                  <a:pt x="88" y="0"/>
                </a:lnTo>
                <a:close/>
              </a:path>
            </a:pathLst>
          </a:custGeom>
          <a:solidFill>
            <a:srgbClr val="3D64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7" name="Freeform 105">
            <a:extLst>
              <a:ext uri="{FF2B5EF4-FFF2-40B4-BE49-F238E27FC236}">
                <a16:creationId xmlns:a16="http://schemas.microsoft.com/office/drawing/2014/main" id="{704DB7E3-4D3E-4AC5-A334-323A3C46066C}"/>
              </a:ext>
            </a:extLst>
          </p:cNvPr>
          <p:cNvSpPr>
            <a:spLocks/>
          </p:cNvSpPr>
          <p:nvPr/>
        </p:nvSpPr>
        <p:spPr bwMode="auto">
          <a:xfrm>
            <a:off x="4769274" y="2204248"/>
            <a:ext cx="287338" cy="720726"/>
          </a:xfrm>
          <a:custGeom>
            <a:avLst/>
            <a:gdLst>
              <a:gd name="T0" fmla="*/ 88 w 181"/>
              <a:gd name="T1" fmla="*/ 0 h 454"/>
              <a:gd name="T2" fmla="*/ 178 w 181"/>
              <a:gd name="T3" fmla="*/ 89 h 454"/>
              <a:gd name="T4" fmla="*/ 133 w 181"/>
              <a:gd name="T5" fmla="*/ 89 h 454"/>
              <a:gd name="T6" fmla="*/ 136 w 181"/>
              <a:gd name="T7" fmla="*/ 365 h 454"/>
              <a:gd name="T8" fmla="*/ 181 w 181"/>
              <a:gd name="T9" fmla="*/ 364 h 454"/>
              <a:gd name="T10" fmla="*/ 93 w 181"/>
              <a:gd name="T11" fmla="*/ 454 h 454"/>
              <a:gd name="T12" fmla="*/ 3 w 181"/>
              <a:gd name="T13" fmla="*/ 366 h 454"/>
              <a:gd name="T14" fmla="*/ 47 w 181"/>
              <a:gd name="T15" fmla="*/ 366 h 454"/>
              <a:gd name="T16" fmla="*/ 44 w 181"/>
              <a:gd name="T17" fmla="*/ 90 h 454"/>
              <a:gd name="T18" fmla="*/ 0 w 181"/>
              <a:gd name="T19" fmla="*/ 91 h 454"/>
              <a:gd name="T20" fmla="*/ 88 w 181"/>
              <a:gd name="T2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" h="454">
                <a:moveTo>
                  <a:pt x="88" y="0"/>
                </a:moveTo>
                <a:lnTo>
                  <a:pt x="178" y="89"/>
                </a:lnTo>
                <a:lnTo>
                  <a:pt x="133" y="89"/>
                </a:lnTo>
                <a:lnTo>
                  <a:pt x="136" y="365"/>
                </a:lnTo>
                <a:lnTo>
                  <a:pt x="181" y="364"/>
                </a:lnTo>
                <a:lnTo>
                  <a:pt x="93" y="454"/>
                </a:lnTo>
                <a:lnTo>
                  <a:pt x="3" y="366"/>
                </a:lnTo>
                <a:lnTo>
                  <a:pt x="47" y="366"/>
                </a:lnTo>
                <a:lnTo>
                  <a:pt x="44" y="90"/>
                </a:lnTo>
                <a:lnTo>
                  <a:pt x="0" y="91"/>
                </a:lnTo>
                <a:lnTo>
                  <a:pt x="88" y="0"/>
                </a:lnTo>
                <a:close/>
              </a:path>
            </a:pathLst>
          </a:custGeom>
          <a:noFill/>
          <a:ln w="9525" cap="sq">
            <a:solidFill>
              <a:srgbClr val="31528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2" name="Line 110">
            <a:extLst>
              <a:ext uri="{FF2B5EF4-FFF2-40B4-BE49-F238E27FC236}">
                <a16:creationId xmlns:a16="http://schemas.microsoft.com/office/drawing/2014/main" id="{F66A7E08-1940-4B5B-A83D-165CB8A37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5076" y="4869665"/>
            <a:ext cx="831850" cy="3175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3" name="Freeform 111">
            <a:extLst>
              <a:ext uri="{FF2B5EF4-FFF2-40B4-BE49-F238E27FC236}">
                <a16:creationId xmlns:a16="http://schemas.microsoft.com/office/drawing/2014/main" id="{9907A7E5-49F1-4419-8CCB-EE389DC17FE9}"/>
              </a:ext>
            </a:extLst>
          </p:cNvPr>
          <p:cNvSpPr>
            <a:spLocks/>
          </p:cNvSpPr>
          <p:nvPr/>
        </p:nvSpPr>
        <p:spPr bwMode="auto">
          <a:xfrm>
            <a:off x="8814226" y="4823627"/>
            <a:ext cx="101600" cy="100013"/>
          </a:xfrm>
          <a:custGeom>
            <a:avLst/>
            <a:gdLst>
              <a:gd name="T0" fmla="*/ 1 w 64"/>
              <a:gd name="T1" fmla="*/ 0 h 63"/>
              <a:gd name="T2" fmla="*/ 64 w 64"/>
              <a:gd name="T3" fmla="*/ 32 h 63"/>
              <a:gd name="T4" fmla="*/ 0 w 64"/>
              <a:gd name="T5" fmla="*/ 63 h 63"/>
              <a:gd name="T6" fmla="*/ 1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1" y="0"/>
                </a:moveTo>
                <a:lnTo>
                  <a:pt x="64" y="32"/>
                </a:lnTo>
                <a:lnTo>
                  <a:pt x="0" y="63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36" name="Picture 112">
            <a:extLst>
              <a:ext uri="{FF2B5EF4-FFF2-40B4-BE49-F238E27FC236}">
                <a16:creationId xmlns:a16="http://schemas.microsoft.com/office/drawing/2014/main" id="{7C3BBD1B-94BA-4236-995A-735543E88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64" y="3745713"/>
            <a:ext cx="102870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" name="Line 113">
            <a:extLst>
              <a:ext uri="{FF2B5EF4-FFF2-40B4-BE49-F238E27FC236}">
                <a16:creationId xmlns:a16="http://schemas.microsoft.com/office/drawing/2014/main" id="{4C7DA74E-8677-4CBA-ACDD-0C8A8AE72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514314" y="3440913"/>
            <a:ext cx="0" cy="1143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5" name="Freeform 114">
            <a:extLst>
              <a:ext uri="{FF2B5EF4-FFF2-40B4-BE49-F238E27FC236}">
                <a16:creationId xmlns:a16="http://schemas.microsoft.com/office/drawing/2014/main" id="{C21FE8B1-4217-4555-B4E2-D4033D1434A3}"/>
              </a:ext>
            </a:extLst>
          </p:cNvPr>
          <p:cNvSpPr>
            <a:spLocks/>
          </p:cNvSpPr>
          <p:nvPr/>
        </p:nvSpPr>
        <p:spPr bwMode="auto">
          <a:xfrm>
            <a:off x="9469864" y="3544100"/>
            <a:ext cx="88900" cy="87313"/>
          </a:xfrm>
          <a:custGeom>
            <a:avLst/>
            <a:gdLst>
              <a:gd name="T0" fmla="*/ 56 w 56"/>
              <a:gd name="T1" fmla="*/ 0 h 55"/>
              <a:gd name="T2" fmla="*/ 28 w 56"/>
              <a:gd name="T3" fmla="*/ 55 h 55"/>
              <a:gd name="T4" fmla="*/ 0 w 56"/>
              <a:gd name="T5" fmla="*/ 0 h 55"/>
              <a:gd name="T6" fmla="*/ 56 w 56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5">
                <a:moveTo>
                  <a:pt x="56" y="0"/>
                </a:moveTo>
                <a:lnTo>
                  <a:pt x="28" y="55"/>
                </a:lnTo>
                <a:lnTo>
                  <a:pt x="0" y="0"/>
                </a:lnTo>
                <a:lnTo>
                  <a:pt x="5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6" name="Line 115">
            <a:extLst>
              <a:ext uri="{FF2B5EF4-FFF2-40B4-BE49-F238E27FC236}">
                <a16:creationId xmlns:a16="http://schemas.microsoft.com/office/drawing/2014/main" id="{02483B71-51E4-409D-9AC3-E3B0028D40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14314" y="4212439"/>
            <a:ext cx="0" cy="130175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7" name="Freeform 116">
            <a:extLst>
              <a:ext uri="{FF2B5EF4-FFF2-40B4-BE49-F238E27FC236}">
                <a16:creationId xmlns:a16="http://schemas.microsoft.com/office/drawing/2014/main" id="{2114815E-DF10-4EF2-9200-57AF353AD640}"/>
              </a:ext>
            </a:extLst>
          </p:cNvPr>
          <p:cNvSpPr>
            <a:spLocks/>
          </p:cNvSpPr>
          <p:nvPr/>
        </p:nvSpPr>
        <p:spPr bwMode="auto">
          <a:xfrm>
            <a:off x="9469864" y="4134651"/>
            <a:ext cx="88900" cy="88900"/>
          </a:xfrm>
          <a:custGeom>
            <a:avLst/>
            <a:gdLst>
              <a:gd name="T0" fmla="*/ 0 w 56"/>
              <a:gd name="T1" fmla="*/ 56 h 56"/>
              <a:gd name="T2" fmla="*/ 28 w 56"/>
              <a:gd name="T3" fmla="*/ 0 h 56"/>
              <a:gd name="T4" fmla="*/ 56 w 56"/>
              <a:gd name="T5" fmla="*/ 56 h 56"/>
              <a:gd name="T6" fmla="*/ 0 w 56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56"/>
                </a:moveTo>
                <a:lnTo>
                  <a:pt x="28" y="0"/>
                </a:lnTo>
                <a:lnTo>
                  <a:pt x="56" y="56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41" name="Picture 117">
            <a:extLst>
              <a:ext uri="{FF2B5EF4-FFF2-40B4-BE49-F238E27FC236}">
                <a16:creationId xmlns:a16="http://schemas.microsoft.com/office/drawing/2014/main" id="{4220423A-AB21-4963-9A8D-E9ADDB864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274" y="2388398"/>
            <a:ext cx="504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Freeform 119">
            <a:extLst>
              <a:ext uri="{FF2B5EF4-FFF2-40B4-BE49-F238E27FC236}">
                <a16:creationId xmlns:a16="http://schemas.microsoft.com/office/drawing/2014/main" id="{C7D8375C-9242-4621-95CC-2D875C102D8E}"/>
              </a:ext>
            </a:extLst>
          </p:cNvPr>
          <p:cNvSpPr>
            <a:spLocks noEditPoints="1"/>
          </p:cNvSpPr>
          <p:nvPr/>
        </p:nvSpPr>
        <p:spPr bwMode="auto">
          <a:xfrm>
            <a:off x="3973936" y="2312198"/>
            <a:ext cx="798513" cy="476251"/>
          </a:xfrm>
          <a:custGeom>
            <a:avLst/>
            <a:gdLst>
              <a:gd name="T0" fmla="*/ 58 w 503"/>
              <a:gd name="T1" fmla="*/ 283 h 300"/>
              <a:gd name="T2" fmla="*/ 189 w 503"/>
              <a:gd name="T3" fmla="*/ 283 h 300"/>
              <a:gd name="T4" fmla="*/ 57 w 503"/>
              <a:gd name="T5" fmla="*/ 300 h 300"/>
              <a:gd name="T6" fmla="*/ 48 w 503"/>
              <a:gd name="T7" fmla="*/ 282 h 300"/>
              <a:gd name="T8" fmla="*/ 401 w 503"/>
              <a:gd name="T9" fmla="*/ 283 h 300"/>
              <a:gd name="T10" fmla="*/ 260 w 503"/>
              <a:gd name="T11" fmla="*/ 300 h 300"/>
              <a:gd name="T12" fmla="*/ 466 w 503"/>
              <a:gd name="T13" fmla="*/ 277 h 300"/>
              <a:gd name="T14" fmla="*/ 467 w 503"/>
              <a:gd name="T15" fmla="*/ 276 h 300"/>
              <a:gd name="T16" fmla="*/ 473 w 503"/>
              <a:gd name="T17" fmla="*/ 272 h 300"/>
              <a:gd name="T18" fmla="*/ 478 w 503"/>
              <a:gd name="T19" fmla="*/ 266 h 300"/>
              <a:gd name="T20" fmla="*/ 482 w 503"/>
              <a:gd name="T21" fmla="*/ 259 h 300"/>
              <a:gd name="T22" fmla="*/ 485 w 503"/>
              <a:gd name="T23" fmla="*/ 252 h 300"/>
              <a:gd name="T24" fmla="*/ 485 w 503"/>
              <a:gd name="T25" fmla="*/ 243 h 300"/>
              <a:gd name="T26" fmla="*/ 503 w 503"/>
              <a:gd name="T27" fmla="*/ 151 h 300"/>
              <a:gd name="T28" fmla="*/ 502 w 503"/>
              <a:gd name="T29" fmla="*/ 255 h 300"/>
              <a:gd name="T30" fmla="*/ 493 w 503"/>
              <a:gd name="T31" fmla="*/ 275 h 300"/>
              <a:gd name="T32" fmla="*/ 478 w 503"/>
              <a:gd name="T33" fmla="*/ 291 h 300"/>
              <a:gd name="T34" fmla="*/ 466 w 503"/>
              <a:gd name="T35" fmla="*/ 277 h 300"/>
              <a:gd name="T36" fmla="*/ 485 w 503"/>
              <a:gd name="T37" fmla="*/ 57 h 300"/>
              <a:gd name="T38" fmla="*/ 485 w 503"/>
              <a:gd name="T39" fmla="*/ 48 h 300"/>
              <a:gd name="T40" fmla="*/ 482 w 503"/>
              <a:gd name="T41" fmla="*/ 41 h 300"/>
              <a:gd name="T42" fmla="*/ 478 w 503"/>
              <a:gd name="T43" fmla="*/ 34 h 300"/>
              <a:gd name="T44" fmla="*/ 473 w 503"/>
              <a:gd name="T45" fmla="*/ 29 h 300"/>
              <a:gd name="T46" fmla="*/ 467 w 503"/>
              <a:gd name="T47" fmla="*/ 24 h 300"/>
              <a:gd name="T48" fmla="*/ 460 w 503"/>
              <a:gd name="T49" fmla="*/ 20 h 300"/>
              <a:gd name="T50" fmla="*/ 453 w 503"/>
              <a:gd name="T51" fmla="*/ 18 h 300"/>
              <a:gd name="T52" fmla="*/ 445 w 503"/>
              <a:gd name="T53" fmla="*/ 17 h 300"/>
              <a:gd name="T54" fmla="*/ 404 w 503"/>
              <a:gd name="T55" fmla="*/ 17 h 300"/>
              <a:gd name="T56" fmla="*/ 446 w 503"/>
              <a:gd name="T57" fmla="*/ 0 h 300"/>
              <a:gd name="T58" fmla="*/ 468 w 503"/>
              <a:gd name="T59" fmla="*/ 4 h 300"/>
              <a:gd name="T60" fmla="*/ 486 w 503"/>
              <a:gd name="T61" fmla="*/ 17 h 300"/>
              <a:gd name="T62" fmla="*/ 499 w 503"/>
              <a:gd name="T63" fmla="*/ 35 h 300"/>
              <a:gd name="T64" fmla="*/ 503 w 503"/>
              <a:gd name="T65" fmla="*/ 57 h 300"/>
              <a:gd name="T66" fmla="*/ 485 w 503"/>
              <a:gd name="T67" fmla="*/ 81 h 300"/>
              <a:gd name="T68" fmla="*/ 191 w 503"/>
              <a:gd name="T69" fmla="*/ 17 h 300"/>
              <a:gd name="T70" fmla="*/ 333 w 503"/>
              <a:gd name="T71" fmla="*/ 0 h 300"/>
              <a:gd name="T72" fmla="*/ 121 w 503"/>
              <a:gd name="T73" fmla="*/ 17 h 300"/>
              <a:gd name="T74" fmla="*/ 58 w 503"/>
              <a:gd name="T75" fmla="*/ 17 h 300"/>
              <a:gd name="T76" fmla="*/ 50 w 503"/>
              <a:gd name="T77" fmla="*/ 18 h 300"/>
              <a:gd name="T78" fmla="*/ 43 w 503"/>
              <a:gd name="T79" fmla="*/ 20 h 300"/>
              <a:gd name="T80" fmla="*/ 36 w 503"/>
              <a:gd name="T81" fmla="*/ 24 h 300"/>
              <a:gd name="T82" fmla="*/ 30 w 503"/>
              <a:gd name="T83" fmla="*/ 29 h 300"/>
              <a:gd name="T84" fmla="*/ 25 w 503"/>
              <a:gd name="T85" fmla="*/ 34 h 300"/>
              <a:gd name="T86" fmla="*/ 21 w 503"/>
              <a:gd name="T87" fmla="*/ 41 h 300"/>
              <a:gd name="T88" fmla="*/ 19 w 503"/>
              <a:gd name="T89" fmla="*/ 48 h 300"/>
              <a:gd name="T90" fmla="*/ 18 w 503"/>
              <a:gd name="T91" fmla="*/ 57 h 300"/>
              <a:gd name="T92" fmla="*/ 0 w 503"/>
              <a:gd name="T93" fmla="*/ 59 h 300"/>
              <a:gd name="T94" fmla="*/ 1 w 503"/>
              <a:gd name="T95" fmla="*/ 46 h 300"/>
              <a:gd name="T96" fmla="*/ 10 w 503"/>
              <a:gd name="T97" fmla="*/ 25 h 300"/>
              <a:gd name="T98" fmla="*/ 25 w 503"/>
              <a:gd name="T99" fmla="*/ 10 h 300"/>
              <a:gd name="T100" fmla="*/ 46 w 503"/>
              <a:gd name="T101" fmla="*/ 1 h 300"/>
              <a:gd name="T102" fmla="*/ 121 w 503"/>
              <a:gd name="T103" fmla="*/ 0 h 300"/>
              <a:gd name="T104" fmla="*/ 18 w 503"/>
              <a:gd name="T105" fmla="*/ 130 h 300"/>
              <a:gd name="T106" fmla="*/ 18 w 503"/>
              <a:gd name="T107" fmla="*/ 242 h 300"/>
              <a:gd name="T108" fmla="*/ 18 w 503"/>
              <a:gd name="T109" fmla="*/ 250 h 300"/>
              <a:gd name="T110" fmla="*/ 21 w 503"/>
              <a:gd name="T111" fmla="*/ 258 h 300"/>
              <a:gd name="T112" fmla="*/ 9 w 503"/>
              <a:gd name="T113" fmla="*/ 274 h 300"/>
              <a:gd name="T114" fmla="*/ 1 w 503"/>
              <a:gd name="T115" fmla="*/ 255 h 300"/>
              <a:gd name="T116" fmla="*/ 0 w 503"/>
              <a:gd name="T117" fmla="*/ 13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3" h="300">
                <a:moveTo>
                  <a:pt x="48" y="282"/>
                </a:moveTo>
                <a:lnTo>
                  <a:pt x="58" y="283"/>
                </a:lnTo>
                <a:lnTo>
                  <a:pt x="57" y="283"/>
                </a:lnTo>
                <a:lnTo>
                  <a:pt x="189" y="283"/>
                </a:lnTo>
                <a:lnTo>
                  <a:pt x="189" y="300"/>
                </a:lnTo>
                <a:lnTo>
                  <a:pt x="57" y="300"/>
                </a:lnTo>
                <a:lnTo>
                  <a:pt x="47" y="299"/>
                </a:lnTo>
                <a:lnTo>
                  <a:pt x="48" y="282"/>
                </a:lnTo>
                <a:close/>
                <a:moveTo>
                  <a:pt x="260" y="283"/>
                </a:moveTo>
                <a:lnTo>
                  <a:pt x="401" y="283"/>
                </a:lnTo>
                <a:lnTo>
                  <a:pt x="401" y="300"/>
                </a:lnTo>
                <a:lnTo>
                  <a:pt x="260" y="300"/>
                </a:lnTo>
                <a:lnTo>
                  <a:pt x="260" y="283"/>
                </a:lnTo>
                <a:close/>
                <a:moveTo>
                  <a:pt x="466" y="277"/>
                </a:moveTo>
                <a:lnTo>
                  <a:pt x="469" y="275"/>
                </a:lnTo>
                <a:lnTo>
                  <a:pt x="467" y="276"/>
                </a:lnTo>
                <a:lnTo>
                  <a:pt x="474" y="270"/>
                </a:lnTo>
                <a:lnTo>
                  <a:pt x="473" y="272"/>
                </a:lnTo>
                <a:lnTo>
                  <a:pt x="479" y="265"/>
                </a:lnTo>
                <a:lnTo>
                  <a:pt x="478" y="266"/>
                </a:lnTo>
                <a:lnTo>
                  <a:pt x="483" y="258"/>
                </a:lnTo>
                <a:lnTo>
                  <a:pt x="482" y="259"/>
                </a:lnTo>
                <a:lnTo>
                  <a:pt x="485" y="250"/>
                </a:lnTo>
                <a:lnTo>
                  <a:pt x="485" y="252"/>
                </a:lnTo>
                <a:lnTo>
                  <a:pt x="485" y="242"/>
                </a:lnTo>
                <a:lnTo>
                  <a:pt x="485" y="243"/>
                </a:lnTo>
                <a:lnTo>
                  <a:pt x="485" y="151"/>
                </a:lnTo>
                <a:lnTo>
                  <a:pt x="503" y="151"/>
                </a:lnTo>
                <a:lnTo>
                  <a:pt x="503" y="243"/>
                </a:lnTo>
                <a:lnTo>
                  <a:pt x="502" y="255"/>
                </a:lnTo>
                <a:lnTo>
                  <a:pt x="499" y="265"/>
                </a:lnTo>
                <a:lnTo>
                  <a:pt x="493" y="275"/>
                </a:lnTo>
                <a:lnTo>
                  <a:pt x="486" y="284"/>
                </a:lnTo>
                <a:lnTo>
                  <a:pt x="478" y="291"/>
                </a:lnTo>
                <a:lnTo>
                  <a:pt x="475" y="292"/>
                </a:lnTo>
                <a:lnTo>
                  <a:pt x="466" y="277"/>
                </a:lnTo>
                <a:close/>
                <a:moveTo>
                  <a:pt x="485" y="81"/>
                </a:moveTo>
                <a:lnTo>
                  <a:pt x="485" y="57"/>
                </a:lnTo>
                <a:lnTo>
                  <a:pt x="485" y="58"/>
                </a:lnTo>
                <a:lnTo>
                  <a:pt x="485" y="48"/>
                </a:lnTo>
                <a:lnTo>
                  <a:pt x="485" y="50"/>
                </a:lnTo>
                <a:lnTo>
                  <a:pt x="482" y="41"/>
                </a:lnTo>
                <a:lnTo>
                  <a:pt x="483" y="43"/>
                </a:lnTo>
                <a:lnTo>
                  <a:pt x="478" y="34"/>
                </a:lnTo>
                <a:lnTo>
                  <a:pt x="479" y="36"/>
                </a:lnTo>
                <a:lnTo>
                  <a:pt x="473" y="29"/>
                </a:lnTo>
                <a:lnTo>
                  <a:pt x="474" y="30"/>
                </a:lnTo>
                <a:lnTo>
                  <a:pt x="467" y="24"/>
                </a:lnTo>
                <a:lnTo>
                  <a:pt x="469" y="25"/>
                </a:lnTo>
                <a:lnTo>
                  <a:pt x="460" y="20"/>
                </a:lnTo>
                <a:lnTo>
                  <a:pt x="462" y="21"/>
                </a:lnTo>
                <a:lnTo>
                  <a:pt x="453" y="18"/>
                </a:lnTo>
                <a:lnTo>
                  <a:pt x="455" y="18"/>
                </a:lnTo>
                <a:lnTo>
                  <a:pt x="445" y="17"/>
                </a:lnTo>
                <a:lnTo>
                  <a:pt x="445" y="17"/>
                </a:lnTo>
                <a:lnTo>
                  <a:pt x="404" y="17"/>
                </a:lnTo>
                <a:lnTo>
                  <a:pt x="404" y="0"/>
                </a:lnTo>
                <a:lnTo>
                  <a:pt x="446" y="0"/>
                </a:lnTo>
                <a:lnTo>
                  <a:pt x="457" y="1"/>
                </a:lnTo>
                <a:lnTo>
                  <a:pt x="468" y="4"/>
                </a:lnTo>
                <a:lnTo>
                  <a:pt x="478" y="10"/>
                </a:lnTo>
                <a:lnTo>
                  <a:pt x="486" y="17"/>
                </a:lnTo>
                <a:lnTo>
                  <a:pt x="493" y="25"/>
                </a:lnTo>
                <a:lnTo>
                  <a:pt x="499" y="35"/>
                </a:lnTo>
                <a:lnTo>
                  <a:pt x="502" y="46"/>
                </a:lnTo>
                <a:lnTo>
                  <a:pt x="503" y="57"/>
                </a:lnTo>
                <a:lnTo>
                  <a:pt x="503" y="81"/>
                </a:lnTo>
                <a:lnTo>
                  <a:pt x="485" y="81"/>
                </a:lnTo>
                <a:close/>
                <a:moveTo>
                  <a:pt x="333" y="17"/>
                </a:moveTo>
                <a:lnTo>
                  <a:pt x="191" y="17"/>
                </a:lnTo>
                <a:lnTo>
                  <a:pt x="191" y="0"/>
                </a:lnTo>
                <a:lnTo>
                  <a:pt x="333" y="0"/>
                </a:lnTo>
                <a:lnTo>
                  <a:pt x="333" y="17"/>
                </a:lnTo>
                <a:close/>
                <a:moveTo>
                  <a:pt x="121" y="17"/>
                </a:moveTo>
                <a:lnTo>
                  <a:pt x="57" y="17"/>
                </a:lnTo>
                <a:lnTo>
                  <a:pt x="58" y="17"/>
                </a:lnTo>
                <a:lnTo>
                  <a:pt x="48" y="18"/>
                </a:lnTo>
                <a:lnTo>
                  <a:pt x="50" y="18"/>
                </a:lnTo>
                <a:lnTo>
                  <a:pt x="41" y="21"/>
                </a:lnTo>
                <a:lnTo>
                  <a:pt x="43" y="20"/>
                </a:lnTo>
                <a:lnTo>
                  <a:pt x="34" y="25"/>
                </a:lnTo>
                <a:lnTo>
                  <a:pt x="36" y="24"/>
                </a:lnTo>
                <a:lnTo>
                  <a:pt x="29" y="30"/>
                </a:lnTo>
                <a:lnTo>
                  <a:pt x="30" y="29"/>
                </a:lnTo>
                <a:lnTo>
                  <a:pt x="24" y="36"/>
                </a:lnTo>
                <a:lnTo>
                  <a:pt x="25" y="34"/>
                </a:lnTo>
                <a:lnTo>
                  <a:pt x="21" y="43"/>
                </a:lnTo>
                <a:lnTo>
                  <a:pt x="21" y="41"/>
                </a:lnTo>
                <a:lnTo>
                  <a:pt x="18" y="50"/>
                </a:lnTo>
                <a:lnTo>
                  <a:pt x="19" y="48"/>
                </a:lnTo>
                <a:lnTo>
                  <a:pt x="18" y="58"/>
                </a:lnTo>
                <a:lnTo>
                  <a:pt x="18" y="57"/>
                </a:lnTo>
                <a:lnTo>
                  <a:pt x="18" y="59"/>
                </a:lnTo>
                <a:lnTo>
                  <a:pt x="0" y="59"/>
                </a:lnTo>
                <a:lnTo>
                  <a:pt x="0" y="57"/>
                </a:lnTo>
                <a:lnTo>
                  <a:pt x="1" y="46"/>
                </a:lnTo>
                <a:lnTo>
                  <a:pt x="5" y="35"/>
                </a:lnTo>
                <a:lnTo>
                  <a:pt x="10" y="25"/>
                </a:lnTo>
                <a:lnTo>
                  <a:pt x="17" y="17"/>
                </a:lnTo>
                <a:lnTo>
                  <a:pt x="25" y="10"/>
                </a:lnTo>
                <a:lnTo>
                  <a:pt x="35" y="4"/>
                </a:lnTo>
                <a:lnTo>
                  <a:pt x="46" y="1"/>
                </a:lnTo>
                <a:lnTo>
                  <a:pt x="57" y="0"/>
                </a:lnTo>
                <a:lnTo>
                  <a:pt x="121" y="0"/>
                </a:lnTo>
                <a:lnTo>
                  <a:pt x="121" y="17"/>
                </a:lnTo>
                <a:close/>
                <a:moveTo>
                  <a:pt x="18" y="130"/>
                </a:moveTo>
                <a:lnTo>
                  <a:pt x="18" y="243"/>
                </a:lnTo>
                <a:lnTo>
                  <a:pt x="18" y="242"/>
                </a:lnTo>
                <a:lnTo>
                  <a:pt x="19" y="252"/>
                </a:lnTo>
                <a:lnTo>
                  <a:pt x="18" y="250"/>
                </a:lnTo>
                <a:lnTo>
                  <a:pt x="21" y="259"/>
                </a:lnTo>
                <a:lnTo>
                  <a:pt x="21" y="258"/>
                </a:lnTo>
                <a:lnTo>
                  <a:pt x="25" y="266"/>
                </a:lnTo>
                <a:lnTo>
                  <a:pt x="9" y="274"/>
                </a:lnTo>
                <a:lnTo>
                  <a:pt x="5" y="265"/>
                </a:lnTo>
                <a:lnTo>
                  <a:pt x="1" y="255"/>
                </a:lnTo>
                <a:lnTo>
                  <a:pt x="0" y="243"/>
                </a:lnTo>
                <a:lnTo>
                  <a:pt x="0" y="130"/>
                </a:lnTo>
                <a:lnTo>
                  <a:pt x="18" y="130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0" name="Freeform 121">
            <a:extLst>
              <a:ext uri="{FF2B5EF4-FFF2-40B4-BE49-F238E27FC236}">
                <a16:creationId xmlns:a16="http://schemas.microsoft.com/office/drawing/2014/main" id="{E9C80A5E-5CD9-4465-9ED9-BBD273854BF5}"/>
              </a:ext>
            </a:extLst>
          </p:cNvPr>
          <p:cNvSpPr>
            <a:spLocks noEditPoints="1"/>
          </p:cNvSpPr>
          <p:nvPr/>
        </p:nvSpPr>
        <p:spPr bwMode="auto">
          <a:xfrm>
            <a:off x="1733973" y="437358"/>
            <a:ext cx="6267930" cy="1752603"/>
          </a:xfrm>
          <a:custGeom>
            <a:avLst/>
            <a:gdLst>
              <a:gd name="T0" fmla="*/ 544 w 5412"/>
              <a:gd name="T1" fmla="*/ 1087 h 1104"/>
              <a:gd name="T2" fmla="*/ 615 w 5412"/>
              <a:gd name="T3" fmla="*/ 1104 h 1104"/>
              <a:gd name="T4" fmla="*/ 1039 w 5412"/>
              <a:gd name="T5" fmla="*/ 1087 h 1104"/>
              <a:gd name="T6" fmla="*/ 1393 w 5412"/>
              <a:gd name="T7" fmla="*/ 1104 h 1104"/>
              <a:gd name="T8" fmla="*/ 1463 w 5412"/>
              <a:gd name="T9" fmla="*/ 1087 h 1104"/>
              <a:gd name="T10" fmla="*/ 2029 w 5412"/>
              <a:gd name="T11" fmla="*/ 1087 h 1104"/>
              <a:gd name="T12" fmla="*/ 2100 w 5412"/>
              <a:gd name="T13" fmla="*/ 1104 h 1104"/>
              <a:gd name="T14" fmla="*/ 2524 w 5412"/>
              <a:gd name="T15" fmla="*/ 1087 h 1104"/>
              <a:gd name="T16" fmla="*/ 2878 w 5412"/>
              <a:gd name="T17" fmla="*/ 1104 h 1104"/>
              <a:gd name="T18" fmla="*/ 2949 w 5412"/>
              <a:gd name="T19" fmla="*/ 1087 h 1104"/>
              <a:gd name="T20" fmla="*/ 3515 w 5412"/>
              <a:gd name="T21" fmla="*/ 1087 h 1104"/>
              <a:gd name="T22" fmla="*/ 3585 w 5412"/>
              <a:gd name="T23" fmla="*/ 1104 h 1104"/>
              <a:gd name="T24" fmla="*/ 4010 w 5412"/>
              <a:gd name="T25" fmla="*/ 1087 h 1104"/>
              <a:gd name="T26" fmla="*/ 4363 w 5412"/>
              <a:gd name="T27" fmla="*/ 1104 h 1104"/>
              <a:gd name="T28" fmla="*/ 4434 w 5412"/>
              <a:gd name="T29" fmla="*/ 1087 h 1104"/>
              <a:gd name="T30" fmla="*/ 5000 w 5412"/>
              <a:gd name="T31" fmla="*/ 1087 h 1104"/>
              <a:gd name="T32" fmla="*/ 5071 w 5412"/>
              <a:gd name="T33" fmla="*/ 1104 h 1104"/>
              <a:gd name="T34" fmla="*/ 5318 w 5412"/>
              <a:gd name="T35" fmla="*/ 1057 h 1104"/>
              <a:gd name="T36" fmla="*/ 5354 w 5412"/>
              <a:gd name="T37" fmla="*/ 1024 h 1104"/>
              <a:gd name="T38" fmla="*/ 5389 w 5412"/>
              <a:gd name="T39" fmla="*/ 1004 h 1104"/>
              <a:gd name="T40" fmla="*/ 5295 w 5412"/>
              <a:gd name="T41" fmla="*/ 1089 h 1104"/>
              <a:gd name="T42" fmla="*/ 5394 w 5412"/>
              <a:gd name="T43" fmla="*/ 924 h 1104"/>
              <a:gd name="T44" fmla="*/ 5394 w 5412"/>
              <a:gd name="T45" fmla="*/ 571 h 1104"/>
              <a:gd name="T46" fmla="*/ 5412 w 5412"/>
              <a:gd name="T47" fmla="*/ 500 h 1104"/>
              <a:gd name="T48" fmla="*/ 5391 w 5412"/>
              <a:gd name="T49" fmla="*/ 153 h 1104"/>
              <a:gd name="T50" fmla="*/ 5412 w 5412"/>
              <a:gd name="T51" fmla="*/ 288 h 1104"/>
              <a:gd name="T52" fmla="*/ 5332 w 5412"/>
              <a:gd name="T53" fmla="*/ 57 h 1104"/>
              <a:gd name="T54" fmla="*/ 5291 w 5412"/>
              <a:gd name="T55" fmla="*/ 32 h 1104"/>
              <a:gd name="T56" fmla="*/ 5263 w 5412"/>
              <a:gd name="T57" fmla="*/ 4 h 1104"/>
              <a:gd name="T58" fmla="*/ 5369 w 5412"/>
              <a:gd name="T59" fmla="*/ 69 h 1104"/>
              <a:gd name="T60" fmla="*/ 5180 w 5412"/>
              <a:gd name="T61" fmla="*/ 18 h 1104"/>
              <a:gd name="T62" fmla="*/ 4615 w 5412"/>
              <a:gd name="T63" fmla="*/ 18 h 1104"/>
              <a:gd name="T64" fmla="*/ 4544 w 5412"/>
              <a:gd name="T65" fmla="*/ 0 h 1104"/>
              <a:gd name="T66" fmla="*/ 4119 w 5412"/>
              <a:gd name="T67" fmla="*/ 18 h 1104"/>
              <a:gd name="T68" fmla="*/ 3766 w 5412"/>
              <a:gd name="T69" fmla="*/ 0 h 1104"/>
              <a:gd name="T70" fmla="*/ 3695 w 5412"/>
              <a:gd name="T71" fmla="*/ 18 h 1104"/>
              <a:gd name="T72" fmla="*/ 3129 w 5412"/>
              <a:gd name="T73" fmla="*/ 18 h 1104"/>
              <a:gd name="T74" fmla="*/ 3059 w 5412"/>
              <a:gd name="T75" fmla="*/ 0 h 1104"/>
              <a:gd name="T76" fmla="*/ 2634 w 5412"/>
              <a:gd name="T77" fmla="*/ 18 h 1104"/>
              <a:gd name="T78" fmla="*/ 2280 w 5412"/>
              <a:gd name="T79" fmla="*/ 0 h 1104"/>
              <a:gd name="T80" fmla="*/ 2210 w 5412"/>
              <a:gd name="T81" fmla="*/ 18 h 1104"/>
              <a:gd name="T82" fmla="*/ 1644 w 5412"/>
              <a:gd name="T83" fmla="*/ 18 h 1104"/>
              <a:gd name="T84" fmla="*/ 1573 w 5412"/>
              <a:gd name="T85" fmla="*/ 0 h 1104"/>
              <a:gd name="T86" fmla="*/ 1149 w 5412"/>
              <a:gd name="T87" fmla="*/ 18 h 1104"/>
              <a:gd name="T88" fmla="*/ 795 w 5412"/>
              <a:gd name="T89" fmla="*/ 0 h 1104"/>
              <a:gd name="T90" fmla="*/ 724 w 5412"/>
              <a:gd name="T91" fmla="*/ 18 h 1104"/>
              <a:gd name="T92" fmla="*/ 186 w 5412"/>
              <a:gd name="T93" fmla="*/ 18 h 1104"/>
              <a:gd name="T94" fmla="*/ 186 w 5412"/>
              <a:gd name="T95" fmla="*/ 0 h 1104"/>
              <a:gd name="T96" fmla="*/ 79 w 5412"/>
              <a:gd name="T97" fmla="*/ 56 h 1104"/>
              <a:gd name="T98" fmla="*/ 38 w 5412"/>
              <a:gd name="T99" fmla="*/ 107 h 1104"/>
              <a:gd name="T100" fmla="*/ 5 w 5412"/>
              <a:gd name="T101" fmla="*/ 146 h 1104"/>
              <a:gd name="T102" fmla="*/ 68 w 5412"/>
              <a:gd name="T103" fmla="*/ 43 h 1104"/>
              <a:gd name="T104" fmla="*/ 0 w 5412"/>
              <a:gd name="T105" fmla="*/ 219 h 1104"/>
              <a:gd name="T106" fmla="*/ 18 w 5412"/>
              <a:gd name="T107" fmla="*/ 644 h 1104"/>
              <a:gd name="T108" fmla="*/ 18 w 5412"/>
              <a:gd name="T109" fmla="*/ 914 h 1104"/>
              <a:gd name="T110" fmla="*/ 32 w 5412"/>
              <a:gd name="T111" fmla="*/ 982 h 1104"/>
              <a:gd name="T112" fmla="*/ 1 w 5412"/>
              <a:gd name="T113" fmla="*/ 934 h 1104"/>
              <a:gd name="T114" fmla="*/ 94 w 5412"/>
              <a:gd name="T115" fmla="*/ 1057 h 1104"/>
              <a:gd name="T116" fmla="*/ 139 w 5412"/>
              <a:gd name="T117" fmla="*/ 1079 h 1104"/>
              <a:gd name="T118" fmla="*/ 171 w 5412"/>
              <a:gd name="T119" fmla="*/ 1103 h 1104"/>
              <a:gd name="T120" fmla="*/ 65 w 5412"/>
              <a:gd name="T121" fmla="*/ 1057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12" h="1104">
                <a:moveTo>
                  <a:pt x="190" y="1087"/>
                </a:moveTo>
                <a:lnTo>
                  <a:pt x="332" y="1087"/>
                </a:lnTo>
                <a:lnTo>
                  <a:pt x="332" y="1104"/>
                </a:lnTo>
                <a:lnTo>
                  <a:pt x="190" y="1104"/>
                </a:lnTo>
                <a:lnTo>
                  <a:pt x="190" y="1087"/>
                </a:lnTo>
                <a:close/>
                <a:moveTo>
                  <a:pt x="402" y="1087"/>
                </a:moveTo>
                <a:lnTo>
                  <a:pt x="544" y="1087"/>
                </a:lnTo>
                <a:lnTo>
                  <a:pt x="544" y="1104"/>
                </a:lnTo>
                <a:lnTo>
                  <a:pt x="402" y="1104"/>
                </a:lnTo>
                <a:lnTo>
                  <a:pt x="402" y="1087"/>
                </a:lnTo>
                <a:close/>
                <a:moveTo>
                  <a:pt x="615" y="1087"/>
                </a:moveTo>
                <a:lnTo>
                  <a:pt x="756" y="1087"/>
                </a:lnTo>
                <a:lnTo>
                  <a:pt x="756" y="1104"/>
                </a:lnTo>
                <a:lnTo>
                  <a:pt x="615" y="1104"/>
                </a:lnTo>
                <a:lnTo>
                  <a:pt x="615" y="1087"/>
                </a:lnTo>
                <a:close/>
                <a:moveTo>
                  <a:pt x="827" y="1087"/>
                </a:moveTo>
                <a:lnTo>
                  <a:pt x="968" y="1087"/>
                </a:lnTo>
                <a:lnTo>
                  <a:pt x="968" y="1104"/>
                </a:lnTo>
                <a:lnTo>
                  <a:pt x="827" y="1104"/>
                </a:lnTo>
                <a:lnTo>
                  <a:pt x="827" y="1087"/>
                </a:lnTo>
                <a:close/>
                <a:moveTo>
                  <a:pt x="1039" y="1087"/>
                </a:moveTo>
                <a:lnTo>
                  <a:pt x="1181" y="1087"/>
                </a:lnTo>
                <a:lnTo>
                  <a:pt x="1181" y="1104"/>
                </a:lnTo>
                <a:lnTo>
                  <a:pt x="1039" y="1104"/>
                </a:lnTo>
                <a:lnTo>
                  <a:pt x="1039" y="1087"/>
                </a:lnTo>
                <a:close/>
                <a:moveTo>
                  <a:pt x="1251" y="1087"/>
                </a:moveTo>
                <a:lnTo>
                  <a:pt x="1393" y="1087"/>
                </a:lnTo>
                <a:lnTo>
                  <a:pt x="1393" y="1104"/>
                </a:lnTo>
                <a:lnTo>
                  <a:pt x="1251" y="1104"/>
                </a:lnTo>
                <a:lnTo>
                  <a:pt x="1251" y="1087"/>
                </a:lnTo>
                <a:close/>
                <a:moveTo>
                  <a:pt x="1463" y="1087"/>
                </a:moveTo>
                <a:lnTo>
                  <a:pt x="1605" y="1087"/>
                </a:lnTo>
                <a:lnTo>
                  <a:pt x="1605" y="1104"/>
                </a:lnTo>
                <a:lnTo>
                  <a:pt x="1463" y="1104"/>
                </a:lnTo>
                <a:lnTo>
                  <a:pt x="1463" y="1087"/>
                </a:lnTo>
                <a:close/>
                <a:moveTo>
                  <a:pt x="1676" y="1087"/>
                </a:moveTo>
                <a:lnTo>
                  <a:pt x="1817" y="1087"/>
                </a:lnTo>
                <a:lnTo>
                  <a:pt x="1817" y="1104"/>
                </a:lnTo>
                <a:lnTo>
                  <a:pt x="1676" y="1104"/>
                </a:lnTo>
                <a:lnTo>
                  <a:pt x="1676" y="1087"/>
                </a:lnTo>
                <a:close/>
                <a:moveTo>
                  <a:pt x="1888" y="1087"/>
                </a:moveTo>
                <a:lnTo>
                  <a:pt x="2029" y="1087"/>
                </a:lnTo>
                <a:lnTo>
                  <a:pt x="2029" y="1104"/>
                </a:lnTo>
                <a:lnTo>
                  <a:pt x="1888" y="1104"/>
                </a:lnTo>
                <a:lnTo>
                  <a:pt x="1888" y="1087"/>
                </a:lnTo>
                <a:close/>
                <a:moveTo>
                  <a:pt x="2100" y="1087"/>
                </a:moveTo>
                <a:lnTo>
                  <a:pt x="2241" y="1087"/>
                </a:lnTo>
                <a:lnTo>
                  <a:pt x="2241" y="1104"/>
                </a:lnTo>
                <a:lnTo>
                  <a:pt x="2100" y="1104"/>
                </a:lnTo>
                <a:lnTo>
                  <a:pt x="2100" y="1087"/>
                </a:lnTo>
                <a:close/>
                <a:moveTo>
                  <a:pt x="2312" y="1087"/>
                </a:moveTo>
                <a:lnTo>
                  <a:pt x="2454" y="1087"/>
                </a:lnTo>
                <a:lnTo>
                  <a:pt x="2454" y="1104"/>
                </a:lnTo>
                <a:lnTo>
                  <a:pt x="2312" y="1104"/>
                </a:lnTo>
                <a:lnTo>
                  <a:pt x="2312" y="1087"/>
                </a:lnTo>
                <a:close/>
                <a:moveTo>
                  <a:pt x="2524" y="1087"/>
                </a:moveTo>
                <a:lnTo>
                  <a:pt x="2666" y="1087"/>
                </a:lnTo>
                <a:lnTo>
                  <a:pt x="2666" y="1104"/>
                </a:lnTo>
                <a:lnTo>
                  <a:pt x="2524" y="1104"/>
                </a:lnTo>
                <a:lnTo>
                  <a:pt x="2524" y="1087"/>
                </a:lnTo>
                <a:close/>
                <a:moveTo>
                  <a:pt x="2737" y="1087"/>
                </a:moveTo>
                <a:lnTo>
                  <a:pt x="2878" y="1087"/>
                </a:lnTo>
                <a:lnTo>
                  <a:pt x="2878" y="1104"/>
                </a:lnTo>
                <a:lnTo>
                  <a:pt x="2737" y="1104"/>
                </a:lnTo>
                <a:lnTo>
                  <a:pt x="2737" y="1087"/>
                </a:lnTo>
                <a:close/>
                <a:moveTo>
                  <a:pt x="2949" y="1087"/>
                </a:moveTo>
                <a:lnTo>
                  <a:pt x="3090" y="1087"/>
                </a:lnTo>
                <a:lnTo>
                  <a:pt x="3090" y="1104"/>
                </a:lnTo>
                <a:lnTo>
                  <a:pt x="2949" y="1104"/>
                </a:lnTo>
                <a:lnTo>
                  <a:pt x="2949" y="1087"/>
                </a:lnTo>
                <a:close/>
                <a:moveTo>
                  <a:pt x="3161" y="1087"/>
                </a:moveTo>
                <a:lnTo>
                  <a:pt x="3302" y="1087"/>
                </a:lnTo>
                <a:lnTo>
                  <a:pt x="3302" y="1104"/>
                </a:lnTo>
                <a:lnTo>
                  <a:pt x="3161" y="1104"/>
                </a:lnTo>
                <a:lnTo>
                  <a:pt x="3161" y="1087"/>
                </a:lnTo>
                <a:close/>
                <a:moveTo>
                  <a:pt x="3373" y="1087"/>
                </a:moveTo>
                <a:lnTo>
                  <a:pt x="3515" y="1087"/>
                </a:lnTo>
                <a:lnTo>
                  <a:pt x="3515" y="1104"/>
                </a:lnTo>
                <a:lnTo>
                  <a:pt x="3373" y="1104"/>
                </a:lnTo>
                <a:lnTo>
                  <a:pt x="3373" y="1087"/>
                </a:lnTo>
                <a:close/>
                <a:moveTo>
                  <a:pt x="3585" y="1087"/>
                </a:moveTo>
                <a:lnTo>
                  <a:pt x="3727" y="1087"/>
                </a:lnTo>
                <a:lnTo>
                  <a:pt x="3727" y="1104"/>
                </a:lnTo>
                <a:lnTo>
                  <a:pt x="3585" y="1104"/>
                </a:lnTo>
                <a:lnTo>
                  <a:pt x="3585" y="1087"/>
                </a:lnTo>
                <a:close/>
                <a:moveTo>
                  <a:pt x="3797" y="1087"/>
                </a:moveTo>
                <a:lnTo>
                  <a:pt x="3939" y="1087"/>
                </a:lnTo>
                <a:lnTo>
                  <a:pt x="3939" y="1104"/>
                </a:lnTo>
                <a:lnTo>
                  <a:pt x="3797" y="1104"/>
                </a:lnTo>
                <a:lnTo>
                  <a:pt x="3797" y="1087"/>
                </a:lnTo>
                <a:close/>
                <a:moveTo>
                  <a:pt x="4010" y="1087"/>
                </a:moveTo>
                <a:lnTo>
                  <a:pt x="4151" y="1087"/>
                </a:lnTo>
                <a:lnTo>
                  <a:pt x="4151" y="1104"/>
                </a:lnTo>
                <a:lnTo>
                  <a:pt x="4010" y="1104"/>
                </a:lnTo>
                <a:lnTo>
                  <a:pt x="4010" y="1087"/>
                </a:lnTo>
                <a:close/>
                <a:moveTo>
                  <a:pt x="4222" y="1087"/>
                </a:moveTo>
                <a:lnTo>
                  <a:pt x="4363" y="1087"/>
                </a:lnTo>
                <a:lnTo>
                  <a:pt x="4363" y="1104"/>
                </a:lnTo>
                <a:lnTo>
                  <a:pt x="4222" y="1104"/>
                </a:lnTo>
                <a:lnTo>
                  <a:pt x="4222" y="1087"/>
                </a:lnTo>
                <a:close/>
                <a:moveTo>
                  <a:pt x="4434" y="1087"/>
                </a:moveTo>
                <a:lnTo>
                  <a:pt x="4576" y="1087"/>
                </a:lnTo>
                <a:lnTo>
                  <a:pt x="4576" y="1104"/>
                </a:lnTo>
                <a:lnTo>
                  <a:pt x="4434" y="1104"/>
                </a:lnTo>
                <a:lnTo>
                  <a:pt x="4434" y="1087"/>
                </a:lnTo>
                <a:close/>
                <a:moveTo>
                  <a:pt x="4646" y="1087"/>
                </a:moveTo>
                <a:lnTo>
                  <a:pt x="4788" y="1087"/>
                </a:lnTo>
                <a:lnTo>
                  <a:pt x="4788" y="1104"/>
                </a:lnTo>
                <a:lnTo>
                  <a:pt x="4646" y="1104"/>
                </a:lnTo>
                <a:lnTo>
                  <a:pt x="4646" y="1087"/>
                </a:lnTo>
                <a:close/>
                <a:moveTo>
                  <a:pt x="4858" y="1087"/>
                </a:moveTo>
                <a:lnTo>
                  <a:pt x="5000" y="1087"/>
                </a:lnTo>
                <a:lnTo>
                  <a:pt x="5000" y="1104"/>
                </a:lnTo>
                <a:lnTo>
                  <a:pt x="4858" y="1104"/>
                </a:lnTo>
                <a:lnTo>
                  <a:pt x="4858" y="1087"/>
                </a:lnTo>
                <a:close/>
                <a:moveTo>
                  <a:pt x="5071" y="1087"/>
                </a:moveTo>
                <a:lnTo>
                  <a:pt x="5212" y="1087"/>
                </a:lnTo>
                <a:lnTo>
                  <a:pt x="5212" y="1104"/>
                </a:lnTo>
                <a:lnTo>
                  <a:pt x="5071" y="1104"/>
                </a:lnTo>
                <a:lnTo>
                  <a:pt x="5071" y="1087"/>
                </a:lnTo>
                <a:close/>
                <a:moveTo>
                  <a:pt x="5278" y="1076"/>
                </a:moveTo>
                <a:lnTo>
                  <a:pt x="5288" y="1073"/>
                </a:lnTo>
                <a:lnTo>
                  <a:pt x="5288" y="1073"/>
                </a:lnTo>
                <a:lnTo>
                  <a:pt x="5304" y="1065"/>
                </a:lnTo>
                <a:lnTo>
                  <a:pt x="5303" y="1066"/>
                </a:lnTo>
                <a:lnTo>
                  <a:pt x="5318" y="1057"/>
                </a:lnTo>
                <a:lnTo>
                  <a:pt x="5317" y="1057"/>
                </a:lnTo>
                <a:lnTo>
                  <a:pt x="5331" y="1047"/>
                </a:lnTo>
                <a:lnTo>
                  <a:pt x="5331" y="1047"/>
                </a:lnTo>
                <a:lnTo>
                  <a:pt x="5344" y="1035"/>
                </a:lnTo>
                <a:lnTo>
                  <a:pt x="5343" y="1036"/>
                </a:lnTo>
                <a:lnTo>
                  <a:pt x="5355" y="1023"/>
                </a:lnTo>
                <a:lnTo>
                  <a:pt x="5354" y="1024"/>
                </a:lnTo>
                <a:lnTo>
                  <a:pt x="5365" y="1010"/>
                </a:lnTo>
                <a:lnTo>
                  <a:pt x="5364" y="1010"/>
                </a:lnTo>
                <a:lnTo>
                  <a:pt x="5373" y="995"/>
                </a:lnTo>
                <a:lnTo>
                  <a:pt x="5373" y="996"/>
                </a:lnTo>
                <a:lnTo>
                  <a:pt x="5376" y="989"/>
                </a:lnTo>
                <a:lnTo>
                  <a:pt x="5392" y="997"/>
                </a:lnTo>
                <a:lnTo>
                  <a:pt x="5389" y="1004"/>
                </a:lnTo>
                <a:lnTo>
                  <a:pt x="5379" y="1020"/>
                </a:lnTo>
                <a:lnTo>
                  <a:pt x="5368" y="1035"/>
                </a:lnTo>
                <a:lnTo>
                  <a:pt x="5356" y="1048"/>
                </a:lnTo>
                <a:lnTo>
                  <a:pt x="5342" y="1061"/>
                </a:lnTo>
                <a:lnTo>
                  <a:pt x="5327" y="1071"/>
                </a:lnTo>
                <a:lnTo>
                  <a:pt x="5312" y="1081"/>
                </a:lnTo>
                <a:lnTo>
                  <a:pt x="5295" y="1089"/>
                </a:lnTo>
                <a:lnTo>
                  <a:pt x="5285" y="1093"/>
                </a:lnTo>
                <a:lnTo>
                  <a:pt x="5278" y="1076"/>
                </a:lnTo>
                <a:close/>
                <a:moveTo>
                  <a:pt x="5394" y="924"/>
                </a:moveTo>
                <a:lnTo>
                  <a:pt x="5394" y="912"/>
                </a:lnTo>
                <a:lnTo>
                  <a:pt x="5412" y="913"/>
                </a:lnTo>
                <a:lnTo>
                  <a:pt x="5411" y="925"/>
                </a:lnTo>
                <a:lnTo>
                  <a:pt x="5394" y="924"/>
                </a:lnTo>
                <a:close/>
                <a:moveTo>
                  <a:pt x="5394" y="913"/>
                </a:moveTo>
                <a:lnTo>
                  <a:pt x="5394" y="783"/>
                </a:lnTo>
                <a:lnTo>
                  <a:pt x="5412" y="783"/>
                </a:lnTo>
                <a:lnTo>
                  <a:pt x="5412" y="913"/>
                </a:lnTo>
                <a:lnTo>
                  <a:pt x="5394" y="913"/>
                </a:lnTo>
                <a:close/>
                <a:moveTo>
                  <a:pt x="5394" y="712"/>
                </a:moveTo>
                <a:lnTo>
                  <a:pt x="5394" y="571"/>
                </a:lnTo>
                <a:lnTo>
                  <a:pt x="5412" y="571"/>
                </a:lnTo>
                <a:lnTo>
                  <a:pt x="5412" y="712"/>
                </a:lnTo>
                <a:lnTo>
                  <a:pt x="5394" y="712"/>
                </a:lnTo>
                <a:close/>
                <a:moveTo>
                  <a:pt x="5394" y="500"/>
                </a:moveTo>
                <a:lnTo>
                  <a:pt x="5394" y="358"/>
                </a:lnTo>
                <a:lnTo>
                  <a:pt x="5412" y="358"/>
                </a:lnTo>
                <a:lnTo>
                  <a:pt x="5412" y="500"/>
                </a:lnTo>
                <a:lnTo>
                  <a:pt x="5394" y="500"/>
                </a:lnTo>
                <a:close/>
                <a:moveTo>
                  <a:pt x="5394" y="288"/>
                </a:moveTo>
                <a:lnTo>
                  <a:pt x="5394" y="188"/>
                </a:lnTo>
                <a:lnTo>
                  <a:pt x="5394" y="188"/>
                </a:lnTo>
                <a:lnTo>
                  <a:pt x="5393" y="170"/>
                </a:lnTo>
                <a:lnTo>
                  <a:pt x="5393" y="171"/>
                </a:lnTo>
                <a:lnTo>
                  <a:pt x="5391" y="153"/>
                </a:lnTo>
                <a:lnTo>
                  <a:pt x="5391" y="154"/>
                </a:lnTo>
                <a:lnTo>
                  <a:pt x="5390" y="149"/>
                </a:lnTo>
                <a:lnTo>
                  <a:pt x="5407" y="145"/>
                </a:lnTo>
                <a:lnTo>
                  <a:pt x="5408" y="150"/>
                </a:lnTo>
                <a:lnTo>
                  <a:pt x="5411" y="169"/>
                </a:lnTo>
                <a:lnTo>
                  <a:pt x="5412" y="188"/>
                </a:lnTo>
                <a:lnTo>
                  <a:pt x="5412" y="288"/>
                </a:lnTo>
                <a:lnTo>
                  <a:pt x="5394" y="288"/>
                </a:lnTo>
                <a:close/>
                <a:moveTo>
                  <a:pt x="5362" y="88"/>
                </a:moveTo>
                <a:lnTo>
                  <a:pt x="5355" y="80"/>
                </a:lnTo>
                <a:lnTo>
                  <a:pt x="5356" y="80"/>
                </a:lnTo>
                <a:lnTo>
                  <a:pt x="5344" y="68"/>
                </a:lnTo>
                <a:lnTo>
                  <a:pt x="5345" y="68"/>
                </a:lnTo>
                <a:lnTo>
                  <a:pt x="5332" y="57"/>
                </a:lnTo>
                <a:lnTo>
                  <a:pt x="5333" y="57"/>
                </a:lnTo>
                <a:lnTo>
                  <a:pt x="5319" y="47"/>
                </a:lnTo>
                <a:lnTo>
                  <a:pt x="5320" y="47"/>
                </a:lnTo>
                <a:lnTo>
                  <a:pt x="5305" y="38"/>
                </a:lnTo>
                <a:lnTo>
                  <a:pt x="5306" y="39"/>
                </a:lnTo>
                <a:lnTo>
                  <a:pt x="5291" y="31"/>
                </a:lnTo>
                <a:lnTo>
                  <a:pt x="5291" y="32"/>
                </a:lnTo>
                <a:lnTo>
                  <a:pt x="5275" y="26"/>
                </a:lnTo>
                <a:lnTo>
                  <a:pt x="5275" y="26"/>
                </a:lnTo>
                <a:lnTo>
                  <a:pt x="5258" y="22"/>
                </a:lnTo>
                <a:lnTo>
                  <a:pt x="5259" y="22"/>
                </a:lnTo>
                <a:lnTo>
                  <a:pt x="5249" y="20"/>
                </a:lnTo>
                <a:lnTo>
                  <a:pt x="5252" y="3"/>
                </a:lnTo>
                <a:lnTo>
                  <a:pt x="5263" y="4"/>
                </a:lnTo>
                <a:lnTo>
                  <a:pt x="5281" y="9"/>
                </a:lnTo>
                <a:lnTo>
                  <a:pt x="5298" y="15"/>
                </a:lnTo>
                <a:lnTo>
                  <a:pt x="5314" y="23"/>
                </a:lnTo>
                <a:lnTo>
                  <a:pt x="5329" y="32"/>
                </a:lnTo>
                <a:lnTo>
                  <a:pt x="5344" y="43"/>
                </a:lnTo>
                <a:lnTo>
                  <a:pt x="5357" y="56"/>
                </a:lnTo>
                <a:lnTo>
                  <a:pt x="5369" y="69"/>
                </a:lnTo>
                <a:lnTo>
                  <a:pt x="5376" y="77"/>
                </a:lnTo>
                <a:lnTo>
                  <a:pt x="5362" y="88"/>
                </a:lnTo>
                <a:close/>
                <a:moveTo>
                  <a:pt x="5180" y="18"/>
                </a:moveTo>
                <a:lnTo>
                  <a:pt x="5039" y="18"/>
                </a:lnTo>
                <a:lnTo>
                  <a:pt x="5039" y="0"/>
                </a:lnTo>
                <a:lnTo>
                  <a:pt x="5180" y="0"/>
                </a:lnTo>
                <a:lnTo>
                  <a:pt x="5180" y="18"/>
                </a:lnTo>
                <a:close/>
                <a:moveTo>
                  <a:pt x="4968" y="18"/>
                </a:moveTo>
                <a:lnTo>
                  <a:pt x="4827" y="18"/>
                </a:lnTo>
                <a:lnTo>
                  <a:pt x="4827" y="0"/>
                </a:lnTo>
                <a:lnTo>
                  <a:pt x="4968" y="0"/>
                </a:lnTo>
                <a:lnTo>
                  <a:pt x="4968" y="18"/>
                </a:lnTo>
                <a:close/>
                <a:moveTo>
                  <a:pt x="4756" y="18"/>
                </a:moveTo>
                <a:lnTo>
                  <a:pt x="4615" y="18"/>
                </a:lnTo>
                <a:lnTo>
                  <a:pt x="4615" y="0"/>
                </a:lnTo>
                <a:lnTo>
                  <a:pt x="4756" y="0"/>
                </a:lnTo>
                <a:lnTo>
                  <a:pt x="4756" y="18"/>
                </a:lnTo>
                <a:close/>
                <a:moveTo>
                  <a:pt x="4544" y="18"/>
                </a:moveTo>
                <a:lnTo>
                  <a:pt x="4402" y="18"/>
                </a:lnTo>
                <a:lnTo>
                  <a:pt x="4402" y="0"/>
                </a:lnTo>
                <a:lnTo>
                  <a:pt x="4544" y="0"/>
                </a:lnTo>
                <a:lnTo>
                  <a:pt x="4544" y="18"/>
                </a:lnTo>
                <a:close/>
                <a:moveTo>
                  <a:pt x="4332" y="18"/>
                </a:moveTo>
                <a:lnTo>
                  <a:pt x="4190" y="18"/>
                </a:lnTo>
                <a:lnTo>
                  <a:pt x="4190" y="0"/>
                </a:lnTo>
                <a:lnTo>
                  <a:pt x="4332" y="0"/>
                </a:lnTo>
                <a:lnTo>
                  <a:pt x="4332" y="18"/>
                </a:lnTo>
                <a:close/>
                <a:moveTo>
                  <a:pt x="4119" y="18"/>
                </a:moveTo>
                <a:lnTo>
                  <a:pt x="3978" y="18"/>
                </a:lnTo>
                <a:lnTo>
                  <a:pt x="3978" y="0"/>
                </a:lnTo>
                <a:lnTo>
                  <a:pt x="4119" y="0"/>
                </a:lnTo>
                <a:lnTo>
                  <a:pt x="4119" y="18"/>
                </a:lnTo>
                <a:close/>
                <a:moveTo>
                  <a:pt x="3907" y="18"/>
                </a:moveTo>
                <a:lnTo>
                  <a:pt x="3766" y="18"/>
                </a:lnTo>
                <a:lnTo>
                  <a:pt x="3766" y="0"/>
                </a:lnTo>
                <a:lnTo>
                  <a:pt x="3907" y="0"/>
                </a:lnTo>
                <a:lnTo>
                  <a:pt x="3907" y="18"/>
                </a:lnTo>
                <a:close/>
                <a:moveTo>
                  <a:pt x="3695" y="18"/>
                </a:moveTo>
                <a:lnTo>
                  <a:pt x="3554" y="18"/>
                </a:lnTo>
                <a:lnTo>
                  <a:pt x="3554" y="0"/>
                </a:lnTo>
                <a:lnTo>
                  <a:pt x="3695" y="0"/>
                </a:lnTo>
                <a:lnTo>
                  <a:pt x="3695" y="18"/>
                </a:lnTo>
                <a:close/>
                <a:moveTo>
                  <a:pt x="3483" y="18"/>
                </a:moveTo>
                <a:lnTo>
                  <a:pt x="3341" y="18"/>
                </a:lnTo>
                <a:lnTo>
                  <a:pt x="3341" y="0"/>
                </a:lnTo>
                <a:lnTo>
                  <a:pt x="3483" y="0"/>
                </a:lnTo>
                <a:lnTo>
                  <a:pt x="3483" y="18"/>
                </a:lnTo>
                <a:close/>
                <a:moveTo>
                  <a:pt x="3271" y="18"/>
                </a:moveTo>
                <a:lnTo>
                  <a:pt x="3129" y="18"/>
                </a:lnTo>
                <a:lnTo>
                  <a:pt x="3129" y="0"/>
                </a:lnTo>
                <a:lnTo>
                  <a:pt x="3271" y="0"/>
                </a:lnTo>
                <a:lnTo>
                  <a:pt x="3271" y="18"/>
                </a:lnTo>
                <a:close/>
                <a:moveTo>
                  <a:pt x="3059" y="18"/>
                </a:moveTo>
                <a:lnTo>
                  <a:pt x="2917" y="18"/>
                </a:lnTo>
                <a:lnTo>
                  <a:pt x="2917" y="0"/>
                </a:lnTo>
                <a:lnTo>
                  <a:pt x="3059" y="0"/>
                </a:lnTo>
                <a:lnTo>
                  <a:pt x="3059" y="18"/>
                </a:lnTo>
                <a:close/>
                <a:moveTo>
                  <a:pt x="2846" y="18"/>
                </a:moveTo>
                <a:lnTo>
                  <a:pt x="2705" y="18"/>
                </a:lnTo>
                <a:lnTo>
                  <a:pt x="2705" y="0"/>
                </a:lnTo>
                <a:lnTo>
                  <a:pt x="2846" y="0"/>
                </a:lnTo>
                <a:lnTo>
                  <a:pt x="2846" y="18"/>
                </a:lnTo>
                <a:close/>
                <a:moveTo>
                  <a:pt x="2634" y="18"/>
                </a:moveTo>
                <a:lnTo>
                  <a:pt x="2493" y="18"/>
                </a:lnTo>
                <a:lnTo>
                  <a:pt x="2493" y="0"/>
                </a:lnTo>
                <a:lnTo>
                  <a:pt x="2634" y="0"/>
                </a:lnTo>
                <a:lnTo>
                  <a:pt x="2634" y="18"/>
                </a:lnTo>
                <a:close/>
                <a:moveTo>
                  <a:pt x="2422" y="18"/>
                </a:moveTo>
                <a:lnTo>
                  <a:pt x="2280" y="18"/>
                </a:lnTo>
                <a:lnTo>
                  <a:pt x="2280" y="0"/>
                </a:lnTo>
                <a:lnTo>
                  <a:pt x="2422" y="0"/>
                </a:lnTo>
                <a:lnTo>
                  <a:pt x="2422" y="18"/>
                </a:lnTo>
                <a:close/>
                <a:moveTo>
                  <a:pt x="2210" y="18"/>
                </a:moveTo>
                <a:lnTo>
                  <a:pt x="2068" y="18"/>
                </a:lnTo>
                <a:lnTo>
                  <a:pt x="2068" y="0"/>
                </a:lnTo>
                <a:lnTo>
                  <a:pt x="2210" y="0"/>
                </a:lnTo>
                <a:lnTo>
                  <a:pt x="2210" y="18"/>
                </a:lnTo>
                <a:close/>
                <a:moveTo>
                  <a:pt x="1998" y="18"/>
                </a:moveTo>
                <a:lnTo>
                  <a:pt x="1856" y="18"/>
                </a:lnTo>
                <a:lnTo>
                  <a:pt x="1856" y="0"/>
                </a:lnTo>
                <a:lnTo>
                  <a:pt x="1998" y="0"/>
                </a:lnTo>
                <a:lnTo>
                  <a:pt x="1998" y="18"/>
                </a:lnTo>
                <a:close/>
                <a:moveTo>
                  <a:pt x="1785" y="18"/>
                </a:moveTo>
                <a:lnTo>
                  <a:pt x="1644" y="18"/>
                </a:lnTo>
                <a:lnTo>
                  <a:pt x="1644" y="0"/>
                </a:lnTo>
                <a:lnTo>
                  <a:pt x="1785" y="0"/>
                </a:lnTo>
                <a:lnTo>
                  <a:pt x="1785" y="18"/>
                </a:lnTo>
                <a:close/>
                <a:moveTo>
                  <a:pt x="1573" y="18"/>
                </a:moveTo>
                <a:lnTo>
                  <a:pt x="1432" y="18"/>
                </a:lnTo>
                <a:lnTo>
                  <a:pt x="1432" y="0"/>
                </a:lnTo>
                <a:lnTo>
                  <a:pt x="1573" y="0"/>
                </a:lnTo>
                <a:lnTo>
                  <a:pt x="1573" y="18"/>
                </a:lnTo>
                <a:close/>
                <a:moveTo>
                  <a:pt x="1361" y="18"/>
                </a:moveTo>
                <a:lnTo>
                  <a:pt x="1220" y="18"/>
                </a:lnTo>
                <a:lnTo>
                  <a:pt x="1220" y="0"/>
                </a:lnTo>
                <a:lnTo>
                  <a:pt x="1361" y="0"/>
                </a:lnTo>
                <a:lnTo>
                  <a:pt x="1361" y="18"/>
                </a:lnTo>
                <a:close/>
                <a:moveTo>
                  <a:pt x="1149" y="18"/>
                </a:moveTo>
                <a:lnTo>
                  <a:pt x="1007" y="18"/>
                </a:lnTo>
                <a:lnTo>
                  <a:pt x="1007" y="0"/>
                </a:lnTo>
                <a:lnTo>
                  <a:pt x="1149" y="0"/>
                </a:lnTo>
                <a:lnTo>
                  <a:pt x="1149" y="18"/>
                </a:lnTo>
                <a:close/>
                <a:moveTo>
                  <a:pt x="937" y="18"/>
                </a:moveTo>
                <a:lnTo>
                  <a:pt x="795" y="18"/>
                </a:lnTo>
                <a:lnTo>
                  <a:pt x="795" y="0"/>
                </a:lnTo>
                <a:lnTo>
                  <a:pt x="937" y="0"/>
                </a:lnTo>
                <a:lnTo>
                  <a:pt x="937" y="18"/>
                </a:lnTo>
                <a:close/>
                <a:moveTo>
                  <a:pt x="724" y="18"/>
                </a:moveTo>
                <a:lnTo>
                  <a:pt x="583" y="18"/>
                </a:lnTo>
                <a:lnTo>
                  <a:pt x="583" y="0"/>
                </a:lnTo>
                <a:lnTo>
                  <a:pt x="724" y="0"/>
                </a:lnTo>
                <a:lnTo>
                  <a:pt x="724" y="18"/>
                </a:lnTo>
                <a:close/>
                <a:moveTo>
                  <a:pt x="512" y="18"/>
                </a:moveTo>
                <a:lnTo>
                  <a:pt x="371" y="18"/>
                </a:lnTo>
                <a:lnTo>
                  <a:pt x="371" y="0"/>
                </a:lnTo>
                <a:lnTo>
                  <a:pt x="512" y="0"/>
                </a:lnTo>
                <a:lnTo>
                  <a:pt x="512" y="18"/>
                </a:lnTo>
                <a:close/>
                <a:moveTo>
                  <a:pt x="300" y="18"/>
                </a:moveTo>
                <a:lnTo>
                  <a:pt x="186" y="18"/>
                </a:lnTo>
                <a:lnTo>
                  <a:pt x="186" y="18"/>
                </a:lnTo>
                <a:lnTo>
                  <a:pt x="168" y="19"/>
                </a:lnTo>
                <a:lnTo>
                  <a:pt x="169" y="19"/>
                </a:lnTo>
                <a:lnTo>
                  <a:pt x="160" y="20"/>
                </a:lnTo>
                <a:lnTo>
                  <a:pt x="157" y="3"/>
                </a:lnTo>
                <a:lnTo>
                  <a:pt x="167" y="1"/>
                </a:lnTo>
                <a:lnTo>
                  <a:pt x="186" y="0"/>
                </a:lnTo>
                <a:lnTo>
                  <a:pt x="300" y="0"/>
                </a:lnTo>
                <a:lnTo>
                  <a:pt x="300" y="18"/>
                </a:lnTo>
                <a:close/>
                <a:moveTo>
                  <a:pt x="97" y="44"/>
                </a:moveTo>
                <a:lnTo>
                  <a:pt x="92" y="47"/>
                </a:lnTo>
                <a:lnTo>
                  <a:pt x="92" y="47"/>
                </a:lnTo>
                <a:lnTo>
                  <a:pt x="79" y="57"/>
                </a:lnTo>
                <a:lnTo>
                  <a:pt x="79" y="56"/>
                </a:lnTo>
                <a:lnTo>
                  <a:pt x="67" y="68"/>
                </a:lnTo>
                <a:lnTo>
                  <a:pt x="68" y="67"/>
                </a:lnTo>
                <a:lnTo>
                  <a:pt x="56" y="80"/>
                </a:lnTo>
                <a:lnTo>
                  <a:pt x="57" y="79"/>
                </a:lnTo>
                <a:lnTo>
                  <a:pt x="47" y="93"/>
                </a:lnTo>
                <a:lnTo>
                  <a:pt x="47" y="92"/>
                </a:lnTo>
                <a:lnTo>
                  <a:pt x="38" y="107"/>
                </a:lnTo>
                <a:lnTo>
                  <a:pt x="39" y="106"/>
                </a:lnTo>
                <a:lnTo>
                  <a:pt x="31" y="121"/>
                </a:lnTo>
                <a:lnTo>
                  <a:pt x="32" y="121"/>
                </a:lnTo>
                <a:lnTo>
                  <a:pt x="26" y="137"/>
                </a:lnTo>
                <a:lnTo>
                  <a:pt x="26" y="136"/>
                </a:lnTo>
                <a:lnTo>
                  <a:pt x="22" y="151"/>
                </a:lnTo>
                <a:lnTo>
                  <a:pt x="5" y="146"/>
                </a:lnTo>
                <a:lnTo>
                  <a:pt x="9" y="131"/>
                </a:lnTo>
                <a:lnTo>
                  <a:pt x="15" y="114"/>
                </a:lnTo>
                <a:lnTo>
                  <a:pt x="23" y="98"/>
                </a:lnTo>
                <a:lnTo>
                  <a:pt x="32" y="83"/>
                </a:lnTo>
                <a:lnTo>
                  <a:pt x="43" y="68"/>
                </a:lnTo>
                <a:lnTo>
                  <a:pt x="55" y="55"/>
                </a:lnTo>
                <a:lnTo>
                  <a:pt x="68" y="43"/>
                </a:lnTo>
                <a:lnTo>
                  <a:pt x="82" y="32"/>
                </a:lnTo>
                <a:lnTo>
                  <a:pt x="88" y="29"/>
                </a:lnTo>
                <a:lnTo>
                  <a:pt x="97" y="44"/>
                </a:lnTo>
                <a:close/>
                <a:moveTo>
                  <a:pt x="18" y="219"/>
                </a:moveTo>
                <a:lnTo>
                  <a:pt x="18" y="361"/>
                </a:lnTo>
                <a:lnTo>
                  <a:pt x="0" y="361"/>
                </a:lnTo>
                <a:lnTo>
                  <a:pt x="0" y="219"/>
                </a:lnTo>
                <a:lnTo>
                  <a:pt x="18" y="219"/>
                </a:lnTo>
                <a:close/>
                <a:moveTo>
                  <a:pt x="18" y="431"/>
                </a:moveTo>
                <a:lnTo>
                  <a:pt x="18" y="573"/>
                </a:lnTo>
                <a:lnTo>
                  <a:pt x="0" y="573"/>
                </a:lnTo>
                <a:lnTo>
                  <a:pt x="0" y="431"/>
                </a:lnTo>
                <a:lnTo>
                  <a:pt x="18" y="431"/>
                </a:lnTo>
                <a:close/>
                <a:moveTo>
                  <a:pt x="18" y="644"/>
                </a:moveTo>
                <a:lnTo>
                  <a:pt x="18" y="785"/>
                </a:lnTo>
                <a:lnTo>
                  <a:pt x="0" y="785"/>
                </a:lnTo>
                <a:lnTo>
                  <a:pt x="0" y="644"/>
                </a:lnTo>
                <a:lnTo>
                  <a:pt x="18" y="644"/>
                </a:lnTo>
                <a:close/>
                <a:moveTo>
                  <a:pt x="18" y="856"/>
                </a:moveTo>
                <a:lnTo>
                  <a:pt x="18" y="914"/>
                </a:lnTo>
                <a:lnTo>
                  <a:pt x="18" y="914"/>
                </a:lnTo>
                <a:lnTo>
                  <a:pt x="19" y="932"/>
                </a:lnTo>
                <a:lnTo>
                  <a:pt x="19" y="931"/>
                </a:lnTo>
                <a:lnTo>
                  <a:pt x="22" y="949"/>
                </a:lnTo>
                <a:lnTo>
                  <a:pt x="22" y="949"/>
                </a:lnTo>
                <a:lnTo>
                  <a:pt x="26" y="966"/>
                </a:lnTo>
                <a:lnTo>
                  <a:pt x="26" y="965"/>
                </a:lnTo>
                <a:lnTo>
                  <a:pt x="32" y="982"/>
                </a:lnTo>
                <a:lnTo>
                  <a:pt x="32" y="981"/>
                </a:lnTo>
                <a:lnTo>
                  <a:pt x="36" y="991"/>
                </a:lnTo>
                <a:lnTo>
                  <a:pt x="20" y="999"/>
                </a:lnTo>
                <a:lnTo>
                  <a:pt x="15" y="988"/>
                </a:lnTo>
                <a:lnTo>
                  <a:pt x="9" y="971"/>
                </a:lnTo>
                <a:lnTo>
                  <a:pt x="4" y="952"/>
                </a:lnTo>
                <a:lnTo>
                  <a:pt x="1" y="934"/>
                </a:lnTo>
                <a:lnTo>
                  <a:pt x="0" y="914"/>
                </a:lnTo>
                <a:lnTo>
                  <a:pt x="0" y="856"/>
                </a:lnTo>
                <a:lnTo>
                  <a:pt x="18" y="856"/>
                </a:lnTo>
                <a:close/>
                <a:moveTo>
                  <a:pt x="77" y="1044"/>
                </a:moveTo>
                <a:lnTo>
                  <a:pt x="81" y="1047"/>
                </a:lnTo>
                <a:lnTo>
                  <a:pt x="81" y="1047"/>
                </a:lnTo>
                <a:lnTo>
                  <a:pt x="94" y="1057"/>
                </a:lnTo>
                <a:lnTo>
                  <a:pt x="93" y="1057"/>
                </a:lnTo>
                <a:lnTo>
                  <a:pt x="109" y="1066"/>
                </a:lnTo>
                <a:lnTo>
                  <a:pt x="108" y="1066"/>
                </a:lnTo>
                <a:lnTo>
                  <a:pt x="124" y="1073"/>
                </a:lnTo>
                <a:lnTo>
                  <a:pt x="123" y="1073"/>
                </a:lnTo>
                <a:lnTo>
                  <a:pt x="139" y="1079"/>
                </a:lnTo>
                <a:lnTo>
                  <a:pt x="139" y="1079"/>
                </a:lnTo>
                <a:lnTo>
                  <a:pt x="156" y="1083"/>
                </a:lnTo>
                <a:lnTo>
                  <a:pt x="155" y="1083"/>
                </a:lnTo>
                <a:lnTo>
                  <a:pt x="173" y="1086"/>
                </a:lnTo>
                <a:lnTo>
                  <a:pt x="172" y="1085"/>
                </a:lnTo>
                <a:lnTo>
                  <a:pt x="191" y="1087"/>
                </a:lnTo>
                <a:lnTo>
                  <a:pt x="190" y="1104"/>
                </a:lnTo>
                <a:lnTo>
                  <a:pt x="171" y="1103"/>
                </a:lnTo>
                <a:lnTo>
                  <a:pt x="152" y="1101"/>
                </a:lnTo>
                <a:lnTo>
                  <a:pt x="134" y="1096"/>
                </a:lnTo>
                <a:lnTo>
                  <a:pt x="116" y="1090"/>
                </a:lnTo>
                <a:lnTo>
                  <a:pt x="100" y="1081"/>
                </a:lnTo>
                <a:lnTo>
                  <a:pt x="84" y="1072"/>
                </a:lnTo>
                <a:lnTo>
                  <a:pt x="69" y="1061"/>
                </a:lnTo>
                <a:lnTo>
                  <a:pt x="65" y="1057"/>
                </a:lnTo>
                <a:lnTo>
                  <a:pt x="77" y="1044"/>
                </a:lnTo>
                <a:close/>
              </a:path>
            </a:pathLst>
          </a:custGeom>
          <a:solidFill>
            <a:srgbClr val="A5A5A5"/>
          </a:solidFill>
          <a:ln w="0" cap="flat">
            <a:solidFill>
              <a:srgbClr val="A5A5A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1" name="Freeform 122">
            <a:extLst>
              <a:ext uri="{FF2B5EF4-FFF2-40B4-BE49-F238E27FC236}">
                <a16:creationId xmlns:a16="http://schemas.microsoft.com/office/drawing/2014/main" id="{B898AE21-F691-4EC1-B8DA-ADB0ABBA3640}"/>
              </a:ext>
            </a:extLst>
          </p:cNvPr>
          <p:cNvSpPr>
            <a:spLocks/>
          </p:cNvSpPr>
          <p:nvPr/>
        </p:nvSpPr>
        <p:spPr bwMode="auto">
          <a:xfrm>
            <a:off x="94084" y="3024987"/>
            <a:ext cx="1198563" cy="1062039"/>
          </a:xfrm>
          <a:custGeom>
            <a:avLst/>
            <a:gdLst>
              <a:gd name="T0" fmla="*/ 410 w 4096"/>
              <a:gd name="T1" fmla="*/ 3629 h 3629"/>
              <a:gd name="T2" fmla="*/ 3686 w 4096"/>
              <a:gd name="T3" fmla="*/ 3629 h 3629"/>
              <a:gd name="T4" fmla="*/ 4096 w 4096"/>
              <a:gd name="T5" fmla="*/ 3219 h 3629"/>
              <a:gd name="T6" fmla="*/ 4096 w 4096"/>
              <a:gd name="T7" fmla="*/ 410 h 3629"/>
              <a:gd name="T8" fmla="*/ 3686 w 4096"/>
              <a:gd name="T9" fmla="*/ 0 h 3629"/>
              <a:gd name="T10" fmla="*/ 410 w 4096"/>
              <a:gd name="T11" fmla="*/ 0 h 3629"/>
              <a:gd name="T12" fmla="*/ 0 w 4096"/>
              <a:gd name="T13" fmla="*/ 410 h 3629"/>
              <a:gd name="T14" fmla="*/ 0 w 4096"/>
              <a:gd name="T15" fmla="*/ 3219 h 3629"/>
              <a:gd name="T16" fmla="*/ 410 w 4096"/>
              <a:gd name="T17" fmla="*/ 3629 h 3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9">
                <a:moveTo>
                  <a:pt x="410" y="3629"/>
                </a:moveTo>
                <a:lnTo>
                  <a:pt x="3686" y="3629"/>
                </a:lnTo>
                <a:cubicBezTo>
                  <a:pt x="3913" y="3629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4"/>
                  <a:pt x="3913" y="0"/>
                  <a:pt x="3686" y="0"/>
                </a:cubicBezTo>
                <a:lnTo>
                  <a:pt x="410" y="0"/>
                </a:lnTo>
                <a:cubicBezTo>
                  <a:pt x="183" y="0"/>
                  <a:pt x="0" y="184"/>
                  <a:pt x="0" y="410"/>
                </a:cubicBezTo>
                <a:lnTo>
                  <a:pt x="0" y="3219"/>
                </a:lnTo>
                <a:cubicBezTo>
                  <a:pt x="0" y="3445"/>
                  <a:pt x="183" y="3629"/>
                  <a:pt x="410" y="3629"/>
                </a:cubicBezTo>
                <a:close/>
              </a:path>
            </a:pathLst>
          </a:custGeom>
          <a:solidFill>
            <a:srgbClr val="FFF2CC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0" name="Freeform 123">
            <a:extLst>
              <a:ext uri="{FF2B5EF4-FFF2-40B4-BE49-F238E27FC236}">
                <a16:creationId xmlns:a16="http://schemas.microsoft.com/office/drawing/2014/main" id="{8D52FB54-0CD9-4DE6-B393-87BC4116A0CF}"/>
              </a:ext>
            </a:extLst>
          </p:cNvPr>
          <p:cNvSpPr>
            <a:spLocks/>
          </p:cNvSpPr>
          <p:nvPr/>
        </p:nvSpPr>
        <p:spPr bwMode="auto">
          <a:xfrm>
            <a:off x="94084" y="3024987"/>
            <a:ext cx="1198563" cy="1062039"/>
          </a:xfrm>
          <a:custGeom>
            <a:avLst/>
            <a:gdLst>
              <a:gd name="T0" fmla="*/ 410 w 4096"/>
              <a:gd name="T1" fmla="*/ 3629 h 3629"/>
              <a:gd name="T2" fmla="*/ 3686 w 4096"/>
              <a:gd name="T3" fmla="*/ 3629 h 3629"/>
              <a:gd name="T4" fmla="*/ 4096 w 4096"/>
              <a:gd name="T5" fmla="*/ 3219 h 3629"/>
              <a:gd name="T6" fmla="*/ 4096 w 4096"/>
              <a:gd name="T7" fmla="*/ 410 h 3629"/>
              <a:gd name="T8" fmla="*/ 3686 w 4096"/>
              <a:gd name="T9" fmla="*/ 0 h 3629"/>
              <a:gd name="T10" fmla="*/ 410 w 4096"/>
              <a:gd name="T11" fmla="*/ 0 h 3629"/>
              <a:gd name="T12" fmla="*/ 0 w 4096"/>
              <a:gd name="T13" fmla="*/ 410 h 3629"/>
              <a:gd name="T14" fmla="*/ 0 w 4096"/>
              <a:gd name="T15" fmla="*/ 3219 h 3629"/>
              <a:gd name="T16" fmla="*/ 410 w 4096"/>
              <a:gd name="T17" fmla="*/ 3629 h 3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9">
                <a:moveTo>
                  <a:pt x="410" y="3629"/>
                </a:moveTo>
                <a:lnTo>
                  <a:pt x="3686" y="3629"/>
                </a:lnTo>
                <a:cubicBezTo>
                  <a:pt x="3913" y="3629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4"/>
                  <a:pt x="3913" y="0"/>
                  <a:pt x="3686" y="0"/>
                </a:cubicBezTo>
                <a:lnTo>
                  <a:pt x="410" y="0"/>
                </a:lnTo>
                <a:cubicBezTo>
                  <a:pt x="183" y="0"/>
                  <a:pt x="0" y="184"/>
                  <a:pt x="0" y="410"/>
                </a:cubicBezTo>
                <a:lnTo>
                  <a:pt x="0" y="3219"/>
                </a:lnTo>
                <a:cubicBezTo>
                  <a:pt x="0" y="3445"/>
                  <a:pt x="183" y="3629"/>
                  <a:pt x="410" y="3629"/>
                </a:cubicBez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4" name="Freeform 127">
            <a:extLst>
              <a:ext uri="{FF2B5EF4-FFF2-40B4-BE49-F238E27FC236}">
                <a16:creationId xmlns:a16="http://schemas.microsoft.com/office/drawing/2014/main" id="{E26FDC74-4DE9-45C2-9141-5143DF114EE6}"/>
              </a:ext>
            </a:extLst>
          </p:cNvPr>
          <p:cNvSpPr>
            <a:spLocks/>
          </p:cNvSpPr>
          <p:nvPr/>
        </p:nvSpPr>
        <p:spPr bwMode="auto">
          <a:xfrm>
            <a:off x="90909" y="4310864"/>
            <a:ext cx="1198563" cy="1062039"/>
          </a:xfrm>
          <a:custGeom>
            <a:avLst/>
            <a:gdLst>
              <a:gd name="T0" fmla="*/ 409 w 4096"/>
              <a:gd name="T1" fmla="*/ 3628 h 3628"/>
              <a:gd name="T2" fmla="*/ 3686 w 4096"/>
              <a:gd name="T3" fmla="*/ 3628 h 3628"/>
              <a:gd name="T4" fmla="*/ 4096 w 4096"/>
              <a:gd name="T5" fmla="*/ 3219 h 3628"/>
              <a:gd name="T6" fmla="*/ 4096 w 4096"/>
              <a:gd name="T7" fmla="*/ 410 h 3628"/>
              <a:gd name="T8" fmla="*/ 3686 w 4096"/>
              <a:gd name="T9" fmla="*/ 0 h 3628"/>
              <a:gd name="T10" fmla="*/ 409 w 4096"/>
              <a:gd name="T11" fmla="*/ 0 h 3628"/>
              <a:gd name="T12" fmla="*/ 0 w 4096"/>
              <a:gd name="T13" fmla="*/ 410 h 3628"/>
              <a:gd name="T14" fmla="*/ 0 w 4096"/>
              <a:gd name="T15" fmla="*/ 3219 h 3628"/>
              <a:gd name="T16" fmla="*/ 409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09" y="3628"/>
                </a:moveTo>
                <a:lnTo>
                  <a:pt x="3686" y="3628"/>
                </a:lnTo>
                <a:cubicBezTo>
                  <a:pt x="3912" y="3628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3"/>
                  <a:pt x="3912" y="0"/>
                  <a:pt x="3686" y="0"/>
                </a:cubicBezTo>
                <a:lnTo>
                  <a:pt x="409" y="0"/>
                </a:lnTo>
                <a:cubicBezTo>
                  <a:pt x="183" y="0"/>
                  <a:pt x="0" y="183"/>
                  <a:pt x="0" y="410"/>
                </a:cubicBezTo>
                <a:lnTo>
                  <a:pt x="0" y="3219"/>
                </a:lnTo>
                <a:cubicBezTo>
                  <a:pt x="0" y="3445"/>
                  <a:pt x="183" y="3628"/>
                  <a:pt x="409" y="3628"/>
                </a:cubicBezTo>
                <a:close/>
              </a:path>
            </a:pathLst>
          </a:custGeom>
          <a:solidFill>
            <a:srgbClr val="DEEBF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5" name="Freeform 128">
            <a:extLst>
              <a:ext uri="{FF2B5EF4-FFF2-40B4-BE49-F238E27FC236}">
                <a16:creationId xmlns:a16="http://schemas.microsoft.com/office/drawing/2014/main" id="{96F542C0-2091-4C60-A818-F7BB6C178C17}"/>
              </a:ext>
            </a:extLst>
          </p:cNvPr>
          <p:cNvSpPr>
            <a:spLocks/>
          </p:cNvSpPr>
          <p:nvPr/>
        </p:nvSpPr>
        <p:spPr bwMode="auto">
          <a:xfrm>
            <a:off x="90909" y="4310864"/>
            <a:ext cx="1198563" cy="1062039"/>
          </a:xfrm>
          <a:custGeom>
            <a:avLst/>
            <a:gdLst>
              <a:gd name="T0" fmla="*/ 409 w 4096"/>
              <a:gd name="T1" fmla="*/ 3628 h 3628"/>
              <a:gd name="T2" fmla="*/ 3686 w 4096"/>
              <a:gd name="T3" fmla="*/ 3628 h 3628"/>
              <a:gd name="T4" fmla="*/ 4096 w 4096"/>
              <a:gd name="T5" fmla="*/ 3219 h 3628"/>
              <a:gd name="T6" fmla="*/ 4096 w 4096"/>
              <a:gd name="T7" fmla="*/ 410 h 3628"/>
              <a:gd name="T8" fmla="*/ 3686 w 4096"/>
              <a:gd name="T9" fmla="*/ 0 h 3628"/>
              <a:gd name="T10" fmla="*/ 409 w 4096"/>
              <a:gd name="T11" fmla="*/ 0 h 3628"/>
              <a:gd name="T12" fmla="*/ 0 w 4096"/>
              <a:gd name="T13" fmla="*/ 410 h 3628"/>
              <a:gd name="T14" fmla="*/ 0 w 4096"/>
              <a:gd name="T15" fmla="*/ 3219 h 3628"/>
              <a:gd name="T16" fmla="*/ 409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09" y="3628"/>
                </a:moveTo>
                <a:lnTo>
                  <a:pt x="3686" y="3628"/>
                </a:lnTo>
                <a:cubicBezTo>
                  <a:pt x="3912" y="3628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3"/>
                  <a:pt x="3912" y="0"/>
                  <a:pt x="3686" y="0"/>
                </a:cubicBezTo>
                <a:lnTo>
                  <a:pt x="409" y="0"/>
                </a:lnTo>
                <a:cubicBezTo>
                  <a:pt x="183" y="0"/>
                  <a:pt x="0" y="183"/>
                  <a:pt x="0" y="410"/>
                </a:cubicBezTo>
                <a:lnTo>
                  <a:pt x="0" y="3219"/>
                </a:lnTo>
                <a:cubicBezTo>
                  <a:pt x="0" y="3445"/>
                  <a:pt x="183" y="3628"/>
                  <a:pt x="409" y="3628"/>
                </a:cubicBez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9" name="Line 132">
            <a:extLst>
              <a:ext uri="{FF2B5EF4-FFF2-40B4-BE49-F238E27FC236}">
                <a16:creationId xmlns:a16="http://schemas.microsoft.com/office/drawing/2014/main" id="{FD7A232D-5097-4EED-ADAD-6F5C927C74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2647" y="3550450"/>
            <a:ext cx="785813" cy="635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0" name="Freeform 133">
            <a:extLst>
              <a:ext uri="{FF2B5EF4-FFF2-40B4-BE49-F238E27FC236}">
                <a16:creationId xmlns:a16="http://schemas.microsoft.com/office/drawing/2014/main" id="{1E16457D-4009-439A-9C9F-3B55D27B794A}"/>
              </a:ext>
            </a:extLst>
          </p:cNvPr>
          <p:cNvSpPr>
            <a:spLocks/>
          </p:cNvSpPr>
          <p:nvPr/>
        </p:nvSpPr>
        <p:spPr bwMode="auto">
          <a:xfrm>
            <a:off x="2065760" y="3499650"/>
            <a:ext cx="100013" cy="100013"/>
          </a:xfrm>
          <a:custGeom>
            <a:avLst/>
            <a:gdLst>
              <a:gd name="T0" fmla="*/ 0 w 63"/>
              <a:gd name="T1" fmla="*/ 0 h 63"/>
              <a:gd name="T2" fmla="*/ 63 w 63"/>
              <a:gd name="T3" fmla="*/ 31 h 63"/>
              <a:gd name="T4" fmla="*/ 1 w 63"/>
              <a:gd name="T5" fmla="*/ 63 h 63"/>
              <a:gd name="T6" fmla="*/ 0 w 63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3">
                <a:moveTo>
                  <a:pt x="0" y="0"/>
                </a:moveTo>
                <a:lnTo>
                  <a:pt x="63" y="31"/>
                </a:lnTo>
                <a:lnTo>
                  <a:pt x="1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1" name="Line 134">
            <a:extLst>
              <a:ext uri="{FF2B5EF4-FFF2-40B4-BE49-F238E27FC236}">
                <a16:creationId xmlns:a16="http://schemas.microsoft.com/office/drawing/2014/main" id="{84AAE79D-0912-4F74-B7CC-1A12B1A77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472" y="4842677"/>
            <a:ext cx="785813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2" name="Freeform 135">
            <a:extLst>
              <a:ext uri="{FF2B5EF4-FFF2-40B4-BE49-F238E27FC236}">
                <a16:creationId xmlns:a16="http://schemas.microsoft.com/office/drawing/2014/main" id="{F76508E6-9B83-47E5-A345-4714EA9598D5}"/>
              </a:ext>
            </a:extLst>
          </p:cNvPr>
          <p:cNvSpPr>
            <a:spLocks/>
          </p:cNvSpPr>
          <p:nvPr/>
        </p:nvSpPr>
        <p:spPr bwMode="auto">
          <a:xfrm>
            <a:off x="2062585" y="4791877"/>
            <a:ext cx="101600" cy="101600"/>
          </a:xfrm>
          <a:custGeom>
            <a:avLst/>
            <a:gdLst>
              <a:gd name="T0" fmla="*/ 0 w 64"/>
              <a:gd name="T1" fmla="*/ 0 h 64"/>
              <a:gd name="T2" fmla="*/ 64 w 64"/>
              <a:gd name="T3" fmla="*/ 32 h 64"/>
              <a:gd name="T4" fmla="*/ 0 w 64"/>
              <a:gd name="T5" fmla="*/ 64 h 64"/>
              <a:gd name="T6" fmla="*/ 0 w 64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4">
                <a:moveTo>
                  <a:pt x="0" y="0"/>
                </a:moveTo>
                <a:lnTo>
                  <a:pt x="64" y="32"/>
                </a:lnTo>
                <a:lnTo>
                  <a:pt x="0" y="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3" name="Line 136">
            <a:extLst>
              <a:ext uri="{FF2B5EF4-FFF2-40B4-BE49-F238E27FC236}">
                <a16:creationId xmlns:a16="http://schemas.microsoft.com/office/drawing/2014/main" id="{BA4D799B-B55D-4528-BEDB-75EF33359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472" y="6063467"/>
            <a:ext cx="785813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4" name="Freeform 137">
            <a:extLst>
              <a:ext uri="{FF2B5EF4-FFF2-40B4-BE49-F238E27FC236}">
                <a16:creationId xmlns:a16="http://schemas.microsoft.com/office/drawing/2014/main" id="{C27ACBF2-E856-490E-82EA-7D8637DE220B}"/>
              </a:ext>
            </a:extLst>
          </p:cNvPr>
          <p:cNvSpPr>
            <a:spLocks/>
          </p:cNvSpPr>
          <p:nvPr/>
        </p:nvSpPr>
        <p:spPr bwMode="auto">
          <a:xfrm>
            <a:off x="2062585" y="6014254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1 h 63"/>
              <a:gd name="T4" fmla="*/ 0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1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5" name="Freeform 138">
            <a:extLst>
              <a:ext uri="{FF2B5EF4-FFF2-40B4-BE49-F238E27FC236}">
                <a16:creationId xmlns:a16="http://schemas.microsoft.com/office/drawing/2014/main" id="{D7B1A735-E01A-45B8-A67D-242C911DA3C6}"/>
              </a:ext>
            </a:extLst>
          </p:cNvPr>
          <p:cNvSpPr>
            <a:spLocks/>
          </p:cNvSpPr>
          <p:nvPr/>
        </p:nvSpPr>
        <p:spPr bwMode="auto">
          <a:xfrm>
            <a:off x="4675611" y="3021812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7 w 304"/>
              <a:gd name="T3" fmla="*/ 137 h 137"/>
              <a:gd name="T4" fmla="*/ 304 w 304"/>
              <a:gd name="T5" fmla="*/ 0 h 137"/>
              <a:gd name="T6" fmla="*/ 137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7" y="137"/>
                </a:lnTo>
                <a:lnTo>
                  <a:pt x="304" y="0"/>
                </a:lnTo>
                <a:lnTo>
                  <a:pt x="137" y="0"/>
                </a:lnTo>
                <a:lnTo>
                  <a:pt x="0" y="137"/>
                </a:lnTo>
                <a:close/>
              </a:path>
            </a:pathLst>
          </a:custGeom>
          <a:solidFill>
            <a:srgbClr val="FFE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7" name="Freeform 139">
            <a:extLst>
              <a:ext uri="{FF2B5EF4-FFF2-40B4-BE49-F238E27FC236}">
                <a16:creationId xmlns:a16="http://schemas.microsoft.com/office/drawing/2014/main" id="{DCF36E08-2ADF-4AF6-AE94-084E58080D40}"/>
              </a:ext>
            </a:extLst>
          </p:cNvPr>
          <p:cNvSpPr>
            <a:spLocks/>
          </p:cNvSpPr>
          <p:nvPr/>
        </p:nvSpPr>
        <p:spPr bwMode="auto">
          <a:xfrm>
            <a:off x="4675611" y="3021812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7 w 304"/>
              <a:gd name="T3" fmla="*/ 137 h 137"/>
              <a:gd name="T4" fmla="*/ 304 w 304"/>
              <a:gd name="T5" fmla="*/ 0 h 137"/>
              <a:gd name="T6" fmla="*/ 137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7" y="137"/>
                </a:lnTo>
                <a:lnTo>
                  <a:pt x="304" y="0"/>
                </a:lnTo>
                <a:lnTo>
                  <a:pt x="137" y="0"/>
                </a:lnTo>
                <a:lnTo>
                  <a:pt x="0" y="137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8" name="Freeform 140">
            <a:extLst>
              <a:ext uri="{FF2B5EF4-FFF2-40B4-BE49-F238E27FC236}">
                <a16:creationId xmlns:a16="http://schemas.microsoft.com/office/drawing/2014/main" id="{F30950D8-8367-4565-B629-3B882A0A2117}"/>
              </a:ext>
            </a:extLst>
          </p:cNvPr>
          <p:cNvSpPr>
            <a:spLocks/>
          </p:cNvSpPr>
          <p:nvPr/>
        </p:nvSpPr>
        <p:spPr bwMode="auto">
          <a:xfrm>
            <a:off x="4940724" y="3021812"/>
            <a:ext cx="217488" cy="1085852"/>
          </a:xfrm>
          <a:custGeom>
            <a:avLst/>
            <a:gdLst>
              <a:gd name="T0" fmla="*/ 0 w 137"/>
              <a:gd name="T1" fmla="*/ 684 h 684"/>
              <a:gd name="T2" fmla="*/ 137 w 137"/>
              <a:gd name="T3" fmla="*/ 547 h 684"/>
              <a:gd name="T4" fmla="*/ 137 w 137"/>
              <a:gd name="T5" fmla="*/ 0 h 684"/>
              <a:gd name="T6" fmla="*/ 0 w 137"/>
              <a:gd name="T7" fmla="*/ 137 h 684"/>
              <a:gd name="T8" fmla="*/ 0 w 137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4">
                <a:moveTo>
                  <a:pt x="0" y="684"/>
                </a:moveTo>
                <a:lnTo>
                  <a:pt x="137" y="547"/>
                </a:lnTo>
                <a:lnTo>
                  <a:pt x="137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solidFill>
            <a:srgbClr val="FFCC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9" name="Freeform 141">
            <a:extLst>
              <a:ext uri="{FF2B5EF4-FFF2-40B4-BE49-F238E27FC236}">
                <a16:creationId xmlns:a16="http://schemas.microsoft.com/office/drawing/2014/main" id="{C5019D9E-C5F3-4F24-8131-9ABC4CE1A181}"/>
              </a:ext>
            </a:extLst>
          </p:cNvPr>
          <p:cNvSpPr>
            <a:spLocks/>
          </p:cNvSpPr>
          <p:nvPr/>
        </p:nvSpPr>
        <p:spPr bwMode="auto">
          <a:xfrm>
            <a:off x="4940724" y="3021812"/>
            <a:ext cx="217488" cy="1085852"/>
          </a:xfrm>
          <a:custGeom>
            <a:avLst/>
            <a:gdLst>
              <a:gd name="T0" fmla="*/ 0 w 137"/>
              <a:gd name="T1" fmla="*/ 684 h 684"/>
              <a:gd name="T2" fmla="*/ 137 w 137"/>
              <a:gd name="T3" fmla="*/ 547 h 684"/>
              <a:gd name="T4" fmla="*/ 137 w 137"/>
              <a:gd name="T5" fmla="*/ 0 h 684"/>
              <a:gd name="T6" fmla="*/ 0 w 137"/>
              <a:gd name="T7" fmla="*/ 137 h 684"/>
              <a:gd name="T8" fmla="*/ 0 w 137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4">
                <a:moveTo>
                  <a:pt x="0" y="684"/>
                </a:moveTo>
                <a:lnTo>
                  <a:pt x="137" y="547"/>
                </a:lnTo>
                <a:lnTo>
                  <a:pt x="137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0" name="Rectangle 142">
            <a:extLst>
              <a:ext uri="{FF2B5EF4-FFF2-40B4-BE49-F238E27FC236}">
                <a16:creationId xmlns:a16="http://schemas.microsoft.com/office/drawing/2014/main" id="{0E821C30-BAEB-477C-A937-8E8E7D413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611" y="3239300"/>
            <a:ext cx="265113" cy="868364"/>
          </a:xfrm>
          <a:prstGeom prst="rect">
            <a:avLst/>
          </a:prstGeom>
          <a:solidFill>
            <a:srgbClr val="FFD9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3" name="Rectangle 143">
            <a:extLst>
              <a:ext uri="{FF2B5EF4-FFF2-40B4-BE49-F238E27FC236}">
                <a16:creationId xmlns:a16="http://schemas.microsoft.com/office/drawing/2014/main" id="{B1189121-93AB-4E5E-82CC-09B59DF62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611" y="3239300"/>
            <a:ext cx="265113" cy="868364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4" name="Freeform 144">
            <a:extLst>
              <a:ext uri="{FF2B5EF4-FFF2-40B4-BE49-F238E27FC236}">
                <a16:creationId xmlns:a16="http://schemas.microsoft.com/office/drawing/2014/main" id="{E5A17407-D908-4707-AF50-467FE0DCC2E2}"/>
              </a:ext>
            </a:extLst>
          </p:cNvPr>
          <p:cNvSpPr>
            <a:spLocks/>
          </p:cNvSpPr>
          <p:nvPr/>
        </p:nvSpPr>
        <p:spPr bwMode="auto">
          <a:xfrm>
            <a:off x="4651799" y="4291814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7 w 304"/>
              <a:gd name="T3" fmla="*/ 137 h 137"/>
              <a:gd name="T4" fmla="*/ 304 w 304"/>
              <a:gd name="T5" fmla="*/ 0 h 137"/>
              <a:gd name="T6" fmla="*/ 137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7" y="137"/>
                </a:lnTo>
                <a:lnTo>
                  <a:pt x="304" y="0"/>
                </a:lnTo>
                <a:lnTo>
                  <a:pt x="137" y="0"/>
                </a:lnTo>
                <a:lnTo>
                  <a:pt x="0" y="137"/>
                </a:lnTo>
                <a:close/>
              </a:path>
            </a:pathLst>
          </a:custGeom>
          <a:solidFill>
            <a:srgbClr val="C8DD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5" name="Freeform 145">
            <a:extLst>
              <a:ext uri="{FF2B5EF4-FFF2-40B4-BE49-F238E27FC236}">
                <a16:creationId xmlns:a16="http://schemas.microsoft.com/office/drawing/2014/main" id="{2467B60A-E305-4FB3-90A1-81841689D20B}"/>
              </a:ext>
            </a:extLst>
          </p:cNvPr>
          <p:cNvSpPr>
            <a:spLocks/>
          </p:cNvSpPr>
          <p:nvPr/>
        </p:nvSpPr>
        <p:spPr bwMode="auto">
          <a:xfrm>
            <a:off x="4651799" y="4291814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7 w 304"/>
              <a:gd name="T3" fmla="*/ 137 h 137"/>
              <a:gd name="T4" fmla="*/ 304 w 304"/>
              <a:gd name="T5" fmla="*/ 0 h 137"/>
              <a:gd name="T6" fmla="*/ 137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7" y="137"/>
                </a:lnTo>
                <a:lnTo>
                  <a:pt x="304" y="0"/>
                </a:lnTo>
                <a:lnTo>
                  <a:pt x="137" y="0"/>
                </a:lnTo>
                <a:lnTo>
                  <a:pt x="0" y="137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" name="Freeform 146">
            <a:extLst>
              <a:ext uri="{FF2B5EF4-FFF2-40B4-BE49-F238E27FC236}">
                <a16:creationId xmlns:a16="http://schemas.microsoft.com/office/drawing/2014/main" id="{A0375352-FAC6-4A55-B2DE-B9D6CD4AD82F}"/>
              </a:ext>
            </a:extLst>
          </p:cNvPr>
          <p:cNvSpPr>
            <a:spLocks/>
          </p:cNvSpPr>
          <p:nvPr/>
        </p:nvSpPr>
        <p:spPr bwMode="auto">
          <a:xfrm>
            <a:off x="4916912" y="4291814"/>
            <a:ext cx="217488" cy="1085852"/>
          </a:xfrm>
          <a:custGeom>
            <a:avLst/>
            <a:gdLst>
              <a:gd name="T0" fmla="*/ 0 w 137"/>
              <a:gd name="T1" fmla="*/ 684 h 684"/>
              <a:gd name="T2" fmla="*/ 137 w 137"/>
              <a:gd name="T3" fmla="*/ 547 h 684"/>
              <a:gd name="T4" fmla="*/ 137 w 137"/>
              <a:gd name="T5" fmla="*/ 0 h 684"/>
              <a:gd name="T6" fmla="*/ 0 w 137"/>
              <a:gd name="T7" fmla="*/ 137 h 684"/>
              <a:gd name="T8" fmla="*/ 0 w 137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4">
                <a:moveTo>
                  <a:pt x="0" y="684"/>
                </a:moveTo>
                <a:lnTo>
                  <a:pt x="137" y="547"/>
                </a:lnTo>
                <a:lnTo>
                  <a:pt x="137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solidFill>
            <a:srgbClr val="72A8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7" name="Freeform 147">
            <a:extLst>
              <a:ext uri="{FF2B5EF4-FFF2-40B4-BE49-F238E27FC236}">
                <a16:creationId xmlns:a16="http://schemas.microsoft.com/office/drawing/2014/main" id="{C7510AA6-2DEE-4737-9436-71546A1C7740}"/>
              </a:ext>
            </a:extLst>
          </p:cNvPr>
          <p:cNvSpPr>
            <a:spLocks/>
          </p:cNvSpPr>
          <p:nvPr/>
        </p:nvSpPr>
        <p:spPr bwMode="auto">
          <a:xfrm>
            <a:off x="4916912" y="4291814"/>
            <a:ext cx="217488" cy="1085852"/>
          </a:xfrm>
          <a:custGeom>
            <a:avLst/>
            <a:gdLst>
              <a:gd name="T0" fmla="*/ 0 w 137"/>
              <a:gd name="T1" fmla="*/ 684 h 684"/>
              <a:gd name="T2" fmla="*/ 137 w 137"/>
              <a:gd name="T3" fmla="*/ 547 h 684"/>
              <a:gd name="T4" fmla="*/ 137 w 137"/>
              <a:gd name="T5" fmla="*/ 0 h 684"/>
              <a:gd name="T6" fmla="*/ 0 w 137"/>
              <a:gd name="T7" fmla="*/ 137 h 684"/>
              <a:gd name="T8" fmla="*/ 0 w 137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4">
                <a:moveTo>
                  <a:pt x="0" y="684"/>
                </a:moveTo>
                <a:lnTo>
                  <a:pt x="137" y="547"/>
                </a:lnTo>
                <a:lnTo>
                  <a:pt x="137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8" name="Rectangle 148">
            <a:extLst>
              <a:ext uri="{FF2B5EF4-FFF2-40B4-BE49-F238E27FC236}">
                <a16:creationId xmlns:a16="http://schemas.microsoft.com/office/drawing/2014/main" id="{5CEB16FC-5906-44D6-8CA1-6FAFE5374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799" y="4509302"/>
            <a:ext cx="265113" cy="868364"/>
          </a:xfrm>
          <a:prstGeom prst="rect">
            <a:avLst/>
          </a:prstGeom>
          <a:solidFill>
            <a:srgbClr val="9CC3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9" name="Rectangle 149">
            <a:extLst>
              <a:ext uri="{FF2B5EF4-FFF2-40B4-BE49-F238E27FC236}">
                <a16:creationId xmlns:a16="http://schemas.microsoft.com/office/drawing/2014/main" id="{148F7A03-69F3-4797-BF82-33D73E7AB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799" y="4509302"/>
            <a:ext cx="265113" cy="868364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0" name="Freeform 150">
            <a:extLst>
              <a:ext uri="{FF2B5EF4-FFF2-40B4-BE49-F238E27FC236}">
                <a16:creationId xmlns:a16="http://schemas.microsoft.com/office/drawing/2014/main" id="{0648533E-AD50-4E27-A1E4-6A7269517407}"/>
              </a:ext>
            </a:extLst>
          </p:cNvPr>
          <p:cNvSpPr>
            <a:spLocks/>
          </p:cNvSpPr>
          <p:nvPr/>
        </p:nvSpPr>
        <p:spPr bwMode="auto">
          <a:xfrm>
            <a:off x="4648624" y="5503078"/>
            <a:ext cx="479425" cy="215900"/>
          </a:xfrm>
          <a:custGeom>
            <a:avLst/>
            <a:gdLst>
              <a:gd name="T0" fmla="*/ 0 w 302"/>
              <a:gd name="T1" fmla="*/ 136 h 136"/>
              <a:gd name="T2" fmla="*/ 165 w 302"/>
              <a:gd name="T3" fmla="*/ 136 h 136"/>
              <a:gd name="T4" fmla="*/ 302 w 302"/>
              <a:gd name="T5" fmla="*/ 0 h 136"/>
              <a:gd name="T6" fmla="*/ 136 w 302"/>
              <a:gd name="T7" fmla="*/ 0 h 136"/>
              <a:gd name="T8" fmla="*/ 0 w 302"/>
              <a:gd name="T9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" h="136">
                <a:moveTo>
                  <a:pt x="0" y="136"/>
                </a:moveTo>
                <a:lnTo>
                  <a:pt x="165" y="136"/>
                </a:lnTo>
                <a:lnTo>
                  <a:pt x="302" y="0"/>
                </a:lnTo>
                <a:lnTo>
                  <a:pt x="136" y="0"/>
                </a:lnTo>
                <a:lnTo>
                  <a:pt x="0" y="136"/>
                </a:lnTo>
                <a:close/>
              </a:path>
            </a:pathLst>
          </a:custGeom>
          <a:solidFill>
            <a:srgbClr val="C2D0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1" name="Freeform 151">
            <a:extLst>
              <a:ext uri="{FF2B5EF4-FFF2-40B4-BE49-F238E27FC236}">
                <a16:creationId xmlns:a16="http://schemas.microsoft.com/office/drawing/2014/main" id="{623B3401-4314-4BCA-BBC1-A8673B8220CE}"/>
              </a:ext>
            </a:extLst>
          </p:cNvPr>
          <p:cNvSpPr>
            <a:spLocks/>
          </p:cNvSpPr>
          <p:nvPr/>
        </p:nvSpPr>
        <p:spPr bwMode="auto">
          <a:xfrm>
            <a:off x="4648624" y="5503078"/>
            <a:ext cx="479425" cy="215900"/>
          </a:xfrm>
          <a:custGeom>
            <a:avLst/>
            <a:gdLst>
              <a:gd name="T0" fmla="*/ 0 w 302"/>
              <a:gd name="T1" fmla="*/ 136 h 136"/>
              <a:gd name="T2" fmla="*/ 165 w 302"/>
              <a:gd name="T3" fmla="*/ 136 h 136"/>
              <a:gd name="T4" fmla="*/ 302 w 302"/>
              <a:gd name="T5" fmla="*/ 0 h 136"/>
              <a:gd name="T6" fmla="*/ 136 w 302"/>
              <a:gd name="T7" fmla="*/ 0 h 136"/>
              <a:gd name="T8" fmla="*/ 0 w 302"/>
              <a:gd name="T9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" h="136">
                <a:moveTo>
                  <a:pt x="0" y="136"/>
                </a:moveTo>
                <a:lnTo>
                  <a:pt x="165" y="136"/>
                </a:lnTo>
                <a:lnTo>
                  <a:pt x="302" y="0"/>
                </a:lnTo>
                <a:lnTo>
                  <a:pt x="136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2" name="Freeform 152">
            <a:extLst>
              <a:ext uri="{FF2B5EF4-FFF2-40B4-BE49-F238E27FC236}">
                <a16:creationId xmlns:a16="http://schemas.microsoft.com/office/drawing/2014/main" id="{55F6E3FF-B79C-4F1C-AC66-3229CA13BF5F}"/>
              </a:ext>
            </a:extLst>
          </p:cNvPr>
          <p:cNvSpPr>
            <a:spLocks/>
          </p:cNvSpPr>
          <p:nvPr/>
        </p:nvSpPr>
        <p:spPr bwMode="auto">
          <a:xfrm>
            <a:off x="4910562" y="5503078"/>
            <a:ext cx="217488" cy="1084264"/>
          </a:xfrm>
          <a:custGeom>
            <a:avLst/>
            <a:gdLst>
              <a:gd name="T0" fmla="*/ 0 w 137"/>
              <a:gd name="T1" fmla="*/ 683 h 683"/>
              <a:gd name="T2" fmla="*/ 137 w 137"/>
              <a:gd name="T3" fmla="*/ 547 h 683"/>
              <a:gd name="T4" fmla="*/ 137 w 137"/>
              <a:gd name="T5" fmla="*/ 0 h 683"/>
              <a:gd name="T6" fmla="*/ 0 w 137"/>
              <a:gd name="T7" fmla="*/ 136 h 683"/>
              <a:gd name="T8" fmla="*/ 0 w 137"/>
              <a:gd name="T9" fmla="*/ 683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3">
                <a:moveTo>
                  <a:pt x="0" y="683"/>
                </a:moveTo>
                <a:lnTo>
                  <a:pt x="137" y="547"/>
                </a:lnTo>
                <a:lnTo>
                  <a:pt x="137" y="0"/>
                </a:lnTo>
                <a:lnTo>
                  <a:pt x="0" y="136"/>
                </a:lnTo>
                <a:lnTo>
                  <a:pt x="0" y="683"/>
                </a:lnTo>
                <a:close/>
              </a:path>
            </a:pathLst>
          </a:custGeom>
          <a:solidFill>
            <a:srgbClr val="688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3" name="Freeform 153">
            <a:extLst>
              <a:ext uri="{FF2B5EF4-FFF2-40B4-BE49-F238E27FC236}">
                <a16:creationId xmlns:a16="http://schemas.microsoft.com/office/drawing/2014/main" id="{84F76837-A0AA-46DB-BFA7-E8036B63DC0F}"/>
              </a:ext>
            </a:extLst>
          </p:cNvPr>
          <p:cNvSpPr>
            <a:spLocks/>
          </p:cNvSpPr>
          <p:nvPr/>
        </p:nvSpPr>
        <p:spPr bwMode="auto">
          <a:xfrm>
            <a:off x="4910562" y="5503078"/>
            <a:ext cx="217488" cy="1084264"/>
          </a:xfrm>
          <a:custGeom>
            <a:avLst/>
            <a:gdLst>
              <a:gd name="T0" fmla="*/ 0 w 137"/>
              <a:gd name="T1" fmla="*/ 683 h 683"/>
              <a:gd name="T2" fmla="*/ 137 w 137"/>
              <a:gd name="T3" fmla="*/ 547 h 683"/>
              <a:gd name="T4" fmla="*/ 137 w 137"/>
              <a:gd name="T5" fmla="*/ 0 h 683"/>
              <a:gd name="T6" fmla="*/ 0 w 137"/>
              <a:gd name="T7" fmla="*/ 136 h 683"/>
              <a:gd name="T8" fmla="*/ 0 w 137"/>
              <a:gd name="T9" fmla="*/ 683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3">
                <a:moveTo>
                  <a:pt x="0" y="683"/>
                </a:moveTo>
                <a:lnTo>
                  <a:pt x="137" y="547"/>
                </a:lnTo>
                <a:lnTo>
                  <a:pt x="137" y="0"/>
                </a:lnTo>
                <a:lnTo>
                  <a:pt x="0" y="136"/>
                </a:lnTo>
                <a:lnTo>
                  <a:pt x="0" y="683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4" name="Rectangle 154">
            <a:extLst>
              <a:ext uri="{FF2B5EF4-FFF2-40B4-BE49-F238E27FC236}">
                <a16:creationId xmlns:a16="http://schemas.microsoft.com/office/drawing/2014/main" id="{9F882984-E1D1-48C2-AF17-D4CD97FF1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624" y="5718979"/>
            <a:ext cx="261938" cy="868364"/>
          </a:xfrm>
          <a:prstGeom prst="rect">
            <a:avLst/>
          </a:prstGeom>
          <a:solidFill>
            <a:srgbClr val="90A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5" name="Rectangle 155">
            <a:extLst>
              <a:ext uri="{FF2B5EF4-FFF2-40B4-BE49-F238E27FC236}">
                <a16:creationId xmlns:a16="http://schemas.microsoft.com/office/drawing/2014/main" id="{CADC0382-DEA2-4C63-83EF-879A20F06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624" y="5718979"/>
            <a:ext cx="261938" cy="868364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6" name="Freeform 156">
            <a:extLst>
              <a:ext uri="{FF2B5EF4-FFF2-40B4-BE49-F238E27FC236}">
                <a16:creationId xmlns:a16="http://schemas.microsoft.com/office/drawing/2014/main" id="{99849A9E-244D-40BA-B37B-F09DBFFBF075}"/>
              </a:ext>
            </a:extLst>
          </p:cNvPr>
          <p:cNvSpPr>
            <a:spLocks/>
          </p:cNvSpPr>
          <p:nvPr/>
        </p:nvSpPr>
        <p:spPr bwMode="auto">
          <a:xfrm>
            <a:off x="10695415" y="3332962"/>
            <a:ext cx="503238" cy="1250952"/>
          </a:xfrm>
          <a:custGeom>
            <a:avLst/>
            <a:gdLst>
              <a:gd name="T0" fmla="*/ 0 w 861"/>
              <a:gd name="T1" fmla="*/ 213 h 2135"/>
              <a:gd name="T2" fmla="*/ 0 w 861"/>
              <a:gd name="T3" fmla="*/ 1921 h 2135"/>
              <a:gd name="T4" fmla="*/ 214 w 861"/>
              <a:gd name="T5" fmla="*/ 2135 h 2135"/>
              <a:gd name="T6" fmla="*/ 647 w 861"/>
              <a:gd name="T7" fmla="*/ 2135 h 2135"/>
              <a:gd name="T8" fmla="*/ 861 w 861"/>
              <a:gd name="T9" fmla="*/ 1921 h 2135"/>
              <a:gd name="T10" fmla="*/ 861 w 861"/>
              <a:gd name="T11" fmla="*/ 213 h 2135"/>
              <a:gd name="T12" fmla="*/ 647 w 861"/>
              <a:gd name="T13" fmla="*/ 0 h 2135"/>
              <a:gd name="T14" fmla="*/ 214 w 861"/>
              <a:gd name="T15" fmla="*/ 0 h 2135"/>
              <a:gd name="T16" fmla="*/ 0 w 861"/>
              <a:gd name="T17" fmla="*/ 213 h 2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1" h="2135">
                <a:moveTo>
                  <a:pt x="0" y="213"/>
                </a:moveTo>
                <a:lnTo>
                  <a:pt x="0" y="1921"/>
                </a:lnTo>
                <a:cubicBezTo>
                  <a:pt x="0" y="2039"/>
                  <a:pt x="96" y="2135"/>
                  <a:pt x="214" y="2135"/>
                </a:cubicBezTo>
                <a:lnTo>
                  <a:pt x="647" y="2135"/>
                </a:lnTo>
                <a:cubicBezTo>
                  <a:pt x="765" y="2135"/>
                  <a:pt x="861" y="2039"/>
                  <a:pt x="861" y="1921"/>
                </a:cubicBezTo>
                <a:lnTo>
                  <a:pt x="861" y="213"/>
                </a:lnTo>
                <a:cubicBezTo>
                  <a:pt x="861" y="95"/>
                  <a:pt x="765" y="0"/>
                  <a:pt x="647" y="0"/>
                </a:cubicBezTo>
                <a:lnTo>
                  <a:pt x="214" y="0"/>
                </a:lnTo>
                <a:cubicBezTo>
                  <a:pt x="96" y="0"/>
                  <a:pt x="0" y="95"/>
                  <a:pt x="0" y="213"/>
                </a:cubicBezTo>
                <a:close/>
              </a:path>
            </a:pathLst>
          </a:custGeom>
          <a:noFill/>
          <a:ln w="2857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" name="Oval 157">
            <a:extLst>
              <a:ext uri="{FF2B5EF4-FFF2-40B4-BE49-F238E27FC236}">
                <a16:creationId xmlns:a16="http://schemas.microsoft.com/office/drawing/2014/main" id="{1758E72F-3F13-4A43-8C6E-94C97079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290" y="3426625"/>
            <a:ext cx="473075" cy="473076"/>
          </a:xfrm>
          <a:prstGeom prst="ellipse">
            <a:avLst/>
          </a:prstGeom>
          <a:solidFill>
            <a:srgbClr val="00B05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8" name="Oval 158">
            <a:extLst>
              <a:ext uri="{FF2B5EF4-FFF2-40B4-BE49-F238E27FC236}">
                <a16:creationId xmlns:a16="http://schemas.microsoft.com/office/drawing/2014/main" id="{BDEF5E02-3BAF-411F-903B-79AED30B4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290" y="3426625"/>
            <a:ext cx="473075" cy="473076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9" name="Oval 159">
            <a:extLst>
              <a:ext uri="{FF2B5EF4-FFF2-40B4-BE49-F238E27FC236}">
                <a16:creationId xmlns:a16="http://schemas.microsoft.com/office/drawing/2014/main" id="{7A811DA5-B228-40AB-8E6E-B6CB153DB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290" y="4004476"/>
            <a:ext cx="473075" cy="473076"/>
          </a:xfrm>
          <a:prstGeom prst="ellipse">
            <a:avLst/>
          </a:prstGeom>
          <a:solidFill>
            <a:srgbClr val="FF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0" name="Oval 160">
            <a:extLst>
              <a:ext uri="{FF2B5EF4-FFF2-40B4-BE49-F238E27FC236}">
                <a16:creationId xmlns:a16="http://schemas.microsoft.com/office/drawing/2014/main" id="{A2796DE7-D5E1-4513-8D5E-7881700ED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290" y="4004476"/>
            <a:ext cx="473075" cy="473076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1" name="Freeform 161">
            <a:extLst>
              <a:ext uri="{FF2B5EF4-FFF2-40B4-BE49-F238E27FC236}">
                <a16:creationId xmlns:a16="http://schemas.microsoft.com/office/drawing/2014/main" id="{11FCA402-24A4-4FDF-A306-641B5D013F97}"/>
              </a:ext>
            </a:extLst>
          </p:cNvPr>
          <p:cNvSpPr>
            <a:spLocks/>
          </p:cNvSpPr>
          <p:nvPr/>
        </p:nvSpPr>
        <p:spPr bwMode="auto">
          <a:xfrm>
            <a:off x="10112802" y="2910687"/>
            <a:ext cx="835025" cy="334963"/>
          </a:xfrm>
          <a:custGeom>
            <a:avLst/>
            <a:gdLst>
              <a:gd name="T0" fmla="*/ 0 w 526"/>
              <a:gd name="T1" fmla="*/ 0 h 211"/>
              <a:gd name="T2" fmla="*/ 526 w 526"/>
              <a:gd name="T3" fmla="*/ 0 h 211"/>
              <a:gd name="T4" fmla="*/ 526 w 526"/>
              <a:gd name="T5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6" h="211">
                <a:moveTo>
                  <a:pt x="0" y="0"/>
                </a:moveTo>
                <a:lnTo>
                  <a:pt x="526" y="0"/>
                </a:lnTo>
                <a:lnTo>
                  <a:pt x="526" y="211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2" name="Freeform 162">
            <a:extLst>
              <a:ext uri="{FF2B5EF4-FFF2-40B4-BE49-F238E27FC236}">
                <a16:creationId xmlns:a16="http://schemas.microsoft.com/office/drawing/2014/main" id="{C00DE979-6D2B-43BA-938C-1A5158F29B99}"/>
              </a:ext>
            </a:extLst>
          </p:cNvPr>
          <p:cNvSpPr>
            <a:spLocks/>
          </p:cNvSpPr>
          <p:nvPr/>
        </p:nvSpPr>
        <p:spPr bwMode="auto">
          <a:xfrm>
            <a:off x="10897027" y="3232950"/>
            <a:ext cx="100013" cy="100013"/>
          </a:xfrm>
          <a:custGeom>
            <a:avLst/>
            <a:gdLst>
              <a:gd name="T0" fmla="*/ 63 w 63"/>
              <a:gd name="T1" fmla="*/ 0 h 63"/>
              <a:gd name="T2" fmla="*/ 32 w 63"/>
              <a:gd name="T3" fmla="*/ 63 h 63"/>
              <a:gd name="T4" fmla="*/ 0 w 63"/>
              <a:gd name="T5" fmla="*/ 0 h 63"/>
              <a:gd name="T6" fmla="*/ 63 w 63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3">
                <a:moveTo>
                  <a:pt x="63" y="0"/>
                </a:moveTo>
                <a:lnTo>
                  <a:pt x="32" y="63"/>
                </a:lnTo>
                <a:lnTo>
                  <a:pt x="0" y="0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3" name="Freeform 163">
            <a:extLst>
              <a:ext uri="{FF2B5EF4-FFF2-40B4-BE49-F238E27FC236}">
                <a16:creationId xmlns:a16="http://schemas.microsoft.com/office/drawing/2014/main" id="{A4F33BAF-4F46-4B39-A2F1-A1D9D7EA1263}"/>
              </a:ext>
            </a:extLst>
          </p:cNvPr>
          <p:cNvSpPr>
            <a:spLocks/>
          </p:cNvSpPr>
          <p:nvPr/>
        </p:nvSpPr>
        <p:spPr bwMode="auto">
          <a:xfrm>
            <a:off x="10112802" y="4671227"/>
            <a:ext cx="835025" cy="203200"/>
          </a:xfrm>
          <a:custGeom>
            <a:avLst/>
            <a:gdLst>
              <a:gd name="T0" fmla="*/ 0 w 526"/>
              <a:gd name="T1" fmla="*/ 128 h 128"/>
              <a:gd name="T2" fmla="*/ 526 w 526"/>
              <a:gd name="T3" fmla="*/ 128 h 128"/>
              <a:gd name="T4" fmla="*/ 526 w 526"/>
              <a:gd name="T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6" h="128">
                <a:moveTo>
                  <a:pt x="0" y="128"/>
                </a:moveTo>
                <a:lnTo>
                  <a:pt x="526" y="128"/>
                </a:lnTo>
                <a:lnTo>
                  <a:pt x="526" y="0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4" name="Freeform 164">
            <a:extLst>
              <a:ext uri="{FF2B5EF4-FFF2-40B4-BE49-F238E27FC236}">
                <a16:creationId xmlns:a16="http://schemas.microsoft.com/office/drawing/2014/main" id="{1F165B86-3E90-4D69-B045-6F7F67D20D6F}"/>
              </a:ext>
            </a:extLst>
          </p:cNvPr>
          <p:cNvSpPr>
            <a:spLocks/>
          </p:cNvSpPr>
          <p:nvPr/>
        </p:nvSpPr>
        <p:spPr bwMode="auto">
          <a:xfrm>
            <a:off x="10897027" y="4583914"/>
            <a:ext cx="100013" cy="100013"/>
          </a:xfrm>
          <a:custGeom>
            <a:avLst/>
            <a:gdLst>
              <a:gd name="T0" fmla="*/ 0 w 63"/>
              <a:gd name="T1" fmla="*/ 63 h 63"/>
              <a:gd name="T2" fmla="*/ 32 w 63"/>
              <a:gd name="T3" fmla="*/ 0 h 63"/>
              <a:gd name="T4" fmla="*/ 63 w 63"/>
              <a:gd name="T5" fmla="*/ 63 h 63"/>
              <a:gd name="T6" fmla="*/ 0 w 63"/>
              <a:gd name="T7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3">
                <a:moveTo>
                  <a:pt x="0" y="63"/>
                </a:moveTo>
                <a:lnTo>
                  <a:pt x="32" y="0"/>
                </a:lnTo>
                <a:lnTo>
                  <a:pt x="63" y="63"/>
                </a:lnTo>
                <a:lnTo>
                  <a:pt x="0" y="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5" name="Line 165">
            <a:extLst>
              <a:ext uri="{FF2B5EF4-FFF2-40B4-BE49-F238E27FC236}">
                <a16:creationId xmlns:a16="http://schemas.microsoft.com/office/drawing/2014/main" id="{8812C2F1-96E2-46ED-B75B-04F3FF1E87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52514" y="3899701"/>
            <a:ext cx="330200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6" name="Freeform 166">
            <a:extLst>
              <a:ext uri="{FF2B5EF4-FFF2-40B4-BE49-F238E27FC236}">
                <a16:creationId xmlns:a16="http://schemas.microsoft.com/office/drawing/2014/main" id="{BB7A13C5-D429-48A7-9820-8A9F5C8573E9}"/>
              </a:ext>
            </a:extLst>
          </p:cNvPr>
          <p:cNvSpPr>
            <a:spLocks/>
          </p:cNvSpPr>
          <p:nvPr/>
        </p:nvSpPr>
        <p:spPr bwMode="auto">
          <a:xfrm>
            <a:off x="10276314" y="3856838"/>
            <a:ext cx="87313" cy="87313"/>
          </a:xfrm>
          <a:custGeom>
            <a:avLst/>
            <a:gdLst>
              <a:gd name="T0" fmla="*/ 55 w 55"/>
              <a:gd name="T1" fmla="*/ 55 h 55"/>
              <a:gd name="T2" fmla="*/ 0 w 55"/>
              <a:gd name="T3" fmla="*/ 27 h 55"/>
              <a:gd name="T4" fmla="*/ 55 w 55"/>
              <a:gd name="T5" fmla="*/ 0 h 55"/>
              <a:gd name="T6" fmla="*/ 55 w 55"/>
              <a:gd name="T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55" y="55"/>
                </a:moveTo>
                <a:lnTo>
                  <a:pt x="0" y="27"/>
                </a:lnTo>
                <a:lnTo>
                  <a:pt x="55" y="0"/>
                </a:lnTo>
                <a:lnTo>
                  <a:pt x="55" y="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" name="Rectangle 167">
            <a:extLst>
              <a:ext uri="{FF2B5EF4-FFF2-40B4-BE49-F238E27FC236}">
                <a16:creationId xmlns:a16="http://schemas.microsoft.com/office/drawing/2014/main" id="{CE6D6AD1-5B92-48AF-B562-2C67FA3A4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927" y="3753651"/>
            <a:ext cx="5257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真</a:t>
            </a:r>
            <a:r>
              <a:rPr kumimoji="0" lang="zh-CN" altLang="zh-CN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0" lang="zh-CN" altLang="en-US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假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8" name="Rectangle 168">
            <a:extLst>
              <a:ext uri="{FF2B5EF4-FFF2-40B4-BE49-F238E27FC236}">
                <a16:creationId xmlns:a16="http://schemas.microsoft.com/office/drawing/2014/main" id="{4E3B3956-83A2-4938-83F5-3B81272E3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977" y="2489999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判别器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9" name="Rectangle 169">
            <a:extLst>
              <a:ext uri="{FF2B5EF4-FFF2-40B4-BE49-F238E27FC236}">
                <a16:creationId xmlns:a16="http://schemas.microsoft.com/office/drawing/2014/main" id="{68927D77-441C-47E0-A5BA-48B08B15F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647" y="4514064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Conv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0" name="Rectangle 170">
            <a:extLst>
              <a:ext uri="{FF2B5EF4-FFF2-40B4-BE49-F238E27FC236}">
                <a16:creationId xmlns:a16="http://schemas.microsoft.com/office/drawing/2014/main" id="{EFCF73B2-D137-4001-BA7A-B89D1530C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647" y="5725329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Conv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1" name="Freeform 171">
            <a:extLst>
              <a:ext uri="{FF2B5EF4-FFF2-40B4-BE49-F238E27FC236}">
                <a16:creationId xmlns:a16="http://schemas.microsoft.com/office/drawing/2014/main" id="{56D34FE2-6AF6-405C-B564-7659A30731FC}"/>
              </a:ext>
            </a:extLst>
          </p:cNvPr>
          <p:cNvSpPr>
            <a:spLocks/>
          </p:cNvSpPr>
          <p:nvPr/>
        </p:nvSpPr>
        <p:spPr bwMode="auto">
          <a:xfrm>
            <a:off x="10250914" y="5731678"/>
            <a:ext cx="317500" cy="142875"/>
          </a:xfrm>
          <a:custGeom>
            <a:avLst/>
            <a:gdLst>
              <a:gd name="T0" fmla="*/ 0 w 200"/>
              <a:gd name="T1" fmla="*/ 90 h 90"/>
              <a:gd name="T2" fmla="*/ 111 w 200"/>
              <a:gd name="T3" fmla="*/ 90 h 90"/>
              <a:gd name="T4" fmla="*/ 200 w 200"/>
              <a:gd name="T5" fmla="*/ 0 h 90"/>
              <a:gd name="T6" fmla="*/ 89 w 200"/>
              <a:gd name="T7" fmla="*/ 0 h 90"/>
              <a:gd name="T8" fmla="*/ 0 w 200"/>
              <a:gd name="T9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90">
                <a:moveTo>
                  <a:pt x="0" y="90"/>
                </a:moveTo>
                <a:lnTo>
                  <a:pt x="111" y="90"/>
                </a:lnTo>
                <a:lnTo>
                  <a:pt x="200" y="0"/>
                </a:lnTo>
                <a:lnTo>
                  <a:pt x="89" y="0"/>
                </a:lnTo>
                <a:lnTo>
                  <a:pt x="0" y="90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2" name="Freeform 172">
            <a:extLst>
              <a:ext uri="{FF2B5EF4-FFF2-40B4-BE49-F238E27FC236}">
                <a16:creationId xmlns:a16="http://schemas.microsoft.com/office/drawing/2014/main" id="{C9089B3E-3322-4925-A507-AF06204581A1}"/>
              </a:ext>
            </a:extLst>
          </p:cNvPr>
          <p:cNvSpPr>
            <a:spLocks/>
          </p:cNvSpPr>
          <p:nvPr/>
        </p:nvSpPr>
        <p:spPr bwMode="auto">
          <a:xfrm>
            <a:off x="10427127" y="5731678"/>
            <a:ext cx="141288" cy="625476"/>
          </a:xfrm>
          <a:custGeom>
            <a:avLst/>
            <a:gdLst>
              <a:gd name="T0" fmla="*/ 0 w 89"/>
              <a:gd name="T1" fmla="*/ 394 h 394"/>
              <a:gd name="T2" fmla="*/ 89 w 89"/>
              <a:gd name="T3" fmla="*/ 304 h 394"/>
              <a:gd name="T4" fmla="*/ 89 w 89"/>
              <a:gd name="T5" fmla="*/ 0 h 394"/>
              <a:gd name="T6" fmla="*/ 0 w 89"/>
              <a:gd name="T7" fmla="*/ 90 h 394"/>
              <a:gd name="T8" fmla="*/ 0 w 89"/>
              <a:gd name="T9" fmla="*/ 394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394">
                <a:moveTo>
                  <a:pt x="0" y="394"/>
                </a:moveTo>
                <a:lnTo>
                  <a:pt x="89" y="304"/>
                </a:lnTo>
                <a:lnTo>
                  <a:pt x="89" y="0"/>
                </a:lnTo>
                <a:lnTo>
                  <a:pt x="0" y="90"/>
                </a:lnTo>
                <a:lnTo>
                  <a:pt x="0" y="394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3" name="Rectangle 173">
            <a:extLst>
              <a:ext uri="{FF2B5EF4-FFF2-40B4-BE49-F238E27FC236}">
                <a16:creationId xmlns:a16="http://schemas.microsoft.com/office/drawing/2014/main" id="{314CA520-F73A-45B4-8419-4D1F55550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0914" y="5874554"/>
            <a:ext cx="176213" cy="482601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4" name="Rectangle 174">
            <a:extLst>
              <a:ext uri="{FF2B5EF4-FFF2-40B4-BE49-F238E27FC236}">
                <a16:creationId xmlns:a16="http://schemas.microsoft.com/office/drawing/2014/main" id="{26D6AA88-5F49-49ED-98E0-53BE13EA4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2714" y="5898366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特征图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5" name="Rectangle 175">
            <a:extLst>
              <a:ext uri="{FF2B5EF4-FFF2-40B4-BE49-F238E27FC236}">
                <a16:creationId xmlns:a16="http://schemas.microsoft.com/office/drawing/2014/main" id="{AE54274A-9E07-4736-A119-30E23036A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751" y="4585502"/>
            <a:ext cx="250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Up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6" name="Rectangle 176">
            <a:extLst>
              <a:ext uri="{FF2B5EF4-FFF2-40B4-BE49-F238E27FC236}">
                <a16:creationId xmlns:a16="http://schemas.microsoft.com/office/drawing/2014/main" id="{2B1FBA27-B062-42E8-8739-7E38BB850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5113" y="4585502"/>
            <a:ext cx="689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" name="Rectangle 177">
            <a:extLst>
              <a:ext uri="{FF2B5EF4-FFF2-40B4-BE49-F238E27FC236}">
                <a16:creationId xmlns:a16="http://schemas.microsoft.com/office/drawing/2014/main" id="{277727D4-0B9B-4358-990B-BC258EA2C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5438" y="4585502"/>
            <a:ext cx="4440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Conv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8" name="Freeform 178">
            <a:extLst>
              <a:ext uri="{FF2B5EF4-FFF2-40B4-BE49-F238E27FC236}">
                <a16:creationId xmlns:a16="http://schemas.microsoft.com/office/drawing/2014/main" id="{D6CA44F1-82DE-42B8-B2E2-AF73BBF2EF22}"/>
              </a:ext>
            </a:extLst>
          </p:cNvPr>
          <p:cNvSpPr>
            <a:spLocks/>
          </p:cNvSpPr>
          <p:nvPr/>
        </p:nvSpPr>
        <p:spPr bwMode="auto">
          <a:xfrm>
            <a:off x="3064298" y="3021812"/>
            <a:ext cx="1198563" cy="1062039"/>
          </a:xfrm>
          <a:custGeom>
            <a:avLst/>
            <a:gdLst>
              <a:gd name="T0" fmla="*/ 410 w 4096"/>
              <a:gd name="T1" fmla="*/ 3628 h 3628"/>
              <a:gd name="T2" fmla="*/ 3687 w 4096"/>
              <a:gd name="T3" fmla="*/ 3628 h 3628"/>
              <a:gd name="T4" fmla="*/ 4096 w 4096"/>
              <a:gd name="T5" fmla="*/ 3219 h 3628"/>
              <a:gd name="T6" fmla="*/ 4096 w 4096"/>
              <a:gd name="T7" fmla="*/ 409 h 3628"/>
              <a:gd name="T8" fmla="*/ 3687 w 4096"/>
              <a:gd name="T9" fmla="*/ 0 h 3628"/>
              <a:gd name="T10" fmla="*/ 410 w 4096"/>
              <a:gd name="T11" fmla="*/ 0 h 3628"/>
              <a:gd name="T12" fmla="*/ 0 w 4096"/>
              <a:gd name="T13" fmla="*/ 409 h 3628"/>
              <a:gd name="T14" fmla="*/ 0 w 4096"/>
              <a:gd name="T15" fmla="*/ 3219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7" y="3628"/>
                </a:lnTo>
                <a:cubicBezTo>
                  <a:pt x="3913" y="3628"/>
                  <a:pt x="4096" y="3445"/>
                  <a:pt x="4096" y="3219"/>
                </a:cubicBezTo>
                <a:lnTo>
                  <a:pt x="4096" y="409"/>
                </a:lnTo>
                <a:cubicBezTo>
                  <a:pt x="4096" y="183"/>
                  <a:pt x="3913" y="0"/>
                  <a:pt x="3687" y="0"/>
                </a:cubicBezTo>
                <a:lnTo>
                  <a:pt x="410" y="0"/>
                </a:lnTo>
                <a:cubicBezTo>
                  <a:pt x="184" y="0"/>
                  <a:pt x="0" y="183"/>
                  <a:pt x="0" y="409"/>
                </a:cubicBezTo>
                <a:lnTo>
                  <a:pt x="0" y="3219"/>
                </a:lnTo>
                <a:cubicBezTo>
                  <a:pt x="0" y="3445"/>
                  <a:pt x="184" y="3628"/>
                  <a:pt x="410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9" name="Oval 179">
            <a:extLst>
              <a:ext uri="{FF2B5EF4-FFF2-40B4-BE49-F238E27FC236}">
                <a16:creationId xmlns:a16="http://schemas.microsoft.com/office/drawing/2014/main" id="{6EC7C621-F334-41B3-BCC4-A8D4F28D3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311" y="3444088"/>
            <a:ext cx="200025" cy="200025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0" name="Rectangle 180">
            <a:extLst>
              <a:ext uri="{FF2B5EF4-FFF2-40B4-BE49-F238E27FC236}">
                <a16:creationId xmlns:a16="http://schemas.microsoft.com/office/drawing/2014/main" id="{917E5920-A37B-44D1-A01E-A19756EA5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873" y="3431388"/>
            <a:ext cx="129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1" name="Oval 181">
            <a:extLst>
              <a:ext uri="{FF2B5EF4-FFF2-40B4-BE49-F238E27FC236}">
                <a16:creationId xmlns:a16="http://schemas.microsoft.com/office/drawing/2014/main" id="{99CF1461-1B1D-48EF-A9AF-757B09BB0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974" y="3445675"/>
            <a:ext cx="200025" cy="200025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2" name="Rectangle 182">
            <a:extLst>
              <a:ext uri="{FF2B5EF4-FFF2-40B4-BE49-F238E27FC236}">
                <a16:creationId xmlns:a16="http://schemas.microsoft.com/office/drawing/2014/main" id="{271A4CD7-D437-467D-B672-D8799C6A8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424" y="3396463"/>
            <a:ext cx="1298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3" name="Line 183">
            <a:extLst>
              <a:ext uri="{FF2B5EF4-FFF2-40B4-BE49-F238E27FC236}">
                <a16:creationId xmlns:a16="http://schemas.microsoft.com/office/drawing/2014/main" id="{297F1F56-063C-40FC-9419-1CA799994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4298" y="3553625"/>
            <a:ext cx="3968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4" name="Freeform 184">
            <a:extLst>
              <a:ext uri="{FF2B5EF4-FFF2-40B4-BE49-F238E27FC236}">
                <a16:creationId xmlns:a16="http://schemas.microsoft.com/office/drawing/2014/main" id="{1920E54F-0E94-464E-8FE5-41B3122CB1CD}"/>
              </a:ext>
            </a:extLst>
          </p:cNvPr>
          <p:cNvSpPr>
            <a:spLocks/>
          </p:cNvSpPr>
          <p:nvPr/>
        </p:nvSpPr>
        <p:spPr bwMode="auto">
          <a:xfrm>
            <a:off x="3450061" y="3509175"/>
            <a:ext cx="88900" cy="87313"/>
          </a:xfrm>
          <a:custGeom>
            <a:avLst/>
            <a:gdLst>
              <a:gd name="T0" fmla="*/ 0 w 56"/>
              <a:gd name="T1" fmla="*/ 0 h 55"/>
              <a:gd name="T2" fmla="*/ 56 w 56"/>
              <a:gd name="T3" fmla="*/ 27 h 55"/>
              <a:gd name="T4" fmla="*/ 1 w 56"/>
              <a:gd name="T5" fmla="*/ 55 h 55"/>
              <a:gd name="T6" fmla="*/ 0 w 56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5">
                <a:moveTo>
                  <a:pt x="0" y="0"/>
                </a:moveTo>
                <a:lnTo>
                  <a:pt x="56" y="27"/>
                </a:lnTo>
                <a:lnTo>
                  <a:pt x="1" y="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5" name="Line 185">
            <a:extLst>
              <a:ext uri="{FF2B5EF4-FFF2-40B4-BE49-F238E27FC236}">
                <a16:creationId xmlns:a16="http://schemas.microsoft.com/office/drawing/2014/main" id="{78913D24-9D95-4807-8D28-331901CBC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3186" y="3255175"/>
            <a:ext cx="28098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6" name="Freeform 186">
            <a:extLst>
              <a:ext uri="{FF2B5EF4-FFF2-40B4-BE49-F238E27FC236}">
                <a16:creationId xmlns:a16="http://schemas.microsoft.com/office/drawing/2014/main" id="{6D9AA63B-9A09-4556-B774-8A7FF96EF8BC}"/>
              </a:ext>
            </a:extLst>
          </p:cNvPr>
          <p:cNvSpPr>
            <a:spLocks/>
          </p:cNvSpPr>
          <p:nvPr/>
        </p:nvSpPr>
        <p:spPr bwMode="auto">
          <a:xfrm>
            <a:off x="3323061" y="3210725"/>
            <a:ext cx="88900" cy="88900"/>
          </a:xfrm>
          <a:custGeom>
            <a:avLst/>
            <a:gdLst>
              <a:gd name="T0" fmla="*/ 0 w 56"/>
              <a:gd name="T1" fmla="*/ 0 h 56"/>
              <a:gd name="T2" fmla="*/ 56 w 56"/>
              <a:gd name="T3" fmla="*/ 28 h 56"/>
              <a:gd name="T4" fmla="*/ 0 w 56"/>
              <a:gd name="T5" fmla="*/ 56 h 56"/>
              <a:gd name="T6" fmla="*/ 0 w 56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0"/>
                </a:moveTo>
                <a:lnTo>
                  <a:pt x="56" y="28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" name="Freeform 187">
            <a:extLst>
              <a:ext uri="{FF2B5EF4-FFF2-40B4-BE49-F238E27FC236}">
                <a16:creationId xmlns:a16="http://schemas.microsoft.com/office/drawing/2014/main" id="{CB8F150D-F89D-4330-B533-9E221864E801}"/>
              </a:ext>
            </a:extLst>
          </p:cNvPr>
          <p:cNvSpPr>
            <a:spLocks/>
          </p:cNvSpPr>
          <p:nvPr/>
        </p:nvSpPr>
        <p:spPr bwMode="auto">
          <a:xfrm>
            <a:off x="3064298" y="3726663"/>
            <a:ext cx="931863" cy="80963"/>
          </a:xfrm>
          <a:custGeom>
            <a:avLst/>
            <a:gdLst>
              <a:gd name="T0" fmla="*/ 0 w 587"/>
              <a:gd name="T1" fmla="*/ 51 h 51"/>
              <a:gd name="T2" fmla="*/ 587 w 587"/>
              <a:gd name="T3" fmla="*/ 51 h 51"/>
              <a:gd name="T4" fmla="*/ 587 w 587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7" h="51">
                <a:moveTo>
                  <a:pt x="0" y="51"/>
                </a:moveTo>
                <a:lnTo>
                  <a:pt x="587" y="51"/>
                </a:lnTo>
                <a:lnTo>
                  <a:pt x="587" y="0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8" name="Freeform 188">
            <a:extLst>
              <a:ext uri="{FF2B5EF4-FFF2-40B4-BE49-F238E27FC236}">
                <a16:creationId xmlns:a16="http://schemas.microsoft.com/office/drawing/2014/main" id="{796E1DB6-ACE9-44D1-AB42-324D7B1B53DE}"/>
              </a:ext>
            </a:extLst>
          </p:cNvPr>
          <p:cNvSpPr>
            <a:spLocks/>
          </p:cNvSpPr>
          <p:nvPr/>
        </p:nvSpPr>
        <p:spPr bwMode="auto">
          <a:xfrm>
            <a:off x="3951711" y="3648875"/>
            <a:ext cx="87313" cy="88900"/>
          </a:xfrm>
          <a:custGeom>
            <a:avLst/>
            <a:gdLst>
              <a:gd name="T0" fmla="*/ 0 w 55"/>
              <a:gd name="T1" fmla="*/ 56 h 56"/>
              <a:gd name="T2" fmla="*/ 28 w 55"/>
              <a:gd name="T3" fmla="*/ 0 h 56"/>
              <a:gd name="T4" fmla="*/ 55 w 55"/>
              <a:gd name="T5" fmla="*/ 56 h 56"/>
              <a:gd name="T6" fmla="*/ 0 w 55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56"/>
                </a:moveTo>
                <a:lnTo>
                  <a:pt x="28" y="0"/>
                </a:lnTo>
                <a:lnTo>
                  <a:pt x="55" y="56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9" name="Line 189">
            <a:extLst>
              <a:ext uri="{FF2B5EF4-FFF2-40B4-BE49-F238E27FC236}">
                <a16:creationId xmlns:a16="http://schemas.microsoft.com/office/drawing/2014/main" id="{E8A566D9-DCA1-4B52-A595-E8AD5016D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9349" y="3548863"/>
            <a:ext cx="8572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0" name="Freeform 190">
            <a:extLst>
              <a:ext uri="{FF2B5EF4-FFF2-40B4-BE49-F238E27FC236}">
                <a16:creationId xmlns:a16="http://schemas.microsoft.com/office/drawing/2014/main" id="{B68533FA-FD27-41B1-A798-74091776D565}"/>
              </a:ext>
            </a:extLst>
          </p:cNvPr>
          <p:cNvSpPr>
            <a:spLocks/>
          </p:cNvSpPr>
          <p:nvPr/>
        </p:nvSpPr>
        <p:spPr bwMode="auto">
          <a:xfrm>
            <a:off x="4173961" y="3504413"/>
            <a:ext cx="88900" cy="88900"/>
          </a:xfrm>
          <a:custGeom>
            <a:avLst/>
            <a:gdLst>
              <a:gd name="T0" fmla="*/ 1 w 56"/>
              <a:gd name="T1" fmla="*/ 0 h 56"/>
              <a:gd name="T2" fmla="*/ 56 w 56"/>
              <a:gd name="T3" fmla="*/ 28 h 56"/>
              <a:gd name="T4" fmla="*/ 0 w 56"/>
              <a:gd name="T5" fmla="*/ 56 h 56"/>
              <a:gd name="T6" fmla="*/ 1 w 56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1" y="0"/>
                </a:moveTo>
                <a:lnTo>
                  <a:pt x="56" y="28"/>
                </a:lnTo>
                <a:lnTo>
                  <a:pt x="0" y="56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1" name="Rectangle 191">
            <a:extLst>
              <a:ext uri="{FF2B5EF4-FFF2-40B4-BE49-F238E27FC236}">
                <a16:creationId xmlns:a16="http://schemas.microsoft.com/office/drawing/2014/main" id="{5A6DE302-3E0F-4C64-A1CA-BE6B68E93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082" y="3890227"/>
            <a:ext cx="7726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模态内注意力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2" name="Line 192">
            <a:extLst>
              <a:ext uri="{FF2B5EF4-FFF2-40B4-BE49-F238E27FC236}">
                <a16:creationId xmlns:a16="http://schemas.microsoft.com/office/drawing/2014/main" id="{C5973D9F-0E84-49A1-A00C-A5D8A3117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5323" y="3304387"/>
            <a:ext cx="0" cy="6508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3" name="Freeform 193">
            <a:extLst>
              <a:ext uri="{FF2B5EF4-FFF2-40B4-BE49-F238E27FC236}">
                <a16:creationId xmlns:a16="http://schemas.microsoft.com/office/drawing/2014/main" id="{57F04B7B-F161-4C76-A9EC-FBCFC6596C89}"/>
              </a:ext>
            </a:extLst>
          </p:cNvPr>
          <p:cNvSpPr>
            <a:spLocks/>
          </p:cNvSpPr>
          <p:nvPr/>
        </p:nvSpPr>
        <p:spPr bwMode="auto">
          <a:xfrm>
            <a:off x="3602461" y="3358362"/>
            <a:ext cx="87313" cy="88900"/>
          </a:xfrm>
          <a:custGeom>
            <a:avLst/>
            <a:gdLst>
              <a:gd name="T0" fmla="*/ 55 w 55"/>
              <a:gd name="T1" fmla="*/ 0 h 56"/>
              <a:gd name="T2" fmla="*/ 27 w 55"/>
              <a:gd name="T3" fmla="*/ 56 h 56"/>
              <a:gd name="T4" fmla="*/ 0 w 55"/>
              <a:gd name="T5" fmla="*/ 1 h 56"/>
              <a:gd name="T6" fmla="*/ 55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55" y="0"/>
                </a:moveTo>
                <a:lnTo>
                  <a:pt x="27" y="56"/>
                </a:lnTo>
                <a:lnTo>
                  <a:pt x="0" y="1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4" name="Rectangle 194">
            <a:extLst>
              <a:ext uri="{FF2B5EF4-FFF2-40B4-BE49-F238E27FC236}">
                <a16:creationId xmlns:a16="http://schemas.microsoft.com/office/drawing/2014/main" id="{A161BA68-2735-46EB-A9A6-61B023836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673" y="3115475"/>
            <a:ext cx="20839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weight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5" name="Line 195">
            <a:extLst>
              <a:ext uri="{FF2B5EF4-FFF2-40B4-BE49-F238E27FC236}">
                <a16:creationId xmlns:a16="http://schemas.microsoft.com/office/drawing/2014/main" id="{E6E70DE5-C57A-47F5-BE60-BB1FF12E3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923" y="3544100"/>
            <a:ext cx="61913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6" name="Freeform 196">
            <a:extLst>
              <a:ext uri="{FF2B5EF4-FFF2-40B4-BE49-F238E27FC236}">
                <a16:creationId xmlns:a16="http://schemas.microsoft.com/office/drawing/2014/main" id="{5BACE8D2-D311-4381-99C3-D3993D86A586}"/>
              </a:ext>
            </a:extLst>
          </p:cNvPr>
          <p:cNvSpPr>
            <a:spLocks/>
          </p:cNvSpPr>
          <p:nvPr/>
        </p:nvSpPr>
        <p:spPr bwMode="auto">
          <a:xfrm>
            <a:off x="3797723" y="3499650"/>
            <a:ext cx="87313" cy="88900"/>
          </a:xfrm>
          <a:custGeom>
            <a:avLst/>
            <a:gdLst>
              <a:gd name="T0" fmla="*/ 0 w 55"/>
              <a:gd name="T1" fmla="*/ 0 h 56"/>
              <a:gd name="T2" fmla="*/ 55 w 55"/>
              <a:gd name="T3" fmla="*/ 28 h 56"/>
              <a:gd name="T4" fmla="*/ 0 w 55"/>
              <a:gd name="T5" fmla="*/ 56 h 56"/>
              <a:gd name="T6" fmla="*/ 0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0"/>
                </a:moveTo>
                <a:lnTo>
                  <a:pt x="55" y="28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7" name="Rectangle 197">
            <a:extLst>
              <a:ext uri="{FF2B5EF4-FFF2-40B4-BE49-F238E27FC236}">
                <a16:creationId xmlns:a16="http://schemas.microsoft.com/office/drawing/2014/main" id="{54F1979E-082F-4F0C-9424-71852ACB5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961" y="3220250"/>
            <a:ext cx="71438" cy="71438"/>
          </a:xfrm>
          <a:prstGeom prst="rect">
            <a:avLst/>
          </a:prstGeom>
          <a:solidFill>
            <a:srgbClr val="ED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" name="Rectangle 198">
            <a:extLst>
              <a:ext uri="{FF2B5EF4-FFF2-40B4-BE49-F238E27FC236}">
                <a16:creationId xmlns:a16="http://schemas.microsoft.com/office/drawing/2014/main" id="{6493CB97-B960-48F6-9A7A-947806349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961" y="3220250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9" name="Rectangle 199">
            <a:extLst>
              <a:ext uri="{FF2B5EF4-FFF2-40B4-BE49-F238E27FC236}">
                <a16:creationId xmlns:a16="http://schemas.microsoft.com/office/drawing/2014/main" id="{ABFE57A2-35AE-44EA-8FE6-A02D9C437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811" y="3220250"/>
            <a:ext cx="73025" cy="71438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0" name="Rectangle 200">
            <a:extLst>
              <a:ext uri="{FF2B5EF4-FFF2-40B4-BE49-F238E27FC236}">
                <a16:creationId xmlns:a16="http://schemas.microsoft.com/office/drawing/2014/main" id="{1CA5D8D2-8C1D-4398-9CAC-BC129B21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811" y="3220250"/>
            <a:ext cx="73025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1" name="Rectangle 201">
            <a:extLst>
              <a:ext uri="{FF2B5EF4-FFF2-40B4-BE49-F238E27FC236}">
                <a16:creationId xmlns:a16="http://schemas.microsoft.com/office/drawing/2014/main" id="{4CE31CB0-B9F4-4668-A803-A185F2A58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836" y="3220250"/>
            <a:ext cx="71438" cy="71438"/>
          </a:xfrm>
          <a:prstGeom prst="rect">
            <a:avLst/>
          </a:pr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2" name="Rectangle 202">
            <a:extLst>
              <a:ext uri="{FF2B5EF4-FFF2-40B4-BE49-F238E27FC236}">
                <a16:creationId xmlns:a16="http://schemas.microsoft.com/office/drawing/2014/main" id="{4755DFBF-A6B9-4F76-8C00-608C1A04F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836" y="3220250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3" name="Rectangle 203">
            <a:extLst>
              <a:ext uri="{FF2B5EF4-FFF2-40B4-BE49-F238E27FC236}">
                <a16:creationId xmlns:a16="http://schemas.microsoft.com/office/drawing/2014/main" id="{35E9436A-EEFF-4754-BF9A-8CC809EDF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273" y="3220250"/>
            <a:ext cx="73025" cy="71438"/>
          </a:xfrm>
          <a:prstGeom prst="rect">
            <a:avLst/>
          </a:pr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4" name="Rectangle 204">
            <a:extLst>
              <a:ext uri="{FF2B5EF4-FFF2-40B4-BE49-F238E27FC236}">
                <a16:creationId xmlns:a16="http://schemas.microsoft.com/office/drawing/2014/main" id="{986A4CEA-817F-43C0-A927-155559B47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273" y="3220250"/>
            <a:ext cx="73025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206">
            <a:extLst>
              <a:ext uri="{FF2B5EF4-FFF2-40B4-BE49-F238E27FC236}">
                <a16:creationId xmlns:a16="http://schemas.microsoft.com/office/drawing/2014/main" id="{2332191D-70CC-472E-A71E-230548D39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703" y="3219456"/>
            <a:ext cx="71438" cy="71438"/>
          </a:xfrm>
          <a:prstGeom prst="rect">
            <a:avLst/>
          </a:pr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207">
            <a:extLst>
              <a:ext uri="{FF2B5EF4-FFF2-40B4-BE49-F238E27FC236}">
                <a16:creationId xmlns:a16="http://schemas.microsoft.com/office/drawing/2014/main" id="{52064605-EAF7-45F7-BFF6-D65DFD9CE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703" y="3219456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208">
            <a:extLst>
              <a:ext uri="{FF2B5EF4-FFF2-40B4-BE49-F238E27FC236}">
                <a16:creationId xmlns:a16="http://schemas.microsoft.com/office/drawing/2014/main" id="{9A54FD74-30B5-4C26-81D0-4B883BE68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141" y="3219456"/>
            <a:ext cx="71438" cy="71438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209">
            <a:extLst>
              <a:ext uri="{FF2B5EF4-FFF2-40B4-BE49-F238E27FC236}">
                <a16:creationId xmlns:a16="http://schemas.microsoft.com/office/drawing/2014/main" id="{CE1D7DCA-0713-44B4-BC06-10BE35686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141" y="3219456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Freeform 210">
            <a:extLst>
              <a:ext uri="{FF2B5EF4-FFF2-40B4-BE49-F238E27FC236}">
                <a16:creationId xmlns:a16="http://schemas.microsoft.com/office/drawing/2014/main" id="{6ADE27E0-774B-4E9E-806C-12E41C332CB3}"/>
              </a:ext>
            </a:extLst>
          </p:cNvPr>
          <p:cNvSpPr>
            <a:spLocks/>
          </p:cNvSpPr>
          <p:nvPr/>
        </p:nvSpPr>
        <p:spPr bwMode="auto">
          <a:xfrm>
            <a:off x="3013540" y="4314833"/>
            <a:ext cx="1198563" cy="1062039"/>
          </a:xfrm>
          <a:custGeom>
            <a:avLst/>
            <a:gdLst>
              <a:gd name="T0" fmla="*/ 410 w 4096"/>
              <a:gd name="T1" fmla="*/ 3628 h 3628"/>
              <a:gd name="T2" fmla="*/ 3686 w 4096"/>
              <a:gd name="T3" fmla="*/ 3628 h 3628"/>
              <a:gd name="T4" fmla="*/ 4096 w 4096"/>
              <a:gd name="T5" fmla="*/ 3218 h 3628"/>
              <a:gd name="T6" fmla="*/ 4096 w 4096"/>
              <a:gd name="T7" fmla="*/ 409 h 3628"/>
              <a:gd name="T8" fmla="*/ 3686 w 4096"/>
              <a:gd name="T9" fmla="*/ 0 h 3628"/>
              <a:gd name="T10" fmla="*/ 410 w 4096"/>
              <a:gd name="T11" fmla="*/ 0 h 3628"/>
              <a:gd name="T12" fmla="*/ 0 w 4096"/>
              <a:gd name="T13" fmla="*/ 409 h 3628"/>
              <a:gd name="T14" fmla="*/ 0 w 4096"/>
              <a:gd name="T15" fmla="*/ 3218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6" y="3628"/>
                </a:lnTo>
                <a:cubicBezTo>
                  <a:pt x="3913" y="3628"/>
                  <a:pt x="4096" y="3444"/>
                  <a:pt x="4096" y="3218"/>
                </a:cubicBezTo>
                <a:lnTo>
                  <a:pt x="4096" y="409"/>
                </a:lnTo>
                <a:cubicBezTo>
                  <a:pt x="4096" y="183"/>
                  <a:pt x="3913" y="0"/>
                  <a:pt x="3686" y="0"/>
                </a:cubicBezTo>
                <a:lnTo>
                  <a:pt x="410" y="0"/>
                </a:lnTo>
                <a:cubicBezTo>
                  <a:pt x="183" y="0"/>
                  <a:pt x="0" y="183"/>
                  <a:pt x="0" y="409"/>
                </a:cubicBezTo>
                <a:lnTo>
                  <a:pt x="0" y="3218"/>
                </a:lnTo>
                <a:cubicBezTo>
                  <a:pt x="0" y="3444"/>
                  <a:pt x="183" y="3628"/>
                  <a:pt x="410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Freeform 211">
            <a:extLst>
              <a:ext uri="{FF2B5EF4-FFF2-40B4-BE49-F238E27FC236}">
                <a16:creationId xmlns:a16="http://schemas.microsoft.com/office/drawing/2014/main" id="{1450BABB-A186-49F4-B698-A27D2ABD6A2E}"/>
              </a:ext>
            </a:extLst>
          </p:cNvPr>
          <p:cNvSpPr>
            <a:spLocks/>
          </p:cNvSpPr>
          <p:nvPr/>
        </p:nvSpPr>
        <p:spPr bwMode="auto">
          <a:xfrm>
            <a:off x="3026240" y="4314833"/>
            <a:ext cx="1196976" cy="1062039"/>
          </a:xfrm>
          <a:custGeom>
            <a:avLst/>
            <a:gdLst>
              <a:gd name="T0" fmla="*/ 410 w 4096"/>
              <a:gd name="T1" fmla="*/ 3628 h 3628"/>
              <a:gd name="T2" fmla="*/ 3687 w 4096"/>
              <a:gd name="T3" fmla="*/ 3628 h 3628"/>
              <a:gd name="T4" fmla="*/ 4096 w 4096"/>
              <a:gd name="T5" fmla="*/ 3218 h 3628"/>
              <a:gd name="T6" fmla="*/ 4096 w 4096"/>
              <a:gd name="T7" fmla="*/ 409 h 3628"/>
              <a:gd name="T8" fmla="*/ 3687 w 4096"/>
              <a:gd name="T9" fmla="*/ 0 h 3628"/>
              <a:gd name="T10" fmla="*/ 410 w 4096"/>
              <a:gd name="T11" fmla="*/ 0 h 3628"/>
              <a:gd name="T12" fmla="*/ 0 w 4096"/>
              <a:gd name="T13" fmla="*/ 409 h 3628"/>
              <a:gd name="T14" fmla="*/ 0 w 4096"/>
              <a:gd name="T15" fmla="*/ 3218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7" y="3628"/>
                </a:lnTo>
                <a:cubicBezTo>
                  <a:pt x="3913" y="3628"/>
                  <a:pt x="4096" y="3444"/>
                  <a:pt x="4096" y="3218"/>
                </a:cubicBezTo>
                <a:lnTo>
                  <a:pt x="4096" y="409"/>
                </a:lnTo>
                <a:cubicBezTo>
                  <a:pt x="4096" y="183"/>
                  <a:pt x="3913" y="0"/>
                  <a:pt x="3687" y="0"/>
                </a:cubicBezTo>
                <a:lnTo>
                  <a:pt x="410" y="0"/>
                </a:lnTo>
                <a:cubicBezTo>
                  <a:pt x="184" y="0"/>
                  <a:pt x="0" y="183"/>
                  <a:pt x="0" y="409"/>
                </a:cubicBezTo>
                <a:lnTo>
                  <a:pt x="0" y="3218"/>
                </a:lnTo>
                <a:cubicBezTo>
                  <a:pt x="0" y="3444"/>
                  <a:pt x="184" y="3628"/>
                  <a:pt x="410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Oval 212">
            <a:extLst>
              <a:ext uri="{FF2B5EF4-FFF2-40B4-BE49-F238E27FC236}">
                <a16:creationId xmlns:a16="http://schemas.microsoft.com/office/drawing/2014/main" id="{D243F112-3E41-447B-B78C-E324EFA28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253" y="4737109"/>
            <a:ext cx="198438" cy="198438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Rectangle 213">
            <a:extLst>
              <a:ext uri="{FF2B5EF4-FFF2-40B4-BE49-F238E27FC236}">
                <a16:creationId xmlns:a16="http://schemas.microsoft.com/office/drawing/2014/main" id="{633DE091-4F54-4C99-AB65-DA9EAB6FB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228" y="4724409"/>
            <a:ext cx="129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Oval 214">
            <a:extLst>
              <a:ext uri="{FF2B5EF4-FFF2-40B4-BE49-F238E27FC236}">
                <a16:creationId xmlns:a16="http://schemas.microsoft.com/office/drawing/2014/main" id="{1B294D7A-885A-4A27-B922-64712531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916" y="4738696"/>
            <a:ext cx="200025" cy="200025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Rectangle 215">
            <a:extLst>
              <a:ext uri="{FF2B5EF4-FFF2-40B4-BE49-F238E27FC236}">
                <a16:creationId xmlns:a16="http://schemas.microsoft.com/office/drawing/2014/main" id="{38F63B6C-96F5-41EB-A16B-6EDA5042F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366" y="4689484"/>
            <a:ext cx="1298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Line 216">
            <a:extLst>
              <a:ext uri="{FF2B5EF4-FFF2-40B4-BE49-F238E27FC236}">
                <a16:creationId xmlns:a16="http://schemas.microsoft.com/office/drawing/2014/main" id="{4EA7BA35-F2D2-49B3-A11D-2EDAC64B95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6240" y="4845059"/>
            <a:ext cx="396875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Freeform 217">
            <a:extLst>
              <a:ext uri="{FF2B5EF4-FFF2-40B4-BE49-F238E27FC236}">
                <a16:creationId xmlns:a16="http://schemas.microsoft.com/office/drawing/2014/main" id="{95487AA1-1350-4999-8D34-7342CB725865}"/>
              </a:ext>
            </a:extLst>
          </p:cNvPr>
          <p:cNvSpPr>
            <a:spLocks/>
          </p:cNvSpPr>
          <p:nvPr/>
        </p:nvSpPr>
        <p:spPr bwMode="auto">
          <a:xfrm>
            <a:off x="3412003" y="4802197"/>
            <a:ext cx="87313" cy="87313"/>
          </a:xfrm>
          <a:custGeom>
            <a:avLst/>
            <a:gdLst>
              <a:gd name="T0" fmla="*/ 0 w 55"/>
              <a:gd name="T1" fmla="*/ 0 h 55"/>
              <a:gd name="T2" fmla="*/ 55 w 55"/>
              <a:gd name="T3" fmla="*/ 27 h 55"/>
              <a:gd name="T4" fmla="*/ 0 w 55"/>
              <a:gd name="T5" fmla="*/ 55 h 55"/>
              <a:gd name="T6" fmla="*/ 0 w 55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0" y="0"/>
                </a:moveTo>
                <a:lnTo>
                  <a:pt x="55" y="27"/>
                </a:lnTo>
                <a:lnTo>
                  <a:pt x="0" y="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Line 218">
            <a:extLst>
              <a:ext uri="{FF2B5EF4-FFF2-40B4-BE49-F238E27FC236}">
                <a16:creationId xmlns:a16="http://schemas.microsoft.com/office/drawing/2014/main" id="{5E33AF69-B217-4BC5-92B5-6D8335053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3540" y="4548196"/>
            <a:ext cx="2825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Freeform 219">
            <a:extLst>
              <a:ext uri="{FF2B5EF4-FFF2-40B4-BE49-F238E27FC236}">
                <a16:creationId xmlns:a16="http://schemas.microsoft.com/office/drawing/2014/main" id="{CE9E7058-F64F-4D5E-9E4E-C86AB24790CD}"/>
              </a:ext>
            </a:extLst>
          </p:cNvPr>
          <p:cNvSpPr>
            <a:spLocks/>
          </p:cNvSpPr>
          <p:nvPr/>
        </p:nvSpPr>
        <p:spPr bwMode="auto">
          <a:xfrm>
            <a:off x="3285003" y="4503746"/>
            <a:ext cx="87313" cy="88900"/>
          </a:xfrm>
          <a:custGeom>
            <a:avLst/>
            <a:gdLst>
              <a:gd name="T0" fmla="*/ 0 w 55"/>
              <a:gd name="T1" fmla="*/ 0 h 56"/>
              <a:gd name="T2" fmla="*/ 55 w 55"/>
              <a:gd name="T3" fmla="*/ 28 h 56"/>
              <a:gd name="T4" fmla="*/ 0 w 55"/>
              <a:gd name="T5" fmla="*/ 56 h 56"/>
              <a:gd name="T6" fmla="*/ 0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0"/>
                </a:moveTo>
                <a:lnTo>
                  <a:pt x="55" y="28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Freeform 220">
            <a:extLst>
              <a:ext uri="{FF2B5EF4-FFF2-40B4-BE49-F238E27FC236}">
                <a16:creationId xmlns:a16="http://schemas.microsoft.com/office/drawing/2014/main" id="{CF07B6D3-6407-4B2C-9930-204C6D86A147}"/>
              </a:ext>
            </a:extLst>
          </p:cNvPr>
          <p:cNvSpPr>
            <a:spLocks/>
          </p:cNvSpPr>
          <p:nvPr/>
        </p:nvSpPr>
        <p:spPr bwMode="auto">
          <a:xfrm>
            <a:off x="3026240" y="5018097"/>
            <a:ext cx="930276" cy="82550"/>
          </a:xfrm>
          <a:custGeom>
            <a:avLst/>
            <a:gdLst>
              <a:gd name="T0" fmla="*/ 0 w 586"/>
              <a:gd name="T1" fmla="*/ 52 h 52"/>
              <a:gd name="T2" fmla="*/ 586 w 586"/>
              <a:gd name="T3" fmla="*/ 52 h 52"/>
              <a:gd name="T4" fmla="*/ 586 w 586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6" h="52">
                <a:moveTo>
                  <a:pt x="0" y="52"/>
                </a:moveTo>
                <a:lnTo>
                  <a:pt x="586" y="52"/>
                </a:lnTo>
                <a:lnTo>
                  <a:pt x="586" y="0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Freeform 221">
            <a:extLst>
              <a:ext uri="{FF2B5EF4-FFF2-40B4-BE49-F238E27FC236}">
                <a16:creationId xmlns:a16="http://schemas.microsoft.com/office/drawing/2014/main" id="{1B0A0BB4-1895-495F-A93B-00BA840E163C}"/>
              </a:ext>
            </a:extLst>
          </p:cNvPr>
          <p:cNvSpPr>
            <a:spLocks/>
          </p:cNvSpPr>
          <p:nvPr/>
        </p:nvSpPr>
        <p:spPr bwMode="auto">
          <a:xfrm>
            <a:off x="3913653" y="4941897"/>
            <a:ext cx="87313" cy="87313"/>
          </a:xfrm>
          <a:custGeom>
            <a:avLst/>
            <a:gdLst>
              <a:gd name="T0" fmla="*/ 0 w 55"/>
              <a:gd name="T1" fmla="*/ 55 h 55"/>
              <a:gd name="T2" fmla="*/ 27 w 55"/>
              <a:gd name="T3" fmla="*/ 0 h 55"/>
              <a:gd name="T4" fmla="*/ 55 w 55"/>
              <a:gd name="T5" fmla="*/ 55 h 55"/>
              <a:gd name="T6" fmla="*/ 0 w 55"/>
              <a:gd name="T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0" y="55"/>
                </a:moveTo>
                <a:lnTo>
                  <a:pt x="27" y="0"/>
                </a:lnTo>
                <a:lnTo>
                  <a:pt x="55" y="55"/>
                </a:lnTo>
                <a:lnTo>
                  <a:pt x="0" y="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Line 222">
            <a:extLst>
              <a:ext uri="{FF2B5EF4-FFF2-40B4-BE49-F238E27FC236}">
                <a16:creationId xmlns:a16="http://schemas.microsoft.com/office/drawing/2014/main" id="{0C16EB27-77FD-4D28-B355-C6B95D67C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941" y="4841884"/>
            <a:ext cx="92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Freeform 223">
            <a:extLst>
              <a:ext uri="{FF2B5EF4-FFF2-40B4-BE49-F238E27FC236}">
                <a16:creationId xmlns:a16="http://schemas.microsoft.com/office/drawing/2014/main" id="{5984DE0A-6063-4291-8D10-ED5150AB868E}"/>
              </a:ext>
            </a:extLst>
          </p:cNvPr>
          <p:cNvSpPr>
            <a:spLocks/>
          </p:cNvSpPr>
          <p:nvPr/>
        </p:nvSpPr>
        <p:spPr bwMode="auto">
          <a:xfrm>
            <a:off x="4135903" y="4797434"/>
            <a:ext cx="87313" cy="88900"/>
          </a:xfrm>
          <a:custGeom>
            <a:avLst/>
            <a:gdLst>
              <a:gd name="T0" fmla="*/ 0 w 55"/>
              <a:gd name="T1" fmla="*/ 0 h 56"/>
              <a:gd name="T2" fmla="*/ 55 w 55"/>
              <a:gd name="T3" fmla="*/ 28 h 56"/>
              <a:gd name="T4" fmla="*/ 0 w 55"/>
              <a:gd name="T5" fmla="*/ 56 h 56"/>
              <a:gd name="T6" fmla="*/ 0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0"/>
                </a:moveTo>
                <a:lnTo>
                  <a:pt x="55" y="28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Line 225">
            <a:extLst>
              <a:ext uri="{FF2B5EF4-FFF2-40B4-BE49-F238E27FC236}">
                <a16:creationId xmlns:a16="http://schemas.microsoft.com/office/drawing/2014/main" id="{B6DCD393-B151-4181-ADCC-FB0F94F3C9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7266" y="4597409"/>
            <a:ext cx="0" cy="6508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Freeform 226">
            <a:extLst>
              <a:ext uri="{FF2B5EF4-FFF2-40B4-BE49-F238E27FC236}">
                <a16:creationId xmlns:a16="http://schemas.microsoft.com/office/drawing/2014/main" id="{7A4AB565-E30D-4258-B21D-585CAA11D152}"/>
              </a:ext>
            </a:extLst>
          </p:cNvPr>
          <p:cNvSpPr>
            <a:spLocks/>
          </p:cNvSpPr>
          <p:nvPr/>
        </p:nvSpPr>
        <p:spPr bwMode="auto">
          <a:xfrm>
            <a:off x="3562816" y="4651384"/>
            <a:ext cx="87313" cy="88900"/>
          </a:xfrm>
          <a:custGeom>
            <a:avLst/>
            <a:gdLst>
              <a:gd name="T0" fmla="*/ 55 w 55"/>
              <a:gd name="T1" fmla="*/ 0 h 56"/>
              <a:gd name="T2" fmla="*/ 28 w 55"/>
              <a:gd name="T3" fmla="*/ 56 h 56"/>
              <a:gd name="T4" fmla="*/ 0 w 55"/>
              <a:gd name="T5" fmla="*/ 0 h 56"/>
              <a:gd name="T6" fmla="*/ 55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55" y="0"/>
                </a:moveTo>
                <a:lnTo>
                  <a:pt x="28" y="56"/>
                </a:lnTo>
                <a:lnTo>
                  <a:pt x="0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Rectangle 227">
            <a:extLst>
              <a:ext uri="{FF2B5EF4-FFF2-40B4-BE49-F238E27FC236}">
                <a16:creationId xmlns:a16="http://schemas.microsoft.com/office/drawing/2014/main" id="{FBC43D4B-74DE-462E-8050-A526E9F84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615" y="4408496"/>
            <a:ext cx="20839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weight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Line 228">
            <a:extLst>
              <a:ext uri="{FF2B5EF4-FFF2-40B4-BE49-F238E27FC236}">
                <a16:creationId xmlns:a16="http://schemas.microsoft.com/office/drawing/2014/main" id="{97322F7B-1D28-408A-A575-FEE6FD07E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7278" y="4837122"/>
            <a:ext cx="61913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Freeform 229">
            <a:extLst>
              <a:ext uri="{FF2B5EF4-FFF2-40B4-BE49-F238E27FC236}">
                <a16:creationId xmlns:a16="http://schemas.microsoft.com/office/drawing/2014/main" id="{21123CCD-89DC-43DC-B5B6-900270827599}"/>
              </a:ext>
            </a:extLst>
          </p:cNvPr>
          <p:cNvSpPr>
            <a:spLocks/>
          </p:cNvSpPr>
          <p:nvPr/>
        </p:nvSpPr>
        <p:spPr bwMode="auto">
          <a:xfrm>
            <a:off x="3758078" y="4792672"/>
            <a:ext cx="88900" cy="87313"/>
          </a:xfrm>
          <a:custGeom>
            <a:avLst/>
            <a:gdLst>
              <a:gd name="T0" fmla="*/ 0 w 56"/>
              <a:gd name="T1" fmla="*/ 0 h 55"/>
              <a:gd name="T2" fmla="*/ 56 w 56"/>
              <a:gd name="T3" fmla="*/ 28 h 55"/>
              <a:gd name="T4" fmla="*/ 0 w 56"/>
              <a:gd name="T5" fmla="*/ 55 h 55"/>
              <a:gd name="T6" fmla="*/ 0 w 56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5">
                <a:moveTo>
                  <a:pt x="0" y="0"/>
                </a:moveTo>
                <a:lnTo>
                  <a:pt x="56" y="28"/>
                </a:lnTo>
                <a:lnTo>
                  <a:pt x="0" y="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Rectangle 230">
            <a:extLst>
              <a:ext uri="{FF2B5EF4-FFF2-40B4-BE49-F238E27FC236}">
                <a16:creationId xmlns:a16="http://schemas.microsoft.com/office/drawing/2014/main" id="{732D2D6B-2160-41C3-B2E6-447F57F0B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315" y="4511684"/>
            <a:ext cx="71438" cy="73025"/>
          </a:xfrm>
          <a:prstGeom prst="rect">
            <a:avLst/>
          </a:prstGeom>
          <a:solidFill>
            <a:srgbClr val="ED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Rectangle 231">
            <a:extLst>
              <a:ext uri="{FF2B5EF4-FFF2-40B4-BE49-F238E27FC236}">
                <a16:creationId xmlns:a16="http://schemas.microsoft.com/office/drawing/2014/main" id="{160CF051-F7DB-4CBF-9B26-D4C2BDBF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315" y="4511684"/>
            <a:ext cx="71438" cy="73025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Rectangle 232">
            <a:extLst>
              <a:ext uri="{FF2B5EF4-FFF2-40B4-BE49-F238E27FC236}">
                <a16:creationId xmlns:a16="http://schemas.microsoft.com/office/drawing/2014/main" id="{7BECDE0A-A098-4BA3-8FAD-A64CE59A1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753" y="4511684"/>
            <a:ext cx="71438" cy="73025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Rectangle 233">
            <a:extLst>
              <a:ext uri="{FF2B5EF4-FFF2-40B4-BE49-F238E27FC236}">
                <a16:creationId xmlns:a16="http://schemas.microsoft.com/office/drawing/2014/main" id="{7A6DCF99-10A2-4797-8D8B-BBA6F0180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753" y="4511684"/>
            <a:ext cx="71438" cy="73025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Rectangle 234">
            <a:extLst>
              <a:ext uri="{FF2B5EF4-FFF2-40B4-BE49-F238E27FC236}">
                <a16:creationId xmlns:a16="http://schemas.microsoft.com/office/drawing/2014/main" id="{CA6CD770-D504-458E-8ADF-1EE57F298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778" y="4511684"/>
            <a:ext cx="71438" cy="73025"/>
          </a:xfrm>
          <a:prstGeom prst="rect">
            <a:avLst/>
          </a:pr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Rectangle 235">
            <a:extLst>
              <a:ext uri="{FF2B5EF4-FFF2-40B4-BE49-F238E27FC236}">
                <a16:creationId xmlns:a16="http://schemas.microsoft.com/office/drawing/2014/main" id="{2C4788F6-9074-4D88-8D14-768C4CAD3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778" y="4511684"/>
            <a:ext cx="71438" cy="73025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Rectangle 236">
            <a:extLst>
              <a:ext uri="{FF2B5EF4-FFF2-40B4-BE49-F238E27FC236}">
                <a16:creationId xmlns:a16="http://schemas.microsoft.com/office/drawing/2014/main" id="{AFE748BB-D1AF-4E12-AFB5-C31C3500B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216" y="4511684"/>
            <a:ext cx="71438" cy="73025"/>
          </a:xfrm>
          <a:prstGeom prst="rect">
            <a:avLst/>
          </a:pr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Rectangle 237">
            <a:extLst>
              <a:ext uri="{FF2B5EF4-FFF2-40B4-BE49-F238E27FC236}">
                <a16:creationId xmlns:a16="http://schemas.microsoft.com/office/drawing/2014/main" id="{0AA4E2AD-F947-4098-9755-B834DB10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216" y="4511684"/>
            <a:ext cx="71438" cy="73025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Rectangle 238">
            <a:extLst>
              <a:ext uri="{FF2B5EF4-FFF2-40B4-BE49-F238E27FC236}">
                <a16:creationId xmlns:a16="http://schemas.microsoft.com/office/drawing/2014/main" id="{7092649B-0BF8-4BCC-9764-C0D6AEEE1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653" y="4511684"/>
            <a:ext cx="71438" cy="73025"/>
          </a:xfrm>
          <a:prstGeom prst="rect">
            <a:avLst/>
          </a:pr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Rectangle 239">
            <a:extLst>
              <a:ext uri="{FF2B5EF4-FFF2-40B4-BE49-F238E27FC236}">
                <a16:creationId xmlns:a16="http://schemas.microsoft.com/office/drawing/2014/main" id="{A7477916-2AEC-4114-A141-1D7C9237A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653" y="4511684"/>
            <a:ext cx="71438" cy="73025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Rectangle 240">
            <a:extLst>
              <a:ext uri="{FF2B5EF4-FFF2-40B4-BE49-F238E27FC236}">
                <a16:creationId xmlns:a16="http://schemas.microsoft.com/office/drawing/2014/main" id="{B061BADC-748A-476B-A87A-0B3F5FCBB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091" y="4511684"/>
            <a:ext cx="73025" cy="73025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Rectangle 241">
            <a:extLst>
              <a:ext uri="{FF2B5EF4-FFF2-40B4-BE49-F238E27FC236}">
                <a16:creationId xmlns:a16="http://schemas.microsoft.com/office/drawing/2014/main" id="{A822D2B2-9C86-4846-AFF6-E7C2401B8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091" y="4511684"/>
            <a:ext cx="73025" cy="73025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Freeform 242">
            <a:extLst>
              <a:ext uri="{FF2B5EF4-FFF2-40B4-BE49-F238E27FC236}">
                <a16:creationId xmlns:a16="http://schemas.microsoft.com/office/drawing/2014/main" id="{91805A4B-7F82-427C-8CAD-845D11D5CE4C}"/>
              </a:ext>
            </a:extLst>
          </p:cNvPr>
          <p:cNvSpPr>
            <a:spLocks/>
          </p:cNvSpPr>
          <p:nvPr/>
        </p:nvSpPr>
        <p:spPr bwMode="auto">
          <a:xfrm>
            <a:off x="3010365" y="5524510"/>
            <a:ext cx="1198563" cy="1062039"/>
          </a:xfrm>
          <a:custGeom>
            <a:avLst/>
            <a:gdLst>
              <a:gd name="T0" fmla="*/ 410 w 4096"/>
              <a:gd name="T1" fmla="*/ 3628 h 3628"/>
              <a:gd name="T2" fmla="*/ 3687 w 4096"/>
              <a:gd name="T3" fmla="*/ 3628 h 3628"/>
              <a:gd name="T4" fmla="*/ 4096 w 4096"/>
              <a:gd name="T5" fmla="*/ 3219 h 3628"/>
              <a:gd name="T6" fmla="*/ 4096 w 4096"/>
              <a:gd name="T7" fmla="*/ 410 h 3628"/>
              <a:gd name="T8" fmla="*/ 3687 w 4096"/>
              <a:gd name="T9" fmla="*/ 0 h 3628"/>
              <a:gd name="T10" fmla="*/ 410 w 4096"/>
              <a:gd name="T11" fmla="*/ 0 h 3628"/>
              <a:gd name="T12" fmla="*/ 0 w 4096"/>
              <a:gd name="T13" fmla="*/ 410 h 3628"/>
              <a:gd name="T14" fmla="*/ 0 w 4096"/>
              <a:gd name="T15" fmla="*/ 3219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7" y="3628"/>
                </a:lnTo>
                <a:cubicBezTo>
                  <a:pt x="3913" y="3628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3"/>
                  <a:pt x="3913" y="0"/>
                  <a:pt x="3687" y="0"/>
                </a:cubicBezTo>
                <a:lnTo>
                  <a:pt x="410" y="0"/>
                </a:lnTo>
                <a:cubicBezTo>
                  <a:pt x="184" y="0"/>
                  <a:pt x="0" y="183"/>
                  <a:pt x="0" y="410"/>
                </a:cubicBezTo>
                <a:lnTo>
                  <a:pt x="0" y="3219"/>
                </a:lnTo>
                <a:cubicBezTo>
                  <a:pt x="0" y="3445"/>
                  <a:pt x="184" y="3628"/>
                  <a:pt x="410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Freeform 243">
            <a:extLst>
              <a:ext uri="{FF2B5EF4-FFF2-40B4-BE49-F238E27FC236}">
                <a16:creationId xmlns:a16="http://schemas.microsoft.com/office/drawing/2014/main" id="{9E05E7A7-3678-4C06-92AB-036564DC0384}"/>
              </a:ext>
            </a:extLst>
          </p:cNvPr>
          <p:cNvSpPr>
            <a:spLocks/>
          </p:cNvSpPr>
          <p:nvPr/>
        </p:nvSpPr>
        <p:spPr bwMode="auto">
          <a:xfrm>
            <a:off x="3023065" y="5524510"/>
            <a:ext cx="1196976" cy="1062039"/>
          </a:xfrm>
          <a:custGeom>
            <a:avLst/>
            <a:gdLst>
              <a:gd name="T0" fmla="*/ 410 w 4096"/>
              <a:gd name="T1" fmla="*/ 3628 h 3628"/>
              <a:gd name="T2" fmla="*/ 3687 w 4096"/>
              <a:gd name="T3" fmla="*/ 3628 h 3628"/>
              <a:gd name="T4" fmla="*/ 4096 w 4096"/>
              <a:gd name="T5" fmla="*/ 3219 h 3628"/>
              <a:gd name="T6" fmla="*/ 4096 w 4096"/>
              <a:gd name="T7" fmla="*/ 410 h 3628"/>
              <a:gd name="T8" fmla="*/ 3687 w 4096"/>
              <a:gd name="T9" fmla="*/ 0 h 3628"/>
              <a:gd name="T10" fmla="*/ 410 w 4096"/>
              <a:gd name="T11" fmla="*/ 0 h 3628"/>
              <a:gd name="T12" fmla="*/ 0 w 4096"/>
              <a:gd name="T13" fmla="*/ 410 h 3628"/>
              <a:gd name="T14" fmla="*/ 0 w 4096"/>
              <a:gd name="T15" fmla="*/ 3219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7" y="3628"/>
                </a:lnTo>
                <a:cubicBezTo>
                  <a:pt x="3913" y="3628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3"/>
                  <a:pt x="3913" y="0"/>
                  <a:pt x="3687" y="0"/>
                </a:cubicBezTo>
                <a:lnTo>
                  <a:pt x="410" y="0"/>
                </a:lnTo>
                <a:cubicBezTo>
                  <a:pt x="184" y="0"/>
                  <a:pt x="0" y="183"/>
                  <a:pt x="0" y="410"/>
                </a:cubicBezTo>
                <a:lnTo>
                  <a:pt x="0" y="3219"/>
                </a:lnTo>
                <a:cubicBezTo>
                  <a:pt x="0" y="3445"/>
                  <a:pt x="184" y="3628"/>
                  <a:pt x="410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Oval 244">
            <a:extLst>
              <a:ext uri="{FF2B5EF4-FFF2-40B4-BE49-F238E27FC236}">
                <a16:creationId xmlns:a16="http://schemas.microsoft.com/office/drawing/2014/main" id="{F17BCD80-3057-4018-9693-71F25986F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490" y="5946786"/>
            <a:ext cx="200025" cy="200025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Rectangle 245">
            <a:extLst>
              <a:ext uri="{FF2B5EF4-FFF2-40B4-BE49-F238E27FC236}">
                <a16:creationId xmlns:a16="http://schemas.microsoft.com/office/drawing/2014/main" id="{7D970829-F4BA-44EB-B0DC-056DA0DFA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053" y="5934086"/>
            <a:ext cx="129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Oval 246">
            <a:extLst>
              <a:ext uri="{FF2B5EF4-FFF2-40B4-BE49-F238E27FC236}">
                <a16:creationId xmlns:a16="http://schemas.microsoft.com/office/drawing/2014/main" id="{B1D1836A-7506-44D6-9BDF-FD3918B70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741" y="5948373"/>
            <a:ext cx="200025" cy="200025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Rectangle 247">
            <a:extLst>
              <a:ext uri="{FF2B5EF4-FFF2-40B4-BE49-F238E27FC236}">
                <a16:creationId xmlns:a16="http://schemas.microsoft.com/office/drawing/2014/main" id="{8DEB7E2E-6F3B-4F5B-83F2-B4DFA8C1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191" y="5899161"/>
            <a:ext cx="1298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Line 248">
            <a:extLst>
              <a:ext uri="{FF2B5EF4-FFF2-40B4-BE49-F238E27FC236}">
                <a16:creationId xmlns:a16="http://schemas.microsoft.com/office/drawing/2014/main" id="{99BD6AD5-98CA-49CD-A147-A397F9FB9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065" y="6056324"/>
            <a:ext cx="3968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Freeform 249">
            <a:extLst>
              <a:ext uri="{FF2B5EF4-FFF2-40B4-BE49-F238E27FC236}">
                <a16:creationId xmlns:a16="http://schemas.microsoft.com/office/drawing/2014/main" id="{75E01EA5-CF0B-49A7-9614-B97A5C140348}"/>
              </a:ext>
            </a:extLst>
          </p:cNvPr>
          <p:cNvSpPr>
            <a:spLocks/>
          </p:cNvSpPr>
          <p:nvPr/>
        </p:nvSpPr>
        <p:spPr bwMode="auto">
          <a:xfrm>
            <a:off x="3408828" y="6011873"/>
            <a:ext cx="87313" cy="87313"/>
          </a:xfrm>
          <a:custGeom>
            <a:avLst/>
            <a:gdLst>
              <a:gd name="T0" fmla="*/ 0 w 55"/>
              <a:gd name="T1" fmla="*/ 0 h 55"/>
              <a:gd name="T2" fmla="*/ 55 w 55"/>
              <a:gd name="T3" fmla="*/ 27 h 55"/>
              <a:gd name="T4" fmla="*/ 0 w 55"/>
              <a:gd name="T5" fmla="*/ 55 h 55"/>
              <a:gd name="T6" fmla="*/ 0 w 55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0" y="0"/>
                </a:moveTo>
                <a:lnTo>
                  <a:pt x="55" y="27"/>
                </a:lnTo>
                <a:lnTo>
                  <a:pt x="0" y="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Line 250">
            <a:extLst>
              <a:ext uri="{FF2B5EF4-FFF2-40B4-BE49-F238E27FC236}">
                <a16:creationId xmlns:a16="http://schemas.microsoft.com/office/drawing/2014/main" id="{9D1AFA50-5A55-4B54-A8EC-91671E8F7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0365" y="5757873"/>
            <a:ext cx="2825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Freeform 251">
            <a:extLst>
              <a:ext uri="{FF2B5EF4-FFF2-40B4-BE49-F238E27FC236}">
                <a16:creationId xmlns:a16="http://schemas.microsoft.com/office/drawing/2014/main" id="{ACE37CDA-BFD5-446F-8B18-6DB22B760228}"/>
              </a:ext>
            </a:extLst>
          </p:cNvPr>
          <p:cNvSpPr>
            <a:spLocks/>
          </p:cNvSpPr>
          <p:nvPr/>
        </p:nvSpPr>
        <p:spPr bwMode="auto">
          <a:xfrm>
            <a:off x="3281828" y="5713423"/>
            <a:ext cx="87313" cy="88900"/>
          </a:xfrm>
          <a:custGeom>
            <a:avLst/>
            <a:gdLst>
              <a:gd name="T0" fmla="*/ 0 w 55"/>
              <a:gd name="T1" fmla="*/ 0 h 56"/>
              <a:gd name="T2" fmla="*/ 55 w 55"/>
              <a:gd name="T3" fmla="*/ 28 h 56"/>
              <a:gd name="T4" fmla="*/ 0 w 55"/>
              <a:gd name="T5" fmla="*/ 56 h 56"/>
              <a:gd name="T6" fmla="*/ 0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0"/>
                </a:moveTo>
                <a:lnTo>
                  <a:pt x="55" y="28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Freeform 252">
            <a:extLst>
              <a:ext uri="{FF2B5EF4-FFF2-40B4-BE49-F238E27FC236}">
                <a16:creationId xmlns:a16="http://schemas.microsoft.com/office/drawing/2014/main" id="{B6B5FCE5-982B-445A-BE84-148938B0702B}"/>
              </a:ext>
            </a:extLst>
          </p:cNvPr>
          <p:cNvSpPr>
            <a:spLocks/>
          </p:cNvSpPr>
          <p:nvPr/>
        </p:nvSpPr>
        <p:spPr bwMode="auto">
          <a:xfrm>
            <a:off x="3023065" y="6229361"/>
            <a:ext cx="930276" cy="80963"/>
          </a:xfrm>
          <a:custGeom>
            <a:avLst/>
            <a:gdLst>
              <a:gd name="T0" fmla="*/ 0 w 586"/>
              <a:gd name="T1" fmla="*/ 51 h 51"/>
              <a:gd name="T2" fmla="*/ 586 w 586"/>
              <a:gd name="T3" fmla="*/ 51 h 51"/>
              <a:gd name="T4" fmla="*/ 586 w 586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6" h="51">
                <a:moveTo>
                  <a:pt x="0" y="51"/>
                </a:moveTo>
                <a:lnTo>
                  <a:pt x="586" y="51"/>
                </a:lnTo>
                <a:lnTo>
                  <a:pt x="586" y="0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Freeform 253">
            <a:extLst>
              <a:ext uri="{FF2B5EF4-FFF2-40B4-BE49-F238E27FC236}">
                <a16:creationId xmlns:a16="http://schemas.microsoft.com/office/drawing/2014/main" id="{ED1BD910-6729-4C39-A1C8-067F3686D652}"/>
              </a:ext>
            </a:extLst>
          </p:cNvPr>
          <p:cNvSpPr>
            <a:spLocks/>
          </p:cNvSpPr>
          <p:nvPr/>
        </p:nvSpPr>
        <p:spPr bwMode="auto">
          <a:xfrm>
            <a:off x="3908891" y="6151574"/>
            <a:ext cx="88900" cy="88900"/>
          </a:xfrm>
          <a:custGeom>
            <a:avLst/>
            <a:gdLst>
              <a:gd name="T0" fmla="*/ 0 w 56"/>
              <a:gd name="T1" fmla="*/ 56 h 56"/>
              <a:gd name="T2" fmla="*/ 28 w 56"/>
              <a:gd name="T3" fmla="*/ 0 h 56"/>
              <a:gd name="T4" fmla="*/ 56 w 56"/>
              <a:gd name="T5" fmla="*/ 56 h 56"/>
              <a:gd name="T6" fmla="*/ 0 w 56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56"/>
                </a:moveTo>
                <a:lnTo>
                  <a:pt x="28" y="0"/>
                </a:lnTo>
                <a:lnTo>
                  <a:pt x="56" y="56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Line 254">
            <a:extLst>
              <a:ext uri="{FF2B5EF4-FFF2-40B4-BE49-F238E27FC236}">
                <a16:creationId xmlns:a16="http://schemas.microsoft.com/office/drawing/2014/main" id="{EE340FF0-A410-4C0B-90AC-142E01782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766" y="6051561"/>
            <a:ext cx="92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Freeform 255">
            <a:extLst>
              <a:ext uri="{FF2B5EF4-FFF2-40B4-BE49-F238E27FC236}">
                <a16:creationId xmlns:a16="http://schemas.microsoft.com/office/drawing/2014/main" id="{489C6ED6-760D-419E-9D25-3666E513E5EF}"/>
              </a:ext>
            </a:extLst>
          </p:cNvPr>
          <p:cNvSpPr>
            <a:spLocks/>
          </p:cNvSpPr>
          <p:nvPr/>
        </p:nvSpPr>
        <p:spPr bwMode="auto">
          <a:xfrm>
            <a:off x="4132728" y="6007111"/>
            <a:ext cx="87313" cy="88900"/>
          </a:xfrm>
          <a:custGeom>
            <a:avLst/>
            <a:gdLst>
              <a:gd name="T0" fmla="*/ 0 w 55"/>
              <a:gd name="T1" fmla="*/ 0 h 56"/>
              <a:gd name="T2" fmla="*/ 55 w 55"/>
              <a:gd name="T3" fmla="*/ 28 h 56"/>
              <a:gd name="T4" fmla="*/ 0 w 55"/>
              <a:gd name="T5" fmla="*/ 56 h 56"/>
              <a:gd name="T6" fmla="*/ 0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0"/>
                </a:moveTo>
                <a:lnTo>
                  <a:pt x="55" y="28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Line 257">
            <a:extLst>
              <a:ext uri="{FF2B5EF4-FFF2-40B4-BE49-F238E27FC236}">
                <a16:creationId xmlns:a16="http://schemas.microsoft.com/office/drawing/2014/main" id="{9A595AD1-76EE-4E84-8DED-2CB528C4E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4091" y="5807086"/>
            <a:ext cx="0" cy="6508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Freeform 258">
            <a:extLst>
              <a:ext uri="{FF2B5EF4-FFF2-40B4-BE49-F238E27FC236}">
                <a16:creationId xmlns:a16="http://schemas.microsoft.com/office/drawing/2014/main" id="{FB0909D8-4FBC-492C-BD55-DD760D609BC0}"/>
              </a:ext>
            </a:extLst>
          </p:cNvPr>
          <p:cNvSpPr>
            <a:spLocks/>
          </p:cNvSpPr>
          <p:nvPr/>
        </p:nvSpPr>
        <p:spPr bwMode="auto">
          <a:xfrm>
            <a:off x="3559641" y="5861061"/>
            <a:ext cx="87313" cy="88900"/>
          </a:xfrm>
          <a:custGeom>
            <a:avLst/>
            <a:gdLst>
              <a:gd name="T0" fmla="*/ 55 w 55"/>
              <a:gd name="T1" fmla="*/ 0 h 56"/>
              <a:gd name="T2" fmla="*/ 28 w 55"/>
              <a:gd name="T3" fmla="*/ 56 h 56"/>
              <a:gd name="T4" fmla="*/ 0 w 55"/>
              <a:gd name="T5" fmla="*/ 1 h 56"/>
              <a:gd name="T6" fmla="*/ 55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55" y="0"/>
                </a:moveTo>
                <a:lnTo>
                  <a:pt x="28" y="56"/>
                </a:lnTo>
                <a:lnTo>
                  <a:pt x="0" y="1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Rectangle 259">
            <a:extLst>
              <a:ext uri="{FF2B5EF4-FFF2-40B4-BE49-F238E27FC236}">
                <a16:creationId xmlns:a16="http://schemas.microsoft.com/office/drawing/2014/main" id="{48A9F2FC-866C-43D2-B1CA-3F2F4AA5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853" y="5618173"/>
            <a:ext cx="20839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weight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Line 260">
            <a:extLst>
              <a:ext uri="{FF2B5EF4-FFF2-40B4-BE49-F238E27FC236}">
                <a16:creationId xmlns:a16="http://schemas.microsoft.com/office/drawing/2014/main" id="{AA146CBC-88E6-49B1-BBC9-D61DEAD58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4103" y="6046799"/>
            <a:ext cx="61913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Freeform 261">
            <a:extLst>
              <a:ext uri="{FF2B5EF4-FFF2-40B4-BE49-F238E27FC236}">
                <a16:creationId xmlns:a16="http://schemas.microsoft.com/office/drawing/2014/main" id="{23E07C9C-1BE2-42FA-8191-E7274269C554}"/>
              </a:ext>
            </a:extLst>
          </p:cNvPr>
          <p:cNvSpPr>
            <a:spLocks/>
          </p:cNvSpPr>
          <p:nvPr/>
        </p:nvSpPr>
        <p:spPr bwMode="auto">
          <a:xfrm>
            <a:off x="3754903" y="6002348"/>
            <a:ext cx="87313" cy="88900"/>
          </a:xfrm>
          <a:custGeom>
            <a:avLst/>
            <a:gdLst>
              <a:gd name="T0" fmla="*/ 0 w 55"/>
              <a:gd name="T1" fmla="*/ 0 h 56"/>
              <a:gd name="T2" fmla="*/ 55 w 55"/>
              <a:gd name="T3" fmla="*/ 28 h 56"/>
              <a:gd name="T4" fmla="*/ 0 w 55"/>
              <a:gd name="T5" fmla="*/ 56 h 56"/>
              <a:gd name="T6" fmla="*/ 0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0"/>
                </a:moveTo>
                <a:lnTo>
                  <a:pt x="55" y="28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Rectangle 262">
            <a:extLst>
              <a:ext uri="{FF2B5EF4-FFF2-40B4-BE49-F238E27FC236}">
                <a16:creationId xmlns:a16="http://schemas.microsoft.com/office/drawing/2014/main" id="{5D5AC4EB-2069-4671-BB2F-23AF36008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140" y="5722948"/>
            <a:ext cx="71438" cy="71438"/>
          </a:xfrm>
          <a:prstGeom prst="rect">
            <a:avLst/>
          </a:prstGeom>
          <a:solidFill>
            <a:srgbClr val="ED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Rectangle 263">
            <a:extLst>
              <a:ext uri="{FF2B5EF4-FFF2-40B4-BE49-F238E27FC236}">
                <a16:creationId xmlns:a16="http://schemas.microsoft.com/office/drawing/2014/main" id="{BA20A6D8-E844-478A-BED9-E3FCC47F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140" y="5722948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Rectangle 264">
            <a:extLst>
              <a:ext uri="{FF2B5EF4-FFF2-40B4-BE49-F238E27FC236}">
                <a16:creationId xmlns:a16="http://schemas.microsoft.com/office/drawing/2014/main" id="{B9918A67-8F3E-4160-AD29-37525D12D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578" y="5722948"/>
            <a:ext cx="71438" cy="71438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Rectangle 265">
            <a:extLst>
              <a:ext uri="{FF2B5EF4-FFF2-40B4-BE49-F238E27FC236}">
                <a16:creationId xmlns:a16="http://schemas.microsoft.com/office/drawing/2014/main" id="{2BBB9062-A05A-48C7-8E6F-B5975D3D5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578" y="5722948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Rectangle 266">
            <a:extLst>
              <a:ext uri="{FF2B5EF4-FFF2-40B4-BE49-F238E27FC236}">
                <a16:creationId xmlns:a16="http://schemas.microsoft.com/office/drawing/2014/main" id="{172A524A-297C-4325-900B-627734CF8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015" y="5722948"/>
            <a:ext cx="73025" cy="71438"/>
          </a:xfrm>
          <a:prstGeom prst="rect">
            <a:avLst/>
          </a:pr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Rectangle 267">
            <a:extLst>
              <a:ext uri="{FF2B5EF4-FFF2-40B4-BE49-F238E27FC236}">
                <a16:creationId xmlns:a16="http://schemas.microsoft.com/office/drawing/2014/main" id="{DF6EB2D5-A36C-4113-819A-73BC0564B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015" y="5722948"/>
            <a:ext cx="73025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Rectangle 268">
            <a:extLst>
              <a:ext uri="{FF2B5EF4-FFF2-40B4-BE49-F238E27FC236}">
                <a16:creationId xmlns:a16="http://schemas.microsoft.com/office/drawing/2014/main" id="{23AF5269-85E6-4F84-8F6A-B550962F9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041" y="5722948"/>
            <a:ext cx="71438" cy="71438"/>
          </a:xfrm>
          <a:prstGeom prst="rect">
            <a:avLst/>
          </a:pr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Rectangle 269">
            <a:extLst>
              <a:ext uri="{FF2B5EF4-FFF2-40B4-BE49-F238E27FC236}">
                <a16:creationId xmlns:a16="http://schemas.microsoft.com/office/drawing/2014/main" id="{55A44CCE-DE57-4DDB-A66E-0CE20FC07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041" y="5722948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Rectangle 270">
            <a:extLst>
              <a:ext uri="{FF2B5EF4-FFF2-40B4-BE49-F238E27FC236}">
                <a16:creationId xmlns:a16="http://schemas.microsoft.com/office/drawing/2014/main" id="{8956496C-E016-464E-B1D4-7DF1FDE2A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478" y="5722948"/>
            <a:ext cx="71438" cy="71438"/>
          </a:xfrm>
          <a:prstGeom prst="rect">
            <a:avLst/>
          </a:pr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Rectangle 271">
            <a:extLst>
              <a:ext uri="{FF2B5EF4-FFF2-40B4-BE49-F238E27FC236}">
                <a16:creationId xmlns:a16="http://schemas.microsoft.com/office/drawing/2014/main" id="{68B25D17-56BC-4EA8-9EA5-174A9769D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478" y="5722948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Rectangle 272">
            <a:extLst>
              <a:ext uri="{FF2B5EF4-FFF2-40B4-BE49-F238E27FC236}">
                <a16:creationId xmlns:a16="http://schemas.microsoft.com/office/drawing/2014/main" id="{969DDAD6-7CEC-4D15-BEA9-4FEF5B0B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916" y="5722948"/>
            <a:ext cx="73025" cy="71438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Rectangle 273">
            <a:extLst>
              <a:ext uri="{FF2B5EF4-FFF2-40B4-BE49-F238E27FC236}">
                <a16:creationId xmlns:a16="http://schemas.microsoft.com/office/drawing/2014/main" id="{04243FAD-2AE0-4D93-8272-6DC6BED1D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916" y="5722948"/>
            <a:ext cx="73025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Rectangle 274">
            <a:extLst>
              <a:ext uri="{FF2B5EF4-FFF2-40B4-BE49-F238E27FC236}">
                <a16:creationId xmlns:a16="http://schemas.microsoft.com/office/drawing/2014/main" id="{D26EC41F-CB46-4D37-BE61-318B63BF8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64" y="2514605"/>
            <a:ext cx="92392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转换网络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5C4303C0-EC19-4E08-8578-F9712F7DA3BA}"/>
                  </a:ext>
                </a:extLst>
              </p:cNvPr>
              <p:cNvSpPr txBox="1"/>
              <p:nvPr/>
            </p:nvSpPr>
            <p:spPr>
              <a:xfrm>
                <a:off x="2124428" y="1305999"/>
                <a:ext cx="1040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真实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5C4303C0-EC19-4E08-8578-F9712F7DA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428" y="1305999"/>
                <a:ext cx="1040247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Rectangle 28">
            <a:extLst>
              <a:ext uri="{FF2B5EF4-FFF2-40B4-BE49-F238E27FC236}">
                <a16:creationId xmlns:a16="http://schemas.microsoft.com/office/drawing/2014/main" id="{B695503A-CB55-4DD3-8577-B66F8F052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810" y="1259684"/>
            <a:ext cx="768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Encoder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7" name="Line 100">
            <a:extLst>
              <a:ext uri="{FF2B5EF4-FFF2-40B4-BE49-F238E27FC236}">
                <a16:creationId xmlns:a16="http://schemas.microsoft.com/office/drawing/2014/main" id="{67E96E2A-A3AF-4D04-8E13-9A5C763C3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7685" y="1593060"/>
            <a:ext cx="1160463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4" name="Freeform 101">
            <a:extLst>
              <a:ext uri="{FF2B5EF4-FFF2-40B4-BE49-F238E27FC236}">
                <a16:creationId xmlns:a16="http://schemas.microsoft.com/office/drawing/2014/main" id="{3EAB8490-DB0D-4FCA-933B-A9CEAB607834}"/>
              </a:ext>
            </a:extLst>
          </p:cNvPr>
          <p:cNvSpPr>
            <a:spLocks/>
          </p:cNvSpPr>
          <p:nvPr/>
        </p:nvSpPr>
        <p:spPr bwMode="auto">
          <a:xfrm>
            <a:off x="6338148" y="1551784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2 h 63"/>
              <a:gd name="T4" fmla="*/ 0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2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380F63DA-6126-4F99-AEF3-6554E5B4B7BA}"/>
                  </a:ext>
                </a:extLst>
              </p:cNvPr>
              <p:cNvSpPr txBox="1"/>
              <p:nvPr/>
            </p:nvSpPr>
            <p:spPr>
              <a:xfrm>
                <a:off x="6442135" y="1289609"/>
                <a:ext cx="136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m:t>重建</m:t>
                      </m:r>
                      <m:r>
                        <a:rPr lang="zh-CN" alt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380F63DA-6126-4F99-AEF3-6554E5B4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135" y="1289609"/>
                <a:ext cx="136864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Rectangle 191">
            <a:extLst>
              <a:ext uri="{FF2B5EF4-FFF2-40B4-BE49-F238E27FC236}">
                <a16:creationId xmlns:a16="http://schemas.microsoft.com/office/drawing/2014/main" id="{CDEE96F9-1BC6-443C-8DB1-1FB423117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239" y="5192078"/>
            <a:ext cx="7726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模态内注意力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" name="Rectangle 191">
            <a:extLst>
              <a:ext uri="{FF2B5EF4-FFF2-40B4-BE49-F238E27FC236}">
                <a16:creationId xmlns:a16="http://schemas.microsoft.com/office/drawing/2014/main" id="{DE20519E-4597-4C66-8A79-B3111A829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623" y="6408749"/>
            <a:ext cx="7726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模态内注意力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8" name="Rectangle 191">
            <a:extLst>
              <a:ext uri="{FF2B5EF4-FFF2-40B4-BE49-F238E27FC236}">
                <a16:creationId xmlns:a16="http://schemas.microsoft.com/office/drawing/2014/main" id="{E7E1CC0F-DE16-46F2-AC6D-B1480CC26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225" y="4757487"/>
            <a:ext cx="8463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模态间注意力</a:t>
            </a:r>
            <a:endParaRPr kumimoji="0" lang="zh-CN" altLang="zh-CN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2306F372-C4BE-483A-8116-C6016C2B13B4}"/>
                  </a:ext>
                </a:extLst>
              </p:cNvPr>
              <p:cNvSpPr txBox="1"/>
              <p:nvPr/>
            </p:nvSpPr>
            <p:spPr>
              <a:xfrm>
                <a:off x="284364" y="3331174"/>
                <a:ext cx="75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2306F372-C4BE-483A-8116-C6016C2B1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64" y="3331174"/>
                <a:ext cx="7533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12197B1A-4F0A-4100-92D3-5FEAC1878F5C}"/>
                  </a:ext>
                </a:extLst>
              </p:cNvPr>
              <p:cNvSpPr txBox="1"/>
              <p:nvPr/>
            </p:nvSpPr>
            <p:spPr>
              <a:xfrm>
                <a:off x="290076" y="4616481"/>
                <a:ext cx="75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12197B1A-4F0A-4100-92D3-5FEAC1878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76" y="4616481"/>
                <a:ext cx="7533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E1A9079B-B0E6-4FDB-BCB1-BF3171E19030}"/>
                  </a:ext>
                </a:extLst>
              </p:cNvPr>
              <p:cNvSpPr txBox="1"/>
              <p:nvPr/>
            </p:nvSpPr>
            <p:spPr>
              <a:xfrm>
                <a:off x="284364" y="5895985"/>
                <a:ext cx="75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E1A9079B-B0E6-4FDB-BCB1-BF3171E19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64" y="5895985"/>
                <a:ext cx="75337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5AEB8C19-C350-427B-84BD-0E8B76589A5F}"/>
                  </a:ext>
                </a:extLst>
              </p:cNvPr>
              <p:cNvSpPr txBox="1"/>
              <p:nvPr/>
            </p:nvSpPr>
            <p:spPr>
              <a:xfrm>
                <a:off x="8949740" y="2693198"/>
                <a:ext cx="1040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真实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5AEB8C19-C350-427B-84BD-0E8B76589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740" y="2693198"/>
                <a:ext cx="104024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4A9238E1-47A1-4B05-A90A-900F6A4B25B0}"/>
                  </a:ext>
                </a:extLst>
              </p:cNvPr>
              <p:cNvSpPr txBox="1"/>
              <p:nvPr/>
            </p:nvSpPr>
            <p:spPr>
              <a:xfrm>
                <a:off x="8847409" y="4666841"/>
                <a:ext cx="136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m:t>生成</m:t>
                      </m:r>
                      <m:r>
                        <a:rPr lang="zh-CN" alt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4A9238E1-47A1-4B05-A90A-900F6A4B2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409" y="4666841"/>
                <a:ext cx="1368640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53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72537" y="1371600"/>
            <a:ext cx="11261052" cy="4444620"/>
            <a:chOff x="172537" y="1371600"/>
            <a:chExt cx="11261052" cy="4444620"/>
          </a:xfrm>
        </p:grpSpPr>
        <p:grpSp>
          <p:nvGrpSpPr>
            <p:cNvPr id="4" name="组合 3"/>
            <p:cNvGrpSpPr/>
            <p:nvPr/>
          </p:nvGrpSpPr>
          <p:grpSpPr>
            <a:xfrm>
              <a:off x="172537" y="1371600"/>
              <a:ext cx="11261052" cy="4114800"/>
              <a:chOff x="172537" y="1371600"/>
              <a:chExt cx="11261052" cy="4114800"/>
            </a:xfrm>
          </p:grpSpPr>
          <p:pic>
            <p:nvPicPr>
              <p:cNvPr id="1028" name="Picture 4" descr="E:\Dropbox\Graduation project\ACM MM 2021\CVPR2021pptx\inter_attenti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1812" y="1371600"/>
                <a:ext cx="5631777" cy="411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5" descr="E:\Dropbox\Graduation project\ACM MM 2021\CVPR2021pptx\no_uncertainty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537" y="1371600"/>
                <a:ext cx="5629275" cy="411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文本框 25">
              <a:extLst>
                <a:ext uri="{FF2B5EF4-FFF2-40B4-BE49-F238E27FC236}">
                  <a16:creationId xmlns:a16="http://schemas.microsoft.com/office/drawing/2014/main" id="{59901647-02FF-E148-B742-4C6E3EDDAE76}"/>
                </a:ext>
              </a:extLst>
            </p:cNvPr>
            <p:cNvSpPr txBox="1"/>
            <p:nvPr/>
          </p:nvSpPr>
          <p:spPr>
            <a:xfrm>
              <a:off x="2048880" y="5354555"/>
              <a:ext cx="1876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26">
              <a:extLst>
                <a:ext uri="{FF2B5EF4-FFF2-40B4-BE49-F238E27FC236}">
                  <a16:creationId xmlns:a16="http://schemas.microsoft.com/office/drawing/2014/main" id="{B647080D-9ECC-154F-8999-DE40C2240A89}"/>
                </a:ext>
              </a:extLst>
            </p:cNvPr>
            <p:cNvSpPr txBox="1"/>
            <p:nvPr/>
          </p:nvSpPr>
          <p:spPr>
            <a:xfrm>
              <a:off x="7679406" y="5354555"/>
              <a:ext cx="1876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0844" y="528506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visualization of feature maps </a:t>
            </a:r>
            <a:r>
              <a:rPr lang="zh-CN" altLang="en-US" dirty="0"/>
              <a:t>原图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25468" y="6274857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无</a:t>
            </a:r>
            <a:r>
              <a:rPr lang="en-US" altLang="zh-CN" dirty="0"/>
              <a:t>MA</a:t>
            </a:r>
            <a:r>
              <a:rPr lang="zh-CN" altLang="en-US" dirty="0"/>
              <a:t>，无</a:t>
            </a:r>
            <a:r>
              <a:rPr lang="en-US" altLang="zh-CN" dirty="0"/>
              <a:t>cls</a:t>
            </a:r>
            <a:r>
              <a:rPr lang="zh-CN" altLang="en-US" dirty="0"/>
              <a:t>；</a:t>
            </a:r>
            <a:r>
              <a:rPr lang="en-US" altLang="zh-CN" dirty="0"/>
              <a:t>b</a:t>
            </a:r>
            <a:r>
              <a:rPr lang="zh-CN" altLang="en-US" dirty="0"/>
              <a:t>有</a:t>
            </a:r>
            <a:r>
              <a:rPr lang="en-US" altLang="zh-CN" dirty="0"/>
              <a:t>MA</a:t>
            </a:r>
            <a:r>
              <a:rPr lang="zh-CN" altLang="en-US" dirty="0"/>
              <a:t>，有</a:t>
            </a:r>
            <a:r>
              <a:rPr lang="en-US" altLang="zh-CN" dirty="0"/>
              <a:t>unc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0624" y="713172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确认该图均为验证集中</a:t>
            </a:r>
            <a:r>
              <a:rPr lang="en-US" altLang="zh-CN" dirty="0"/>
              <a:t>6</a:t>
            </a:r>
            <a:r>
              <a:rPr lang="zh-CN" altLang="en-US" dirty="0"/>
              <a:t>号图片四种模态提取的特征</a:t>
            </a:r>
          </a:p>
        </p:txBody>
      </p:sp>
    </p:spTree>
    <p:extLst>
      <p:ext uri="{BB962C8B-B14F-4D97-AF65-F5344CB8AC3E}">
        <p14:creationId xmlns:p14="http://schemas.microsoft.com/office/powerpoint/2010/main" val="313685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32" y="1006519"/>
            <a:ext cx="6402388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683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89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visualization of feature maps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19083" y="6228717"/>
            <a:ext cx="329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无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，有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cls</a:t>
            </a:r>
            <a:r>
              <a:rPr lang="zh-CN" altLang="en-US" dirty="0"/>
              <a:t>；</a:t>
            </a:r>
            <a:r>
              <a:rPr lang="en-US" altLang="zh-CN" dirty="0"/>
              <a:t>b</a:t>
            </a:r>
            <a:r>
              <a:rPr lang="zh-CN" altLang="en-US" dirty="0"/>
              <a:t>有</a:t>
            </a:r>
            <a:r>
              <a:rPr lang="en-US" altLang="zh-CN" dirty="0"/>
              <a:t>MA</a:t>
            </a:r>
            <a:r>
              <a:rPr lang="zh-CN" altLang="en-US" dirty="0"/>
              <a:t>，有</a:t>
            </a:r>
            <a:r>
              <a:rPr lang="en-US" altLang="zh-CN" dirty="0"/>
              <a:t>cls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无</a:t>
            </a:r>
            <a:r>
              <a:rPr lang="en-US" altLang="zh-CN" dirty="0"/>
              <a:t>MA</a:t>
            </a:r>
            <a:r>
              <a:rPr lang="zh-CN" altLang="en-US" dirty="0"/>
              <a:t>，有</a:t>
            </a:r>
            <a:r>
              <a:rPr lang="en-US" altLang="zh-CN" dirty="0"/>
              <a:t>uc</a:t>
            </a:r>
            <a:r>
              <a:rPr lang="zh-CN" altLang="en-US" dirty="0"/>
              <a:t>；</a:t>
            </a:r>
            <a:r>
              <a:rPr lang="en-US" altLang="zh-CN" dirty="0"/>
              <a:t>d</a:t>
            </a:r>
            <a:r>
              <a:rPr lang="zh-CN" altLang="en-US" dirty="0"/>
              <a:t>有</a:t>
            </a:r>
            <a:r>
              <a:rPr lang="en-US" altLang="zh-CN" dirty="0"/>
              <a:t>MA</a:t>
            </a:r>
            <a:r>
              <a:rPr lang="zh-CN" altLang="en-US" dirty="0"/>
              <a:t>，有</a:t>
            </a:r>
            <a:r>
              <a:rPr lang="en-US" altLang="zh-CN" dirty="0"/>
              <a:t>uc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7193" y="838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验证集</a:t>
            </a:r>
            <a:r>
              <a:rPr lang="en-US" altLang="zh-CN" dirty="0"/>
              <a:t>6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087142" y="293831"/>
            <a:ext cx="7350620" cy="5903277"/>
            <a:chOff x="2087142" y="293831"/>
            <a:chExt cx="7350620" cy="5903277"/>
          </a:xfrm>
        </p:grpSpPr>
        <p:pic>
          <p:nvPicPr>
            <p:cNvPr id="2053" name="Picture 5" descr="E:\Dropbox\Graduation project\ACM MM 2021\CVPR2021pptx\baseline+cl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142" y="293831"/>
              <a:ext cx="3676651" cy="2867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E:\Dropbox\Graduation project\ACM MM 2021\CVPR2021pptx\baseline+cls+M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794" y="293831"/>
              <a:ext cx="3673968" cy="2867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E:\Dropbox\Graduation project\ACM MM 2021\CVPR2021pptx\baseline+uc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142" y="3121360"/>
              <a:ext cx="3676652" cy="2844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本框 25">
              <a:extLst>
                <a:ext uri="{FF2B5EF4-FFF2-40B4-BE49-F238E27FC236}">
                  <a16:creationId xmlns:a16="http://schemas.microsoft.com/office/drawing/2014/main" id="{59901647-02FF-E148-B742-4C6E3EDDAE76}"/>
                </a:ext>
              </a:extLst>
            </p:cNvPr>
            <p:cNvSpPr txBox="1"/>
            <p:nvPr/>
          </p:nvSpPr>
          <p:spPr>
            <a:xfrm>
              <a:off x="2987173" y="2909185"/>
              <a:ext cx="1876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56" name="Picture 8" descr="E:\Dropbox\Graduation project\ACM MM 2021\CVPR2021pptx\baseline+uc+MA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643" y="3160856"/>
              <a:ext cx="3674119" cy="2805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本框 26">
              <a:extLst>
                <a:ext uri="{FF2B5EF4-FFF2-40B4-BE49-F238E27FC236}">
                  <a16:creationId xmlns:a16="http://schemas.microsoft.com/office/drawing/2014/main" id="{B647080D-9ECC-154F-8999-DE40C2240A89}"/>
                </a:ext>
              </a:extLst>
            </p:cNvPr>
            <p:cNvSpPr txBox="1"/>
            <p:nvPr/>
          </p:nvSpPr>
          <p:spPr>
            <a:xfrm>
              <a:off x="6662484" y="2909185"/>
              <a:ext cx="1876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27">
              <a:extLst>
                <a:ext uri="{FF2B5EF4-FFF2-40B4-BE49-F238E27FC236}">
                  <a16:creationId xmlns:a16="http://schemas.microsoft.com/office/drawing/2014/main" id="{815B1770-C312-754F-82A9-B69E89F18BA3}"/>
                </a:ext>
              </a:extLst>
            </p:cNvPr>
            <p:cNvSpPr txBox="1"/>
            <p:nvPr/>
          </p:nvSpPr>
          <p:spPr>
            <a:xfrm>
              <a:off x="3221746" y="5735443"/>
              <a:ext cx="1407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29">
              <a:extLst>
                <a:ext uri="{FF2B5EF4-FFF2-40B4-BE49-F238E27FC236}">
                  <a16:creationId xmlns:a16="http://schemas.microsoft.com/office/drawing/2014/main" id="{11F97A70-0050-FE4C-89C5-6DBACA5F9C42}"/>
                </a:ext>
              </a:extLst>
            </p:cNvPr>
            <p:cNvSpPr txBox="1"/>
            <p:nvPr/>
          </p:nvSpPr>
          <p:spPr>
            <a:xfrm>
              <a:off x="6897057" y="5735443"/>
              <a:ext cx="1407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77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E:\Dropbox\Graduation project\project\multi-modal-image-translation\multi-modal-image-translation-UC\new_resultsGP0.1_5_MA2\val-400\fake_flair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868" y="4602368"/>
            <a:ext cx="1108800" cy="11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ropbox\Graduation project\project\multi-modal-image-translation\multi-modal-image-translation-UC\new_resultsGP0.1_5_MA2\val-400\fake_t2\8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225" y="3476627"/>
            <a:ext cx="1108800" cy="11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E:\Dropbox\Graduation project\project\multi-modal-image-translation\multi-modal-image-translation-UC\new_resultsGP0.1_5_MA2\val-400\fake_t1ce\8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851" y="2346317"/>
            <a:ext cx="1106012" cy="110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Dropbox\Graduation project\project\multi-modal-image-translation\multi-modal-image-translation-UC\new_resultsGP0.1_5_MA2\val-400\fake_t1\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063" y="1213577"/>
            <a:ext cx="1108800" cy="11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ADC634F6-8451-437C-827A-297F361E3023}"/>
              </a:ext>
            </a:extLst>
          </p:cNvPr>
          <p:cNvGrpSpPr/>
          <p:nvPr/>
        </p:nvGrpSpPr>
        <p:grpSpPr>
          <a:xfrm>
            <a:off x="5025600" y="4600800"/>
            <a:ext cx="5537904" cy="1108800"/>
            <a:chOff x="4500716" y="3238476"/>
            <a:chExt cx="5537904" cy="1108800"/>
          </a:xfrm>
        </p:grpSpPr>
        <p:pic>
          <p:nvPicPr>
            <p:cNvPr id="187" name="图片 186" descr="图片包含 照片, 海胆, 黑暗, 男人&#10;&#10;描述已自动生成">
              <a:extLst>
                <a:ext uri="{FF2B5EF4-FFF2-40B4-BE49-F238E27FC236}">
                  <a16:creationId xmlns:a16="http://schemas.microsoft.com/office/drawing/2014/main" id="{B67ECCC4-4E8C-441C-875D-5604EE0A0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1343" y="3238476"/>
              <a:ext cx="1107277" cy="1107277"/>
            </a:xfrm>
            <a:prstGeom prst="rect">
              <a:avLst/>
            </a:prstGeom>
          </p:spPr>
        </p:pic>
        <p:pic>
          <p:nvPicPr>
            <p:cNvPr id="189" name="图片 188" descr="图片包含 动物, 黑暗, 海胆, 照片&#10;&#10;描述已自动生成">
              <a:extLst>
                <a:ext uri="{FF2B5EF4-FFF2-40B4-BE49-F238E27FC236}">
                  <a16:creationId xmlns:a16="http://schemas.microsoft.com/office/drawing/2014/main" id="{240EBC98-6847-46FF-8B9E-EC330410D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6792" y="3238476"/>
              <a:ext cx="1108800" cy="1108800"/>
            </a:xfrm>
            <a:prstGeom prst="rect">
              <a:avLst/>
            </a:prstGeom>
          </p:spPr>
        </p:pic>
        <p:pic>
          <p:nvPicPr>
            <p:cNvPr id="190" name="图片 189" descr="图片包含 动物, 火山口, 黑暗, 海胆&#10;&#10;描述已自动生成">
              <a:extLst>
                <a:ext uri="{FF2B5EF4-FFF2-40B4-BE49-F238E27FC236}">
                  <a16:creationId xmlns:a16="http://schemas.microsoft.com/office/drawing/2014/main" id="{89FB2472-F3F3-473D-87F8-9067A2A6D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716" y="3240000"/>
              <a:ext cx="1107276" cy="1107276"/>
            </a:xfrm>
            <a:prstGeom prst="rect">
              <a:avLst/>
            </a:prstGeom>
          </p:spPr>
        </p:pic>
        <p:pic>
          <p:nvPicPr>
            <p:cNvPr id="191" name="图片 190" descr="图片包含 动物, 海胆, 黑暗, 石头&#10;&#10;描述已自动生成">
              <a:extLst>
                <a:ext uri="{FF2B5EF4-FFF2-40B4-BE49-F238E27FC236}">
                  <a16:creationId xmlns:a16="http://schemas.microsoft.com/office/drawing/2014/main" id="{2318CF24-0D43-4700-A387-14C73B9E6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992" y="3238476"/>
              <a:ext cx="1108800" cy="1108800"/>
            </a:xfrm>
            <a:prstGeom prst="rect">
              <a:avLst/>
            </a:prstGeom>
          </p:spPr>
        </p:pic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60F2AE0F-A513-4B19-9A66-D86246069869}"/>
              </a:ext>
            </a:extLst>
          </p:cNvPr>
          <p:cNvGrpSpPr/>
          <p:nvPr/>
        </p:nvGrpSpPr>
        <p:grpSpPr>
          <a:xfrm>
            <a:off x="5025600" y="3477600"/>
            <a:ext cx="5540913" cy="1108800"/>
            <a:chOff x="3673108" y="4680000"/>
            <a:chExt cx="5540913" cy="1108800"/>
          </a:xfrm>
        </p:grpSpPr>
        <p:pic>
          <p:nvPicPr>
            <p:cNvPr id="182" name="图片 181" descr="图片包含 动物, 海胆, 看着, 鸟&#10;&#10;描述已自动生成">
              <a:extLst>
                <a:ext uri="{FF2B5EF4-FFF2-40B4-BE49-F238E27FC236}">
                  <a16:creationId xmlns:a16="http://schemas.microsoft.com/office/drawing/2014/main" id="{7A010CD3-5D65-4CCF-B3E1-2A1035303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194" y="4680000"/>
              <a:ext cx="1107827" cy="1107827"/>
            </a:xfrm>
            <a:prstGeom prst="rect">
              <a:avLst/>
            </a:prstGeom>
          </p:spPr>
        </p:pic>
        <p:pic>
          <p:nvPicPr>
            <p:cNvPr id="183" name="图片 182" descr="图片包含 动物, 游戏机, 屏幕, 海胆&#10;&#10;描述已自动生成">
              <a:extLst>
                <a:ext uri="{FF2B5EF4-FFF2-40B4-BE49-F238E27FC236}">
                  <a16:creationId xmlns:a16="http://schemas.microsoft.com/office/drawing/2014/main" id="{4BD101B2-C52D-42B7-AC54-B33F15277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603" y="4680000"/>
              <a:ext cx="1108800" cy="1108800"/>
            </a:xfrm>
            <a:prstGeom prst="rect">
              <a:avLst/>
            </a:prstGeom>
          </p:spPr>
        </p:pic>
        <p:pic>
          <p:nvPicPr>
            <p:cNvPr id="184" name="图片 183" descr="图片包含 动物, 海胆, 照片, 黑暗&#10;&#10;描述已自动生成">
              <a:extLst>
                <a:ext uri="{FF2B5EF4-FFF2-40B4-BE49-F238E27FC236}">
                  <a16:creationId xmlns:a16="http://schemas.microsoft.com/office/drawing/2014/main" id="{23AEE365-95C1-44FA-8654-6D1EDD443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3108" y="4680000"/>
              <a:ext cx="1107553" cy="1107553"/>
            </a:xfrm>
            <a:prstGeom prst="rect">
              <a:avLst/>
            </a:prstGeom>
          </p:spPr>
        </p:pic>
        <p:pic>
          <p:nvPicPr>
            <p:cNvPr id="185" name="图片 184" descr="图片包含 动物, 海胆, 黑暗, 照片&#10;&#10;描述已自动生成">
              <a:extLst>
                <a:ext uri="{FF2B5EF4-FFF2-40B4-BE49-F238E27FC236}">
                  <a16:creationId xmlns:a16="http://schemas.microsoft.com/office/drawing/2014/main" id="{78E63736-C406-4C26-A560-653F93C3E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461" y="4680000"/>
              <a:ext cx="1108800" cy="1108800"/>
            </a:xfrm>
            <a:prstGeom prst="rect">
              <a:avLst/>
            </a:prstGeom>
          </p:spPr>
        </p:pic>
      </p:grpSp>
      <p:pic>
        <p:nvPicPr>
          <p:cNvPr id="175" name="图片 174" descr="图片包含 户外, 黑暗, 钟表, 照片&#10;&#10;描述已自动生成">
            <a:extLst>
              <a:ext uri="{FF2B5EF4-FFF2-40B4-BE49-F238E27FC236}">
                <a16:creationId xmlns:a16="http://schemas.microsoft.com/office/drawing/2014/main" id="{7CEFE2D2-1FD7-442F-A0F0-1EBB872B74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640" y="2345186"/>
            <a:ext cx="1107279" cy="1107279"/>
          </a:xfrm>
          <a:prstGeom prst="rect">
            <a:avLst/>
          </a:prstGeom>
        </p:spPr>
      </p:pic>
      <p:pic>
        <p:nvPicPr>
          <p:cNvPr id="177" name="图片 176" descr="图片包含 动物, 海胆, 照片, 前&#10;&#10;描述已自动生成">
            <a:extLst>
              <a:ext uri="{FF2B5EF4-FFF2-40B4-BE49-F238E27FC236}">
                <a16:creationId xmlns:a16="http://schemas.microsoft.com/office/drawing/2014/main" id="{FDC6DF09-6349-4928-9342-4793879208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63" y="2345324"/>
            <a:ext cx="1107005" cy="1107005"/>
          </a:xfrm>
          <a:prstGeom prst="rect">
            <a:avLst/>
          </a:prstGeom>
        </p:spPr>
      </p:pic>
      <p:pic>
        <p:nvPicPr>
          <p:cNvPr id="178" name="图片 177" descr="图片包含 动物, 黑暗, 海胆, 手&#10;&#10;描述已自动生成">
            <a:extLst>
              <a:ext uri="{FF2B5EF4-FFF2-40B4-BE49-F238E27FC236}">
                <a16:creationId xmlns:a16="http://schemas.microsoft.com/office/drawing/2014/main" id="{74824166-5E5F-4569-8832-4025F72A66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11" y="2346298"/>
            <a:ext cx="1107553" cy="1107553"/>
          </a:xfrm>
          <a:prstGeom prst="rect">
            <a:avLst/>
          </a:prstGeom>
        </p:spPr>
      </p:pic>
      <p:pic>
        <p:nvPicPr>
          <p:cNvPr id="179" name="图片 178" descr="图片包含 动物, 海胆, 黑暗, 男人&#10;&#10;描述已自动生成">
            <a:extLst>
              <a:ext uri="{FF2B5EF4-FFF2-40B4-BE49-F238E27FC236}">
                <a16:creationId xmlns:a16="http://schemas.microsoft.com/office/drawing/2014/main" id="{B9477373-9E98-4160-9A75-0367EDAD48C0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23" y="2345117"/>
            <a:ext cx="1112400" cy="1108800"/>
          </a:xfrm>
          <a:prstGeom prst="rect">
            <a:avLst/>
          </a:prstGeom>
        </p:spPr>
      </p:pic>
      <p:pic>
        <p:nvPicPr>
          <p:cNvPr id="136" name="图片 135" descr="图片包含 动物, 海胆, 照片, 看着&#10;&#10;描述已自动生成">
            <a:extLst>
              <a:ext uri="{FF2B5EF4-FFF2-40B4-BE49-F238E27FC236}">
                <a16:creationId xmlns:a16="http://schemas.microsoft.com/office/drawing/2014/main" id="{05A44BFE-CD95-4D96-940D-F8E3314603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63" y="1213927"/>
            <a:ext cx="1108101" cy="1108101"/>
          </a:xfrm>
          <a:prstGeom prst="rect">
            <a:avLst/>
          </a:prstGeom>
        </p:spPr>
      </p:pic>
      <p:pic>
        <p:nvPicPr>
          <p:cNvPr id="138" name="图片 137" descr="图片包含 照片, 站, 照相机, 黑暗&#10;&#10;描述已自动生成">
            <a:extLst>
              <a:ext uri="{FF2B5EF4-FFF2-40B4-BE49-F238E27FC236}">
                <a16:creationId xmlns:a16="http://schemas.microsoft.com/office/drawing/2014/main" id="{C575635D-BAD6-48A8-8364-A846D41DE8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853" y="1213927"/>
            <a:ext cx="1107005" cy="1107005"/>
          </a:xfrm>
          <a:prstGeom prst="rect">
            <a:avLst/>
          </a:prstGeom>
        </p:spPr>
      </p:pic>
      <p:pic>
        <p:nvPicPr>
          <p:cNvPr id="140" name="图片 139" descr="图片包含 动物, 海胆, 黑暗, 男人&#10;&#10;描述已自动生成">
            <a:extLst>
              <a:ext uri="{FF2B5EF4-FFF2-40B4-BE49-F238E27FC236}">
                <a16:creationId xmlns:a16="http://schemas.microsoft.com/office/drawing/2014/main" id="{99550A84-ECE4-40BD-ABDF-5A5FD8D14D7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253" y="1212132"/>
            <a:ext cx="1108800" cy="1108800"/>
          </a:xfrm>
          <a:prstGeom prst="rect">
            <a:avLst/>
          </a:prstGeom>
        </p:spPr>
      </p:pic>
      <p:pic>
        <p:nvPicPr>
          <p:cNvPr id="173" name="图片 172" descr="图片包含 黑暗, 男人, 穿着, 熊&#10;&#10;描述已自动生成">
            <a:extLst>
              <a:ext uri="{FF2B5EF4-FFF2-40B4-BE49-F238E27FC236}">
                <a16:creationId xmlns:a16="http://schemas.microsoft.com/office/drawing/2014/main" id="{9ED1BE4E-DE85-4B02-8645-0DE3A922AD3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53" y="1212132"/>
            <a:ext cx="1108800" cy="1108800"/>
          </a:xfrm>
          <a:prstGeom prst="rect">
            <a:avLst/>
          </a:prstGeom>
        </p:spPr>
      </p:pic>
      <p:sp>
        <p:nvSpPr>
          <p:cNvPr id="116" name="矩形 115">
            <a:extLst>
              <a:ext uri="{FF2B5EF4-FFF2-40B4-BE49-F238E27FC236}">
                <a16:creationId xmlns:a16="http://schemas.microsoft.com/office/drawing/2014/main" id="{CE443E82-57C6-44FF-A0B3-0E01122985DE}"/>
              </a:ext>
            </a:extLst>
          </p:cNvPr>
          <p:cNvSpPr/>
          <p:nvPr/>
        </p:nvSpPr>
        <p:spPr>
          <a:xfrm>
            <a:off x="8854208" y="4110093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C8C65147-4C27-4929-B5CD-BE216A1775BC}"/>
              </a:ext>
            </a:extLst>
          </p:cNvPr>
          <p:cNvSpPr/>
          <p:nvPr/>
        </p:nvSpPr>
        <p:spPr>
          <a:xfrm>
            <a:off x="7756091" y="4111212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946A72DD-131F-4605-9545-694E308B1537}"/>
              </a:ext>
            </a:extLst>
          </p:cNvPr>
          <p:cNvSpPr/>
          <p:nvPr/>
        </p:nvSpPr>
        <p:spPr>
          <a:xfrm>
            <a:off x="9965486" y="4109819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9299661-B0D5-494A-A8C5-B301887445EE}"/>
              </a:ext>
            </a:extLst>
          </p:cNvPr>
          <p:cNvSpPr/>
          <p:nvPr/>
        </p:nvSpPr>
        <p:spPr>
          <a:xfrm>
            <a:off x="8950594" y="2749219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FF073-DE07-4656-BB3C-E759735DDD4A}"/>
              </a:ext>
            </a:extLst>
          </p:cNvPr>
          <p:cNvSpPr/>
          <p:nvPr/>
        </p:nvSpPr>
        <p:spPr>
          <a:xfrm>
            <a:off x="10061872" y="2748945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CD0E39F-18AF-4665-900E-4B31E455AFC1}"/>
              </a:ext>
            </a:extLst>
          </p:cNvPr>
          <p:cNvSpPr/>
          <p:nvPr/>
        </p:nvSpPr>
        <p:spPr>
          <a:xfrm>
            <a:off x="7859679" y="2751133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图片包含 动物, 照片, 黑暗, 海胆&#10;&#10;描述已自动生成">
            <a:extLst>
              <a:ext uri="{FF2B5EF4-FFF2-40B4-BE49-F238E27FC236}">
                <a16:creationId xmlns:a16="http://schemas.microsoft.com/office/drawing/2014/main" id="{26675447-192A-4863-9F44-2F5231E987E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9" y="4602368"/>
            <a:ext cx="4431304" cy="11078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70DB5E-0966-4786-A5F3-89AE50DBD909}"/>
              </a:ext>
            </a:extLst>
          </p:cNvPr>
          <p:cNvSpPr txBox="1"/>
          <p:nvPr/>
        </p:nvSpPr>
        <p:spPr>
          <a:xfrm>
            <a:off x="7103342" y="917901"/>
            <a:ext cx="1411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CollaGAN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35D3BE-F947-49F2-AB6C-4DBBA1319928}"/>
              </a:ext>
            </a:extLst>
          </p:cNvPr>
          <p:cNvSpPr txBox="1"/>
          <p:nvPr/>
        </p:nvSpPr>
        <p:spPr>
          <a:xfrm>
            <a:off x="8236345" y="906487"/>
            <a:ext cx="1411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我们的方法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6A845-D24E-40C8-8873-686A77114DAE}"/>
              </a:ext>
            </a:extLst>
          </p:cNvPr>
          <p:cNvSpPr txBox="1"/>
          <p:nvPr/>
        </p:nvSpPr>
        <p:spPr>
          <a:xfrm>
            <a:off x="9268365" y="926202"/>
            <a:ext cx="1411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38FD0-DD93-4282-991B-EBEAE3C19374}"/>
              </a:ext>
            </a:extLst>
          </p:cNvPr>
          <p:cNvSpPr txBox="1"/>
          <p:nvPr/>
        </p:nvSpPr>
        <p:spPr>
          <a:xfrm>
            <a:off x="2844108" y="925614"/>
            <a:ext cx="724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5ACDC6-0A50-4099-B501-5D23CA773291}"/>
              </a:ext>
            </a:extLst>
          </p:cNvPr>
          <p:cNvSpPr txBox="1"/>
          <p:nvPr/>
        </p:nvSpPr>
        <p:spPr>
          <a:xfrm>
            <a:off x="1659514" y="925614"/>
            <a:ext cx="889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T1Gd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5ECB5F-F802-4621-B6FC-C4AFB34BBC65}"/>
              </a:ext>
            </a:extLst>
          </p:cNvPr>
          <p:cNvSpPr txBox="1"/>
          <p:nvPr/>
        </p:nvSpPr>
        <p:spPr>
          <a:xfrm>
            <a:off x="623477" y="925614"/>
            <a:ext cx="724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596CF75-1E3C-4959-B6E3-A14024C416CD}"/>
              </a:ext>
            </a:extLst>
          </p:cNvPr>
          <p:cNvSpPr txBox="1"/>
          <p:nvPr/>
        </p:nvSpPr>
        <p:spPr>
          <a:xfrm>
            <a:off x="3720954" y="925614"/>
            <a:ext cx="116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T2-FLAIR</a:t>
            </a:r>
          </a:p>
        </p:txBody>
      </p:sp>
      <p:pic>
        <p:nvPicPr>
          <p:cNvPr id="19" name="图片 18" descr="图片包含 动物, 海胆, 照片, 男人&#10;&#10;描述已自动生成">
            <a:extLst>
              <a:ext uri="{FF2B5EF4-FFF2-40B4-BE49-F238E27FC236}">
                <a16:creationId xmlns:a16="http://schemas.microsoft.com/office/drawing/2014/main" id="{7BB0055D-3B0A-4F9E-AEA0-6CBA923589B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51" y="1214366"/>
            <a:ext cx="4431305" cy="1107827"/>
          </a:xfrm>
          <a:prstGeom prst="rect">
            <a:avLst/>
          </a:prstGeom>
        </p:spPr>
      </p:pic>
      <p:pic>
        <p:nvPicPr>
          <p:cNvPr id="35" name="图片 34" descr="图片包含 动物, 齿轮, 钟表, 看着&#10;&#10;描述已自动生成">
            <a:extLst>
              <a:ext uri="{FF2B5EF4-FFF2-40B4-BE49-F238E27FC236}">
                <a16:creationId xmlns:a16="http://schemas.microsoft.com/office/drawing/2014/main" id="{8DFA8E4D-5651-4AB9-AD49-518D6EF5C57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8" y="2346090"/>
            <a:ext cx="4431308" cy="1107827"/>
          </a:xfrm>
          <a:prstGeom prst="rect">
            <a:avLst/>
          </a:prstGeom>
        </p:spPr>
      </p:pic>
      <p:pic>
        <p:nvPicPr>
          <p:cNvPr id="47" name="图片 46" descr="图片包含 动物, 海胆&#10;&#10;描述已自动生成">
            <a:extLst>
              <a:ext uri="{FF2B5EF4-FFF2-40B4-BE49-F238E27FC236}">
                <a16:creationId xmlns:a16="http://schemas.microsoft.com/office/drawing/2014/main" id="{87D92F86-D560-49E7-9BDA-862EE193C40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8" y="3476569"/>
            <a:ext cx="4431305" cy="1107826"/>
          </a:xfrm>
          <a:prstGeom prst="rect">
            <a:avLst/>
          </a:prstGeom>
        </p:spPr>
      </p:pic>
      <p:sp>
        <p:nvSpPr>
          <p:cNvPr id="87" name="椭圆 86">
            <a:extLst>
              <a:ext uri="{FF2B5EF4-FFF2-40B4-BE49-F238E27FC236}">
                <a16:creationId xmlns:a16="http://schemas.microsoft.com/office/drawing/2014/main" id="{81562B63-E887-4D6A-B2A9-C82C722F89D5}"/>
              </a:ext>
            </a:extLst>
          </p:cNvPr>
          <p:cNvSpPr/>
          <p:nvPr/>
        </p:nvSpPr>
        <p:spPr>
          <a:xfrm>
            <a:off x="3918670" y="4674576"/>
            <a:ext cx="760486" cy="9601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505B4F-06D4-45E7-B023-5C3F0F193DA1}"/>
              </a:ext>
            </a:extLst>
          </p:cNvPr>
          <p:cNvSpPr/>
          <p:nvPr/>
        </p:nvSpPr>
        <p:spPr>
          <a:xfrm>
            <a:off x="2826329" y="3550396"/>
            <a:ext cx="760486" cy="9601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2819E232-A5F5-483E-B607-4E7769159B9D}"/>
              </a:ext>
            </a:extLst>
          </p:cNvPr>
          <p:cNvSpPr/>
          <p:nvPr/>
        </p:nvSpPr>
        <p:spPr>
          <a:xfrm>
            <a:off x="1698520" y="2424491"/>
            <a:ext cx="760486" cy="9601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DDB8CC3-12AD-49C4-B567-F573BEAD3787}"/>
              </a:ext>
            </a:extLst>
          </p:cNvPr>
          <p:cNvSpPr/>
          <p:nvPr/>
        </p:nvSpPr>
        <p:spPr>
          <a:xfrm>
            <a:off x="605698" y="1287506"/>
            <a:ext cx="760486" cy="9601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A008CAB-4F20-4516-9F94-F6DBC99F567B}"/>
              </a:ext>
            </a:extLst>
          </p:cNvPr>
          <p:cNvCxnSpPr>
            <a:cxnSpLocks/>
          </p:cNvCxnSpPr>
          <p:nvPr/>
        </p:nvCxnSpPr>
        <p:spPr>
          <a:xfrm>
            <a:off x="4939754" y="1221958"/>
            <a:ext cx="0" cy="4511554"/>
          </a:xfrm>
          <a:prstGeom prst="line">
            <a:avLst/>
          </a:prstGeom>
          <a:ln w="254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6" name="图片 65" descr="图片包含 动物, 海胆, 照片, 看着&#10;&#10;描述已自动生成">
            <a:extLst>
              <a:ext uri="{FF2B5EF4-FFF2-40B4-BE49-F238E27FC236}">
                <a16:creationId xmlns:a16="http://schemas.microsoft.com/office/drawing/2014/main" id="{87F99E5D-B79A-479C-A4DC-4690EC53EFF0}"/>
              </a:ext>
            </a:extLst>
          </p:cNvPr>
          <p:cNvPicPr>
            <a:picLocks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5" t="55020" r="48648" b="29293"/>
          <a:stretch/>
        </p:blipFill>
        <p:spPr>
          <a:xfrm>
            <a:off x="9498518" y="1253306"/>
            <a:ext cx="360000" cy="360000"/>
          </a:xfrm>
          <a:prstGeom prst="rect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74" name="图片 73" descr="图片包含 照片, 站, 照相机, 黑暗&#10;&#10;描述已自动生成">
            <a:extLst>
              <a:ext uri="{FF2B5EF4-FFF2-40B4-BE49-F238E27FC236}">
                <a16:creationId xmlns:a16="http://schemas.microsoft.com/office/drawing/2014/main" id="{78D70AF6-6195-4157-803E-2AB7B4247BCA}"/>
              </a:ext>
            </a:extLst>
          </p:cNvPr>
          <p:cNvPicPr>
            <a:picLocks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7" t="53378" r="45836" b="26832"/>
          <a:stretch/>
        </p:blipFill>
        <p:spPr>
          <a:xfrm>
            <a:off x="7283155" y="1255070"/>
            <a:ext cx="360000" cy="360000"/>
          </a:xfrm>
          <a:prstGeom prst="rect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33EF2A04-1B5A-4775-8587-EBB85E75766F}"/>
              </a:ext>
            </a:extLst>
          </p:cNvPr>
          <p:cNvSpPr/>
          <p:nvPr/>
        </p:nvSpPr>
        <p:spPr>
          <a:xfrm>
            <a:off x="8730453" y="1826485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B4F8086-D32B-4615-8E34-DEDFC2557F37}"/>
              </a:ext>
            </a:extLst>
          </p:cNvPr>
          <p:cNvSpPr/>
          <p:nvPr/>
        </p:nvSpPr>
        <p:spPr>
          <a:xfrm>
            <a:off x="9831915" y="1829783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F036414-5A87-4D0D-96AB-38881258EB67}"/>
              </a:ext>
            </a:extLst>
          </p:cNvPr>
          <p:cNvSpPr/>
          <p:nvPr/>
        </p:nvSpPr>
        <p:spPr>
          <a:xfrm>
            <a:off x="7619003" y="1831546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图片 80" descr="图片包含 户外, 黑暗, 钟表, 照片&#10;&#10;描述已自动生成">
            <a:extLst>
              <a:ext uri="{FF2B5EF4-FFF2-40B4-BE49-F238E27FC236}">
                <a16:creationId xmlns:a16="http://schemas.microsoft.com/office/drawing/2014/main" id="{61F9911A-EDB5-40D7-B8F2-A3A268999758}"/>
              </a:ext>
            </a:extLst>
          </p:cNvPr>
          <p:cNvPicPr>
            <a:picLocks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4" t="36356" r="26591" b="47515"/>
          <a:stretch/>
        </p:blipFill>
        <p:spPr>
          <a:xfrm>
            <a:off x="9498518" y="2428257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85" name="图片 84" descr="图片包含 动物, 海胆, 照片, 前&#10;&#10;描述已自动生成">
            <a:extLst>
              <a:ext uri="{FF2B5EF4-FFF2-40B4-BE49-F238E27FC236}">
                <a16:creationId xmlns:a16="http://schemas.microsoft.com/office/drawing/2014/main" id="{89A5D193-F599-4FD6-95F4-58CB4E04444C}"/>
              </a:ext>
            </a:extLst>
          </p:cNvPr>
          <p:cNvPicPr>
            <a:picLocks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03" t="35233" r="27004" b="48634"/>
          <a:stretch/>
        </p:blipFill>
        <p:spPr>
          <a:xfrm>
            <a:off x="7283155" y="2424363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02" name="图片 101" descr="图片包含 动物, 海胆, 看着, 鸟&#10;&#10;描述已自动生成">
            <a:extLst>
              <a:ext uri="{FF2B5EF4-FFF2-40B4-BE49-F238E27FC236}">
                <a16:creationId xmlns:a16="http://schemas.microsoft.com/office/drawing/2014/main" id="{265A8918-D6D3-4A96-84DB-7CB19D8BFC61}"/>
              </a:ext>
            </a:extLst>
          </p:cNvPr>
          <p:cNvPicPr>
            <a:picLocks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1" t="57333" r="35923" b="26545"/>
          <a:stretch/>
        </p:blipFill>
        <p:spPr>
          <a:xfrm>
            <a:off x="9498518" y="3564915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05" name="图片 104" descr="图片包含 动物, 游戏机, 屏幕, 海胆&#10;&#10;描述已自动生成">
            <a:extLst>
              <a:ext uri="{FF2B5EF4-FFF2-40B4-BE49-F238E27FC236}">
                <a16:creationId xmlns:a16="http://schemas.microsoft.com/office/drawing/2014/main" id="{BF293F95-A2CD-4C82-8B63-C31B1E976BE5}"/>
              </a:ext>
            </a:extLst>
          </p:cNvPr>
          <p:cNvPicPr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2" t="57350" r="36266" b="26492"/>
          <a:stretch/>
        </p:blipFill>
        <p:spPr>
          <a:xfrm>
            <a:off x="7283155" y="3566306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146" name="矩形 145">
            <a:extLst>
              <a:ext uri="{FF2B5EF4-FFF2-40B4-BE49-F238E27FC236}">
                <a16:creationId xmlns:a16="http://schemas.microsoft.com/office/drawing/2014/main" id="{D1227C8A-B135-4126-B51E-A71D2F7FD0B4}"/>
              </a:ext>
            </a:extLst>
          </p:cNvPr>
          <p:cNvSpPr/>
          <p:nvPr/>
        </p:nvSpPr>
        <p:spPr>
          <a:xfrm>
            <a:off x="8601732" y="5251226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CB36BAA-4F4C-4BE1-8FAE-19A0047E4F54}"/>
              </a:ext>
            </a:extLst>
          </p:cNvPr>
          <p:cNvSpPr/>
          <p:nvPr/>
        </p:nvSpPr>
        <p:spPr>
          <a:xfrm>
            <a:off x="7499582" y="5255654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36CFB440-8F5E-4D15-A4FA-732FE3C23DF8}"/>
              </a:ext>
            </a:extLst>
          </p:cNvPr>
          <p:cNvSpPr/>
          <p:nvPr/>
        </p:nvSpPr>
        <p:spPr>
          <a:xfrm>
            <a:off x="9713010" y="5250952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1" name="图片 150" descr="图片包含 照片, 海胆, 黑暗, 男人&#10;&#10;描述已自动生成">
            <a:extLst>
              <a:ext uri="{FF2B5EF4-FFF2-40B4-BE49-F238E27FC236}">
                <a16:creationId xmlns:a16="http://schemas.microsoft.com/office/drawing/2014/main" id="{A47CCEA0-616C-4A4D-833B-E99D0B7554F1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5" t="58486" r="59444" b="25384"/>
          <a:stretch/>
        </p:blipFill>
        <p:spPr>
          <a:xfrm>
            <a:off x="9498518" y="4670252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55" name="图片 154" descr="图片包含 动物, 黑暗, 海胆, 照片&#10;&#10;描述已自动生成">
            <a:extLst>
              <a:ext uri="{FF2B5EF4-FFF2-40B4-BE49-F238E27FC236}">
                <a16:creationId xmlns:a16="http://schemas.microsoft.com/office/drawing/2014/main" id="{C81E8156-8BDB-4F8F-AD7B-F41F5E57C4C8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2" t="58330" r="59391" b="25480"/>
          <a:stretch/>
        </p:blipFill>
        <p:spPr>
          <a:xfrm>
            <a:off x="7283155" y="4669906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1B89C5FA-7AEB-4485-9ACF-9435D9AFB3FE}"/>
              </a:ext>
            </a:extLst>
          </p:cNvPr>
          <p:cNvSpPr/>
          <p:nvPr/>
        </p:nvSpPr>
        <p:spPr>
          <a:xfrm>
            <a:off x="8403715" y="2102963"/>
            <a:ext cx="10918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338/0.9681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1D1079A-727C-44E8-A1A6-FAB31E137690}"/>
              </a:ext>
            </a:extLst>
          </p:cNvPr>
          <p:cNvSpPr/>
          <p:nvPr/>
        </p:nvSpPr>
        <p:spPr>
          <a:xfrm>
            <a:off x="8452937" y="3220662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0.9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288/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9690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910BCB5-9D3F-49F8-82A2-E46C6B0B4481}"/>
              </a:ext>
            </a:extLst>
          </p:cNvPr>
          <p:cNvSpPr/>
          <p:nvPr/>
        </p:nvSpPr>
        <p:spPr>
          <a:xfrm>
            <a:off x="8458728" y="4347766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0.9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210/0.9630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46EED0D-4E50-4800-B64F-E491D9E8B59F}"/>
              </a:ext>
            </a:extLst>
          </p:cNvPr>
          <p:cNvSpPr/>
          <p:nvPr/>
        </p:nvSpPr>
        <p:spPr>
          <a:xfrm>
            <a:off x="8440914" y="5479022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9053/0.9608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06656F8-B5EF-4489-8808-C9F3DCE2F6A3}"/>
              </a:ext>
            </a:extLst>
          </p:cNvPr>
          <p:cNvSpPr/>
          <p:nvPr/>
        </p:nvSpPr>
        <p:spPr>
          <a:xfrm>
            <a:off x="5651471" y="2752883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6A5021-6191-4233-9CF3-6BD3CBFAF37F}"/>
              </a:ext>
            </a:extLst>
          </p:cNvPr>
          <p:cNvSpPr txBox="1"/>
          <p:nvPr/>
        </p:nvSpPr>
        <p:spPr>
          <a:xfrm>
            <a:off x="5082653" y="911607"/>
            <a:ext cx="969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Pix2pix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3" name="图片 82" descr="图片包含 动物, 黑暗, 海胆, 手&#10;&#10;描述已自动生成">
            <a:extLst>
              <a:ext uri="{FF2B5EF4-FFF2-40B4-BE49-F238E27FC236}">
                <a16:creationId xmlns:a16="http://schemas.microsoft.com/office/drawing/2014/main" id="{0EBDBCFF-46A8-4A8A-8D0C-2E48A970B2B0}"/>
              </a:ext>
            </a:extLst>
          </p:cNvPr>
          <p:cNvPicPr>
            <a:picLocks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9" t="35142" r="25816" b="47515"/>
          <a:stretch/>
        </p:blipFill>
        <p:spPr>
          <a:xfrm>
            <a:off x="5081912" y="2432316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70" name="图片 69" descr="图片包含 动物, 海胆, 黑暗, 男人&#10;&#10;描述已自动生成">
            <a:extLst>
              <a:ext uri="{FF2B5EF4-FFF2-40B4-BE49-F238E27FC236}">
                <a16:creationId xmlns:a16="http://schemas.microsoft.com/office/drawing/2014/main" id="{6587E9F9-0FAA-4181-BF83-C84C2B3B29CD}"/>
              </a:ext>
            </a:extLst>
          </p:cNvPr>
          <p:cNvPicPr>
            <a:picLocks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4" t="52680" r="48623" b="29054"/>
          <a:stretch/>
        </p:blipFill>
        <p:spPr>
          <a:xfrm>
            <a:off x="5081912" y="1260192"/>
            <a:ext cx="360000" cy="360000"/>
          </a:xfrm>
          <a:prstGeom prst="rect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78" name="矩形 77">
            <a:extLst>
              <a:ext uri="{FF2B5EF4-FFF2-40B4-BE49-F238E27FC236}">
                <a16:creationId xmlns:a16="http://schemas.microsoft.com/office/drawing/2014/main" id="{A2914A2E-C69E-4490-8B80-08784D0D805A}"/>
              </a:ext>
            </a:extLst>
          </p:cNvPr>
          <p:cNvSpPr/>
          <p:nvPr/>
        </p:nvSpPr>
        <p:spPr>
          <a:xfrm>
            <a:off x="5390076" y="1825966"/>
            <a:ext cx="168179" cy="17205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540D334-1A2B-4CE0-B5FE-0B0A38A1D9A3}"/>
              </a:ext>
            </a:extLst>
          </p:cNvPr>
          <p:cNvSpPr/>
          <p:nvPr/>
        </p:nvSpPr>
        <p:spPr>
          <a:xfrm>
            <a:off x="5088299" y="2098984"/>
            <a:ext cx="1022296" cy="252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0.8965,0.9527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CC1EECD-14EC-474A-AAB0-57CC19757296}"/>
              </a:ext>
            </a:extLst>
          </p:cNvPr>
          <p:cNvSpPr/>
          <p:nvPr/>
        </p:nvSpPr>
        <p:spPr>
          <a:xfrm>
            <a:off x="5094194" y="3220662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0.8895,0.9520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16C5A78-086E-4D9E-ABDD-87FEAD7F31A6}"/>
              </a:ext>
            </a:extLst>
          </p:cNvPr>
          <p:cNvSpPr/>
          <p:nvPr/>
        </p:nvSpPr>
        <p:spPr>
          <a:xfrm>
            <a:off x="5560921" y="4123275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" name="图片 102" descr="图片包含 动物, 海胆, 照片, 黑暗&#10;&#10;描述已自动生成">
            <a:extLst>
              <a:ext uri="{FF2B5EF4-FFF2-40B4-BE49-F238E27FC236}">
                <a16:creationId xmlns:a16="http://schemas.microsoft.com/office/drawing/2014/main" id="{8AD9CCFD-E33B-4C69-AE1A-832379CFF4B0}"/>
              </a:ext>
            </a:extLst>
          </p:cNvPr>
          <p:cNvPicPr>
            <a:picLocks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4" t="57235" r="33617" b="26640"/>
          <a:stretch/>
        </p:blipFill>
        <p:spPr>
          <a:xfrm>
            <a:off x="5081912" y="3565669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F07D1CE9-2CB4-40D9-B77C-3D5A908CECA2}"/>
              </a:ext>
            </a:extLst>
          </p:cNvPr>
          <p:cNvSpPr/>
          <p:nvPr/>
        </p:nvSpPr>
        <p:spPr>
          <a:xfrm>
            <a:off x="5098709" y="4347766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0.8830,0.9485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C3689C6-603D-4B31-B155-222DDDDFD66C}"/>
              </a:ext>
            </a:extLst>
          </p:cNvPr>
          <p:cNvSpPr/>
          <p:nvPr/>
        </p:nvSpPr>
        <p:spPr>
          <a:xfrm>
            <a:off x="5294435" y="5252678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3" name="图片 152" descr="图片包含 动物, 火山口, 黑暗, 海胆&#10;&#10;描述已自动生成">
            <a:extLst>
              <a:ext uri="{FF2B5EF4-FFF2-40B4-BE49-F238E27FC236}">
                <a16:creationId xmlns:a16="http://schemas.microsoft.com/office/drawing/2014/main" id="{5A1E9E1B-41BE-4705-83A3-AA074A70D3C2}"/>
              </a:ext>
            </a:extLst>
          </p:cNvPr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0" t="58486" r="58864" b="25385"/>
          <a:stretch/>
        </p:blipFill>
        <p:spPr>
          <a:xfrm>
            <a:off x="5081912" y="4671978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7DDEDB8B-8AA8-4282-957D-EF84BF01E432}"/>
              </a:ext>
            </a:extLst>
          </p:cNvPr>
          <p:cNvSpPr/>
          <p:nvPr/>
        </p:nvSpPr>
        <p:spPr>
          <a:xfrm>
            <a:off x="5031602" y="5479022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0.8653,0.9463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8B5C44-72BA-4674-ABC7-6EA4460D523A}"/>
              </a:ext>
            </a:extLst>
          </p:cNvPr>
          <p:cNvSpPr txBox="1"/>
          <p:nvPr/>
        </p:nvSpPr>
        <p:spPr>
          <a:xfrm>
            <a:off x="5967585" y="919746"/>
            <a:ext cx="1411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StarGAN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图片 71" descr="图片包含 黑暗, 男人, 穿着, 熊&#10;&#10;描述已自动生成">
            <a:extLst>
              <a:ext uri="{FF2B5EF4-FFF2-40B4-BE49-F238E27FC236}">
                <a16:creationId xmlns:a16="http://schemas.microsoft.com/office/drawing/2014/main" id="{BB01CF02-8FC6-4712-8A29-EE80C59182BD}"/>
              </a:ext>
            </a:extLst>
          </p:cNvPr>
          <p:cNvPicPr>
            <a:picLocks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7" t="52251" r="48623" b="29483"/>
          <a:stretch/>
        </p:blipFill>
        <p:spPr>
          <a:xfrm>
            <a:off x="6182179" y="1260192"/>
            <a:ext cx="360000" cy="360000"/>
          </a:xfrm>
          <a:prstGeom prst="rect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79" name="矩形 78">
            <a:extLst>
              <a:ext uri="{FF2B5EF4-FFF2-40B4-BE49-F238E27FC236}">
                <a16:creationId xmlns:a16="http://schemas.microsoft.com/office/drawing/2014/main" id="{81581425-683B-4183-8AD0-8CC5622F9EC9}"/>
              </a:ext>
            </a:extLst>
          </p:cNvPr>
          <p:cNvSpPr/>
          <p:nvPr/>
        </p:nvSpPr>
        <p:spPr>
          <a:xfrm>
            <a:off x="6502967" y="1827143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FA81277-5CA4-40E2-ADE3-8392F696B9B6}"/>
              </a:ext>
            </a:extLst>
          </p:cNvPr>
          <p:cNvSpPr/>
          <p:nvPr/>
        </p:nvSpPr>
        <p:spPr>
          <a:xfrm>
            <a:off x="6186533" y="2100391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0.8589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0.9334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524AC4A-2723-41AE-8B85-BAA129C90AE9}"/>
              </a:ext>
            </a:extLst>
          </p:cNvPr>
          <p:cNvSpPr/>
          <p:nvPr/>
        </p:nvSpPr>
        <p:spPr>
          <a:xfrm>
            <a:off x="6710504" y="2752497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片 83" descr="图片包含 动物, 海胆, 黑暗, 男人&#10;&#10;描述已自动生成">
            <a:extLst>
              <a:ext uri="{FF2B5EF4-FFF2-40B4-BE49-F238E27FC236}">
                <a16:creationId xmlns:a16="http://schemas.microsoft.com/office/drawing/2014/main" id="{0935C48D-403B-49D7-9F08-02D2D14AD2F6}"/>
              </a:ext>
            </a:extLst>
          </p:cNvPr>
          <p:cNvPicPr>
            <a:picLocks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37" t="35123" r="29944" b="47499"/>
          <a:stretch/>
        </p:blipFill>
        <p:spPr>
          <a:xfrm>
            <a:off x="6182179" y="2425698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211D3E54-877F-41B6-A4A3-891CA7B5C1AF}"/>
              </a:ext>
            </a:extLst>
          </p:cNvPr>
          <p:cNvSpPr/>
          <p:nvPr/>
        </p:nvSpPr>
        <p:spPr>
          <a:xfrm>
            <a:off x="6168312" y="3220662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0.8589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.9403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2F32B8DE-83A2-4B0A-90A2-5A88184BFCB4}"/>
              </a:ext>
            </a:extLst>
          </p:cNvPr>
          <p:cNvSpPr/>
          <p:nvPr/>
        </p:nvSpPr>
        <p:spPr>
          <a:xfrm>
            <a:off x="6656015" y="4111918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" name="图片 103" descr="图片包含 动物, 海胆, 黑暗, 照片&#10;&#10;描述已自动生成">
            <a:extLst>
              <a:ext uri="{FF2B5EF4-FFF2-40B4-BE49-F238E27FC236}">
                <a16:creationId xmlns:a16="http://schemas.microsoft.com/office/drawing/2014/main" id="{9CB8948C-D277-4209-9A9E-F5D6CD2BB2D6}"/>
              </a:ext>
            </a:extLst>
          </p:cNvPr>
          <p:cNvPicPr>
            <a:picLocks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1" t="57349" r="35115" b="26493"/>
          <a:stretch/>
        </p:blipFill>
        <p:spPr>
          <a:xfrm>
            <a:off x="6182179" y="3567012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389F8012-783C-4243-BD62-CF9D513A5EE0}"/>
              </a:ext>
            </a:extLst>
          </p:cNvPr>
          <p:cNvSpPr/>
          <p:nvPr/>
        </p:nvSpPr>
        <p:spPr>
          <a:xfrm>
            <a:off x="6204815" y="4347766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0.8315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.9279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0F0BE8A1-28BD-4EAA-839E-BD977350DE87}"/>
              </a:ext>
            </a:extLst>
          </p:cNvPr>
          <p:cNvSpPr/>
          <p:nvPr/>
        </p:nvSpPr>
        <p:spPr>
          <a:xfrm>
            <a:off x="6399281" y="5253440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4" name="图片 153" descr="图片包含 动物, 海胆, 黑暗, 石头&#10;&#10;描述已自动生成">
            <a:extLst>
              <a:ext uri="{FF2B5EF4-FFF2-40B4-BE49-F238E27FC236}">
                <a16:creationId xmlns:a16="http://schemas.microsoft.com/office/drawing/2014/main" id="{AE95B49F-DF77-4230-9EBE-DF2B847B1710}"/>
              </a:ext>
            </a:extLst>
          </p:cNvPr>
          <p:cNvPicPr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5" t="58413" r="59010" b="25429"/>
          <a:stretch/>
        </p:blipFill>
        <p:spPr>
          <a:xfrm>
            <a:off x="6182179" y="4668592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D76B26FB-2521-4CFD-AEC7-579C2226825C}"/>
              </a:ext>
            </a:extLst>
          </p:cNvPr>
          <p:cNvSpPr/>
          <p:nvPr/>
        </p:nvSpPr>
        <p:spPr>
          <a:xfrm>
            <a:off x="6134533" y="5486716"/>
            <a:ext cx="10583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0.8385</a:t>
            </a:r>
            <a:r>
              <a:rPr lang="en-US" altLang="zh-CN" sz="105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05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sz="105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.9308</a:t>
            </a: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1E1E1158-95C0-451A-A642-47F0BCBC9DCF}"/>
              </a:ext>
            </a:extLst>
          </p:cNvPr>
          <p:cNvSpPr/>
          <p:nvPr/>
        </p:nvSpPr>
        <p:spPr>
          <a:xfrm>
            <a:off x="7274691" y="2100466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0.7101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0.7566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10B28D0D-9383-4C56-B845-792757AD6BAC}"/>
              </a:ext>
            </a:extLst>
          </p:cNvPr>
          <p:cNvSpPr/>
          <p:nvPr/>
        </p:nvSpPr>
        <p:spPr>
          <a:xfrm>
            <a:off x="7227829" y="3220662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0.7851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.8187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57F3BB02-D117-4E9E-80DB-67ADBDFFBA80}"/>
              </a:ext>
            </a:extLst>
          </p:cNvPr>
          <p:cNvSpPr/>
          <p:nvPr/>
        </p:nvSpPr>
        <p:spPr>
          <a:xfrm>
            <a:off x="7261725" y="4347766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0.7881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.7662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2D7B7E9-15A0-4317-8CE1-968B47A52E40}"/>
              </a:ext>
            </a:extLst>
          </p:cNvPr>
          <p:cNvSpPr/>
          <p:nvPr/>
        </p:nvSpPr>
        <p:spPr>
          <a:xfrm>
            <a:off x="7331830" y="5479022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0.8081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.8661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250140B-5D47-486D-B07D-B9C69B056780}"/>
              </a:ext>
            </a:extLst>
          </p:cNvPr>
          <p:cNvCxnSpPr>
            <a:cxnSpLocks/>
          </p:cNvCxnSpPr>
          <p:nvPr/>
        </p:nvCxnSpPr>
        <p:spPr>
          <a:xfrm flipV="1">
            <a:off x="7296904" y="2623520"/>
            <a:ext cx="111125" cy="12018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8256E68-9D46-4998-828C-AEFFC3CAE8C9}"/>
              </a:ext>
            </a:extLst>
          </p:cNvPr>
          <p:cNvCxnSpPr>
            <a:cxnSpLocks/>
          </p:cNvCxnSpPr>
          <p:nvPr/>
        </p:nvCxnSpPr>
        <p:spPr>
          <a:xfrm flipV="1">
            <a:off x="6210069" y="2605698"/>
            <a:ext cx="111125" cy="12018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20602E6-BE34-461A-B9C6-696114A75F09}"/>
              </a:ext>
            </a:extLst>
          </p:cNvPr>
          <p:cNvCxnSpPr>
            <a:cxnSpLocks/>
          </p:cNvCxnSpPr>
          <p:nvPr/>
        </p:nvCxnSpPr>
        <p:spPr>
          <a:xfrm flipV="1">
            <a:off x="5146882" y="2605574"/>
            <a:ext cx="111125" cy="12018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D9D5A80-EAD2-46AB-A657-A44907800C29}"/>
              </a:ext>
            </a:extLst>
          </p:cNvPr>
          <p:cNvCxnSpPr>
            <a:cxnSpLocks/>
          </p:cNvCxnSpPr>
          <p:nvPr/>
        </p:nvCxnSpPr>
        <p:spPr>
          <a:xfrm flipV="1">
            <a:off x="7351295" y="3782393"/>
            <a:ext cx="111125" cy="8841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9BF4385E-20F7-43C1-BAC1-3858BADA01F0}"/>
              </a:ext>
            </a:extLst>
          </p:cNvPr>
          <p:cNvCxnSpPr>
            <a:cxnSpLocks/>
          </p:cNvCxnSpPr>
          <p:nvPr/>
        </p:nvCxnSpPr>
        <p:spPr>
          <a:xfrm flipV="1">
            <a:off x="6251054" y="3782325"/>
            <a:ext cx="111125" cy="8841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2971AFF4-51CE-41B4-90C5-0408D5126663}"/>
              </a:ext>
            </a:extLst>
          </p:cNvPr>
          <p:cNvCxnSpPr>
            <a:cxnSpLocks/>
          </p:cNvCxnSpPr>
          <p:nvPr/>
        </p:nvCxnSpPr>
        <p:spPr>
          <a:xfrm flipV="1">
            <a:off x="5156996" y="3807590"/>
            <a:ext cx="111125" cy="8841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F2231E26-7525-49E8-8EBC-B00D8548C94F}"/>
              </a:ext>
            </a:extLst>
          </p:cNvPr>
          <p:cNvCxnSpPr>
            <a:cxnSpLocks/>
          </p:cNvCxnSpPr>
          <p:nvPr/>
        </p:nvCxnSpPr>
        <p:spPr>
          <a:xfrm flipV="1">
            <a:off x="7306367" y="4814650"/>
            <a:ext cx="112348" cy="12873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180CF86-98E0-4507-B7FE-427BB91A43CD}"/>
              </a:ext>
            </a:extLst>
          </p:cNvPr>
          <p:cNvCxnSpPr>
            <a:cxnSpLocks/>
          </p:cNvCxnSpPr>
          <p:nvPr/>
        </p:nvCxnSpPr>
        <p:spPr>
          <a:xfrm flipV="1">
            <a:off x="5100373" y="4847566"/>
            <a:ext cx="112348" cy="12873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57A3086-27DD-4A23-9908-B959092F4D5C}"/>
              </a:ext>
            </a:extLst>
          </p:cNvPr>
          <p:cNvCxnSpPr>
            <a:cxnSpLocks/>
          </p:cNvCxnSpPr>
          <p:nvPr/>
        </p:nvCxnSpPr>
        <p:spPr>
          <a:xfrm flipV="1">
            <a:off x="6190413" y="4819413"/>
            <a:ext cx="112348" cy="12873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E:\Dropbox\Graduation project\project\multi-modal-image-translation\multi-modal-image-translation-UC\new_resultsGP0.1_5_MA2\val-400\fake_t1\6_看图王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207" y="1256455"/>
            <a:ext cx="360000" cy="360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ropbox\Graduation project\project\multi-modal-image-translation\multi-modal-image-translation-UC\new_resultsGP0.1_5_MA2\val-400\fake_t1ce\87_看图王.jp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207" y="2432802"/>
            <a:ext cx="360000" cy="360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D87E90BC-51AB-446D-B1FE-206FF1FA6D81}"/>
              </a:ext>
            </a:extLst>
          </p:cNvPr>
          <p:cNvCxnSpPr>
            <a:cxnSpLocks/>
          </p:cNvCxnSpPr>
          <p:nvPr/>
        </p:nvCxnSpPr>
        <p:spPr>
          <a:xfrm flipV="1">
            <a:off x="8446409" y="2615389"/>
            <a:ext cx="111125" cy="12018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E:\Dropbox\Graduation project\project\multi-modal-image-translation\multi-modal-image-translation-UC\new_resultsGP0.1_5_MA2\val-400\fake_flair\1_看图王.jp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207" y="4669906"/>
            <a:ext cx="360000" cy="360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1B298E80-0CB7-493C-903E-86E5E0A90122}"/>
              </a:ext>
            </a:extLst>
          </p:cNvPr>
          <p:cNvCxnSpPr>
            <a:cxnSpLocks/>
          </p:cNvCxnSpPr>
          <p:nvPr/>
        </p:nvCxnSpPr>
        <p:spPr>
          <a:xfrm flipV="1">
            <a:off x="8423574" y="4809887"/>
            <a:ext cx="112348" cy="12873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CD67C06-0613-4614-BD2B-A69F74B46EBB}"/>
              </a:ext>
            </a:extLst>
          </p:cNvPr>
          <p:cNvCxnSpPr>
            <a:cxnSpLocks/>
          </p:cNvCxnSpPr>
          <p:nvPr/>
        </p:nvCxnSpPr>
        <p:spPr>
          <a:xfrm flipH="1" flipV="1">
            <a:off x="9708248" y="1464471"/>
            <a:ext cx="83345" cy="12694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87E90BC-51AB-446D-B1FE-206FF1FA6D81}"/>
              </a:ext>
            </a:extLst>
          </p:cNvPr>
          <p:cNvCxnSpPr>
            <a:cxnSpLocks/>
          </p:cNvCxnSpPr>
          <p:nvPr/>
        </p:nvCxnSpPr>
        <p:spPr>
          <a:xfrm flipV="1">
            <a:off x="9519529" y="2615400"/>
            <a:ext cx="111125" cy="12018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66E6DE95-95C9-4F28-99F2-BDDD39461666}"/>
              </a:ext>
            </a:extLst>
          </p:cNvPr>
          <p:cNvCxnSpPr>
            <a:cxnSpLocks/>
          </p:cNvCxnSpPr>
          <p:nvPr/>
        </p:nvCxnSpPr>
        <p:spPr>
          <a:xfrm flipV="1">
            <a:off x="9541258" y="3793541"/>
            <a:ext cx="111125" cy="8841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1B298E80-0CB7-493C-903E-86E5E0A90122}"/>
              </a:ext>
            </a:extLst>
          </p:cNvPr>
          <p:cNvCxnSpPr>
            <a:cxnSpLocks/>
          </p:cNvCxnSpPr>
          <p:nvPr/>
        </p:nvCxnSpPr>
        <p:spPr>
          <a:xfrm flipV="1">
            <a:off x="9503480" y="4814650"/>
            <a:ext cx="112348" cy="12873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CD67C06-0613-4614-BD2B-A69F74B46EBB}"/>
              </a:ext>
            </a:extLst>
          </p:cNvPr>
          <p:cNvCxnSpPr>
            <a:cxnSpLocks/>
          </p:cNvCxnSpPr>
          <p:nvPr/>
        </p:nvCxnSpPr>
        <p:spPr>
          <a:xfrm flipH="1" flipV="1">
            <a:off x="8607575" y="1456507"/>
            <a:ext cx="83345" cy="12694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0CD67C06-0613-4614-BD2B-A69F74B46EBB}"/>
              </a:ext>
            </a:extLst>
          </p:cNvPr>
          <p:cNvCxnSpPr>
            <a:cxnSpLocks/>
          </p:cNvCxnSpPr>
          <p:nvPr/>
        </p:nvCxnSpPr>
        <p:spPr>
          <a:xfrm flipH="1" flipV="1">
            <a:off x="7490847" y="1456507"/>
            <a:ext cx="83345" cy="12694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CD67C06-0613-4614-BD2B-A69F74B46EBB}"/>
              </a:ext>
            </a:extLst>
          </p:cNvPr>
          <p:cNvCxnSpPr>
            <a:cxnSpLocks/>
          </p:cNvCxnSpPr>
          <p:nvPr/>
        </p:nvCxnSpPr>
        <p:spPr>
          <a:xfrm flipH="1" flipV="1">
            <a:off x="6408804" y="1466031"/>
            <a:ext cx="83345" cy="12694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E:\Dropbox\Graduation project\project\multi-modal-image-translation\multi-modal-image-translation-UC\new_resultsGP0.1_5_MA2\val-400\fake_t2\86_看图王.jp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207" y="3564915"/>
            <a:ext cx="360000" cy="360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6E6DE95-95C9-4F28-99F2-BDDD39461666}"/>
              </a:ext>
            </a:extLst>
          </p:cNvPr>
          <p:cNvCxnSpPr>
            <a:cxnSpLocks/>
          </p:cNvCxnSpPr>
          <p:nvPr/>
        </p:nvCxnSpPr>
        <p:spPr>
          <a:xfrm flipV="1">
            <a:off x="8467226" y="3785081"/>
            <a:ext cx="111125" cy="8841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CD67C06-0613-4614-BD2B-A69F74B46EBB}"/>
              </a:ext>
            </a:extLst>
          </p:cNvPr>
          <p:cNvCxnSpPr>
            <a:cxnSpLocks/>
          </p:cNvCxnSpPr>
          <p:nvPr/>
        </p:nvCxnSpPr>
        <p:spPr>
          <a:xfrm flipH="1" flipV="1">
            <a:off x="5306731" y="1464471"/>
            <a:ext cx="83345" cy="12694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67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 descr="E:\Dropbox\Graduation project\project\multi-modal-image-translation\multi-modal-image-translation-UC\new_resultsRafd\rafd\inter_attention28-47-53-57-70-73\val-100\fake_sad\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930" y="4131756"/>
            <a:ext cx="705600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E:\Dropbox\Graduation project\project\multi-modal-image-translation\multi-modal-image-translation-UC\new_resultsRafd\rafd\inter_attention28-47-53-57-70-73\val-100\fake_happy\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925" y="3423796"/>
            <a:ext cx="705600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:\Dropbox\Graduation project\project\multi-modal-image-translation\multi-modal-image-translation-UC\new_resultsRafd\rafd\inter_attention28-47-53-57-70-73\val-100\fake_disgusted\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565" y="2718140"/>
            <a:ext cx="705600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Dropbox\Graduation project\project\multi-modal-image-translation\multi-modal-image-translation-UC\new_resultsRafd\rafd\inter_attention28-47-53-57-70-73\val-100\fake_angry\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575" y="2011047"/>
            <a:ext cx="705600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D197EC1-A58D-453E-889D-C2839D787BEA}"/>
              </a:ext>
            </a:extLst>
          </p:cNvPr>
          <p:cNvSpPr txBox="1"/>
          <p:nvPr/>
        </p:nvSpPr>
        <p:spPr>
          <a:xfrm>
            <a:off x="6927145" y="1790096"/>
            <a:ext cx="969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Pix2pix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D25F98-9ACC-45E3-B4F3-00E35BCAEDC1}"/>
              </a:ext>
            </a:extLst>
          </p:cNvPr>
          <p:cNvSpPr txBox="1"/>
          <p:nvPr/>
        </p:nvSpPr>
        <p:spPr>
          <a:xfrm>
            <a:off x="8372092" y="1790096"/>
            <a:ext cx="944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CollaGAN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1195F7-3DA2-40E2-8A70-E0DB5D2A0C3D}"/>
              </a:ext>
            </a:extLst>
          </p:cNvPr>
          <p:cNvSpPr txBox="1"/>
          <p:nvPr/>
        </p:nvSpPr>
        <p:spPr>
          <a:xfrm>
            <a:off x="7713835" y="1790096"/>
            <a:ext cx="877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StarGAN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DAD177-8E2F-42E5-A86C-C94D5C19AC63}"/>
              </a:ext>
            </a:extLst>
          </p:cNvPr>
          <p:cNvSpPr txBox="1"/>
          <p:nvPr/>
        </p:nvSpPr>
        <p:spPr>
          <a:xfrm>
            <a:off x="9196032" y="1790096"/>
            <a:ext cx="59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CE375EF-1592-4D7A-B36A-3A2755D20B12}"/>
              </a:ext>
            </a:extLst>
          </p:cNvPr>
          <p:cNvSpPr txBox="1"/>
          <p:nvPr/>
        </p:nvSpPr>
        <p:spPr>
          <a:xfrm>
            <a:off x="9862078" y="1790096"/>
            <a:ext cx="635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738D6A-FDCB-46A3-B11B-AC9B469FAE9F}"/>
              </a:ext>
            </a:extLst>
          </p:cNvPr>
          <p:cNvSpPr txBox="1"/>
          <p:nvPr/>
        </p:nvSpPr>
        <p:spPr>
          <a:xfrm>
            <a:off x="2647388" y="1790096"/>
            <a:ext cx="724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Disgusted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5E54C6-280D-44B9-8226-AFB8C010399A}"/>
              </a:ext>
            </a:extLst>
          </p:cNvPr>
          <p:cNvSpPr txBox="1"/>
          <p:nvPr/>
        </p:nvSpPr>
        <p:spPr>
          <a:xfrm>
            <a:off x="1682744" y="1790096"/>
            <a:ext cx="1212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Contemptuous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8A3C64B-3369-483F-8A52-4EF897F3E254}"/>
              </a:ext>
            </a:extLst>
          </p:cNvPr>
          <p:cNvSpPr txBox="1"/>
          <p:nvPr/>
        </p:nvSpPr>
        <p:spPr>
          <a:xfrm>
            <a:off x="1227152" y="1790096"/>
            <a:ext cx="724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Angry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2FA3E1E-877E-4AB9-BA52-944E8A554B6C}"/>
              </a:ext>
            </a:extLst>
          </p:cNvPr>
          <p:cNvSpPr txBox="1"/>
          <p:nvPr/>
        </p:nvSpPr>
        <p:spPr>
          <a:xfrm>
            <a:off x="3121660" y="1790096"/>
            <a:ext cx="1167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Fearful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3DED9EF-B693-4306-8CF2-90AAB6F14EDA}"/>
              </a:ext>
            </a:extLst>
          </p:cNvPr>
          <p:cNvSpPr txBox="1"/>
          <p:nvPr/>
        </p:nvSpPr>
        <p:spPr>
          <a:xfrm>
            <a:off x="4784716" y="1790096"/>
            <a:ext cx="724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Surprised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97379B5-6E7B-4CE9-B2FC-CBA73C84B2CC}"/>
              </a:ext>
            </a:extLst>
          </p:cNvPr>
          <p:cNvSpPr txBox="1"/>
          <p:nvPr/>
        </p:nvSpPr>
        <p:spPr>
          <a:xfrm>
            <a:off x="5240477" y="1790096"/>
            <a:ext cx="1212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22BD8C-FD53-4CD9-B3E7-CE1FD7199C37}"/>
              </a:ext>
            </a:extLst>
          </p:cNvPr>
          <p:cNvSpPr txBox="1"/>
          <p:nvPr/>
        </p:nvSpPr>
        <p:spPr>
          <a:xfrm>
            <a:off x="4028458" y="1790096"/>
            <a:ext cx="724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8910DE1-6C2C-4524-9048-57525A85077A}"/>
              </a:ext>
            </a:extLst>
          </p:cNvPr>
          <p:cNvSpPr txBox="1"/>
          <p:nvPr/>
        </p:nvSpPr>
        <p:spPr>
          <a:xfrm>
            <a:off x="5934146" y="1790096"/>
            <a:ext cx="1167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327EAFB-9AF5-4F03-B4D7-9EAB9DD6C3A6}"/>
              </a:ext>
            </a:extLst>
          </p:cNvPr>
          <p:cNvCxnSpPr>
            <a:cxnSpLocks/>
          </p:cNvCxnSpPr>
          <p:nvPr/>
        </p:nvCxnSpPr>
        <p:spPr>
          <a:xfrm>
            <a:off x="7005481" y="2013057"/>
            <a:ext cx="0" cy="2802246"/>
          </a:xfrm>
          <a:prstGeom prst="line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8" name="图片 37" descr="男人看着前面&#10;&#10;描述已自动生成">
            <a:extLst>
              <a:ext uri="{FF2B5EF4-FFF2-40B4-BE49-F238E27FC236}">
                <a16:creationId xmlns:a16="http://schemas.microsoft.com/office/drawing/2014/main" id="{6C006BF5-B07F-4A44-9739-609FA37F1C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960" y="2011047"/>
            <a:ext cx="706439" cy="706439"/>
          </a:xfrm>
          <a:prstGeom prst="rect">
            <a:avLst/>
          </a:prstGeom>
        </p:spPr>
      </p:pic>
      <p:pic>
        <p:nvPicPr>
          <p:cNvPr id="40" name="图片 39" descr="年轻的男人&#10;&#10;描述已自动生成">
            <a:extLst>
              <a:ext uri="{FF2B5EF4-FFF2-40B4-BE49-F238E27FC236}">
                <a16:creationId xmlns:a16="http://schemas.microsoft.com/office/drawing/2014/main" id="{1304773F-81BC-4870-BAF0-36B02D01F21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399" y="2011047"/>
            <a:ext cx="706438" cy="706438"/>
          </a:xfrm>
          <a:prstGeom prst="rect">
            <a:avLst/>
          </a:prstGeom>
        </p:spPr>
      </p:pic>
      <p:pic>
        <p:nvPicPr>
          <p:cNvPr id="44" name="图片 43" descr="男人微笑的头像&#10;&#10;描述已自动生成">
            <a:extLst>
              <a:ext uri="{FF2B5EF4-FFF2-40B4-BE49-F238E27FC236}">
                <a16:creationId xmlns:a16="http://schemas.microsoft.com/office/drawing/2014/main" id="{3F3B48E7-8C7E-4F0A-82BC-D839CA09445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910" y="2011047"/>
            <a:ext cx="706438" cy="706438"/>
          </a:xfrm>
          <a:prstGeom prst="rect">
            <a:avLst/>
          </a:prstGeom>
        </p:spPr>
      </p:pic>
      <p:pic>
        <p:nvPicPr>
          <p:cNvPr id="59" name="图片 58" descr="男人微笑的头像&#10;&#10;描述已自动生成">
            <a:extLst>
              <a:ext uri="{FF2B5EF4-FFF2-40B4-BE49-F238E27FC236}">
                <a16:creationId xmlns:a16="http://schemas.microsoft.com/office/drawing/2014/main" id="{6B6BB107-D00E-4556-AE64-7F13D4044E4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837" y="2011047"/>
            <a:ext cx="706438" cy="706438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3C69D65-7383-4951-8BF7-764BDFA72119}"/>
              </a:ext>
            </a:extLst>
          </p:cNvPr>
          <p:cNvGrpSpPr/>
          <p:nvPr/>
        </p:nvGrpSpPr>
        <p:grpSpPr>
          <a:xfrm>
            <a:off x="7052960" y="2717030"/>
            <a:ext cx="3516723" cy="706438"/>
            <a:chOff x="6290121" y="2734493"/>
            <a:chExt cx="3516723" cy="706438"/>
          </a:xfrm>
        </p:grpSpPr>
        <p:pic>
          <p:nvPicPr>
            <p:cNvPr id="61" name="图片 60" descr="男人的脸&#10;&#10;描述已自动生成">
              <a:extLst>
                <a:ext uri="{FF2B5EF4-FFF2-40B4-BE49-F238E27FC236}">
                  <a16:creationId xmlns:a16="http://schemas.microsoft.com/office/drawing/2014/main" id="{2D81DCB0-9E22-4E4E-9749-46FC96802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557" y="2734493"/>
              <a:ext cx="706438" cy="706438"/>
            </a:xfrm>
            <a:prstGeom prst="rect">
              <a:avLst/>
            </a:prstGeom>
          </p:spPr>
        </p:pic>
        <p:pic>
          <p:nvPicPr>
            <p:cNvPr id="71" name="图片 70" descr="男人微笑的头像&#10;&#10;描述已自动生成">
              <a:extLst>
                <a:ext uri="{FF2B5EF4-FFF2-40B4-BE49-F238E27FC236}">
                  <a16:creationId xmlns:a16="http://schemas.microsoft.com/office/drawing/2014/main" id="{40DC1BA7-B855-40FC-9329-65EAB5D2D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121" y="2734493"/>
              <a:ext cx="706426" cy="706426"/>
            </a:xfrm>
            <a:prstGeom prst="rect">
              <a:avLst/>
            </a:prstGeom>
          </p:spPr>
        </p:pic>
        <p:pic>
          <p:nvPicPr>
            <p:cNvPr id="77" name="图片 76" descr="男人微笑的头像&#10;&#10;描述已自动生成">
              <a:extLst>
                <a:ext uri="{FF2B5EF4-FFF2-40B4-BE49-F238E27FC236}">
                  <a16:creationId xmlns:a16="http://schemas.microsoft.com/office/drawing/2014/main" id="{FF81FB8E-7EE8-4A3B-8D88-E46D675FE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133" y="2734493"/>
              <a:ext cx="706424" cy="706424"/>
            </a:xfrm>
            <a:prstGeom prst="rect">
              <a:avLst/>
            </a:prstGeom>
          </p:spPr>
        </p:pic>
        <p:pic>
          <p:nvPicPr>
            <p:cNvPr id="83" name="图片 82" descr="微笑的男人&#10;&#10;描述已自动生成">
              <a:extLst>
                <a:ext uri="{FF2B5EF4-FFF2-40B4-BE49-F238E27FC236}">
                  <a16:creationId xmlns:a16="http://schemas.microsoft.com/office/drawing/2014/main" id="{0D5706D5-48AF-43E4-8D68-2AF4AD967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0420" y="2734493"/>
              <a:ext cx="706424" cy="706424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727F70B-0EA0-41BB-B3D9-9C9F424D3625}"/>
              </a:ext>
            </a:extLst>
          </p:cNvPr>
          <p:cNvGrpSpPr/>
          <p:nvPr/>
        </p:nvGrpSpPr>
        <p:grpSpPr>
          <a:xfrm>
            <a:off x="7052960" y="3424811"/>
            <a:ext cx="3521629" cy="706426"/>
            <a:chOff x="6290273" y="3440686"/>
            <a:chExt cx="3521629" cy="706426"/>
          </a:xfrm>
        </p:grpSpPr>
        <p:pic>
          <p:nvPicPr>
            <p:cNvPr id="67" name="图片 66" descr="微笑的男人&#10;&#10;描述已自动生成">
              <a:extLst>
                <a:ext uri="{FF2B5EF4-FFF2-40B4-BE49-F238E27FC236}">
                  <a16:creationId xmlns:a16="http://schemas.microsoft.com/office/drawing/2014/main" id="{719B0E46-5308-4207-B1D2-A03EC45EA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873" y="3440686"/>
              <a:ext cx="706426" cy="706426"/>
            </a:xfrm>
            <a:prstGeom prst="rect">
              <a:avLst/>
            </a:prstGeom>
          </p:spPr>
        </p:pic>
        <p:pic>
          <p:nvPicPr>
            <p:cNvPr id="73" name="图片 72" descr="微笑的人&#10;&#10;描述已自动生成">
              <a:extLst>
                <a:ext uri="{FF2B5EF4-FFF2-40B4-BE49-F238E27FC236}">
                  <a16:creationId xmlns:a16="http://schemas.microsoft.com/office/drawing/2014/main" id="{B79C1A75-20DA-45EB-A902-7B24331A7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273" y="3440686"/>
              <a:ext cx="706424" cy="706424"/>
            </a:xfrm>
            <a:prstGeom prst="rect">
              <a:avLst/>
            </a:prstGeom>
          </p:spPr>
        </p:pic>
        <p:pic>
          <p:nvPicPr>
            <p:cNvPr id="79" name="图片 78" descr="男人微笑的头像&#10;&#10;描述已自动生成">
              <a:extLst>
                <a:ext uri="{FF2B5EF4-FFF2-40B4-BE49-F238E27FC236}">
                  <a16:creationId xmlns:a16="http://schemas.microsoft.com/office/drawing/2014/main" id="{409545B4-3B7D-47D9-910D-CADF8D5D3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073" y="3440686"/>
              <a:ext cx="706424" cy="706424"/>
            </a:xfrm>
            <a:prstGeom prst="rect">
              <a:avLst/>
            </a:prstGeom>
          </p:spPr>
        </p:pic>
        <p:pic>
          <p:nvPicPr>
            <p:cNvPr id="85" name="图片 84" descr="年轻的男人在微笑&#10;&#10;描述已自动生成">
              <a:extLst>
                <a:ext uri="{FF2B5EF4-FFF2-40B4-BE49-F238E27FC236}">
                  <a16:creationId xmlns:a16="http://schemas.microsoft.com/office/drawing/2014/main" id="{E273218A-8760-45DD-9B66-440699925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478" y="3440686"/>
              <a:ext cx="706424" cy="706424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F4F0526-75CB-4742-A0B7-2BA4914A89A7}"/>
              </a:ext>
            </a:extLst>
          </p:cNvPr>
          <p:cNvGrpSpPr/>
          <p:nvPr/>
        </p:nvGrpSpPr>
        <p:grpSpPr>
          <a:xfrm>
            <a:off x="7052960" y="4130932"/>
            <a:ext cx="3527993" cy="706424"/>
            <a:chOff x="6290121" y="4146807"/>
            <a:chExt cx="3527993" cy="706424"/>
          </a:xfrm>
        </p:grpSpPr>
        <p:pic>
          <p:nvPicPr>
            <p:cNvPr id="69" name="图片 68" descr="微笑的男人&#10;&#10;描述已自动生成">
              <a:extLst>
                <a:ext uri="{FF2B5EF4-FFF2-40B4-BE49-F238E27FC236}">
                  <a16:creationId xmlns:a16="http://schemas.microsoft.com/office/drawing/2014/main" id="{97A85EF0-E660-482F-92B8-717BB8D56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0895" y="4146807"/>
              <a:ext cx="706424" cy="706424"/>
            </a:xfrm>
            <a:prstGeom prst="rect">
              <a:avLst/>
            </a:prstGeom>
          </p:spPr>
        </p:pic>
        <p:pic>
          <p:nvPicPr>
            <p:cNvPr id="75" name="图片 74" descr="男人微笑的头像&#10;&#10;描述已自动生成">
              <a:extLst>
                <a:ext uri="{FF2B5EF4-FFF2-40B4-BE49-F238E27FC236}">
                  <a16:creationId xmlns:a16="http://schemas.microsoft.com/office/drawing/2014/main" id="{40AC2E36-D62D-44BE-B95F-3EB02AC0A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121" y="4146807"/>
              <a:ext cx="706424" cy="706424"/>
            </a:xfrm>
            <a:prstGeom prst="rect">
              <a:avLst/>
            </a:prstGeom>
          </p:spPr>
        </p:pic>
        <p:pic>
          <p:nvPicPr>
            <p:cNvPr id="81" name="图片 80" descr="男人微笑的头像&#10;&#10;描述已自动生成">
              <a:extLst>
                <a:ext uri="{FF2B5EF4-FFF2-40B4-BE49-F238E27FC236}">
                  <a16:creationId xmlns:a16="http://schemas.microsoft.com/office/drawing/2014/main" id="{CAB87CEA-5051-42D5-8FEC-3B6DC79CF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5513" y="4146807"/>
              <a:ext cx="706414" cy="706414"/>
            </a:xfrm>
            <a:prstGeom prst="rect">
              <a:avLst/>
            </a:prstGeom>
          </p:spPr>
        </p:pic>
        <p:pic>
          <p:nvPicPr>
            <p:cNvPr id="87" name="图片 86" descr="男人微笑的头像&#10;&#10;描述已自动生成">
              <a:extLst>
                <a:ext uri="{FF2B5EF4-FFF2-40B4-BE49-F238E27FC236}">
                  <a16:creationId xmlns:a16="http://schemas.microsoft.com/office/drawing/2014/main" id="{3B105FF8-F5BD-4AA6-8E7B-4AFEB65DB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1691" y="4146807"/>
              <a:ext cx="706423" cy="706423"/>
            </a:xfrm>
            <a:prstGeom prst="rect">
              <a:avLst/>
            </a:prstGeom>
          </p:spPr>
        </p:pic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B32BBF47-FEF9-4D8F-A644-8E65F2EFE387}"/>
              </a:ext>
            </a:extLst>
          </p:cNvPr>
          <p:cNvSpPr/>
          <p:nvPr/>
        </p:nvSpPr>
        <p:spPr>
          <a:xfrm>
            <a:off x="6958850" y="1949500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</a:rPr>
              <a:t>129.95</a:t>
            </a:r>
            <a:endParaRPr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FA6F37E-ABE4-48F8-B570-5D0F1707917E}"/>
              </a:ext>
            </a:extLst>
          </p:cNvPr>
          <p:cNvSpPr/>
          <p:nvPr/>
        </p:nvSpPr>
        <p:spPr>
          <a:xfrm>
            <a:off x="7678687" y="1962072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94.65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47CF573-3AC0-4BB2-B283-8215F89155C5}"/>
              </a:ext>
            </a:extLst>
          </p:cNvPr>
          <p:cNvSpPr/>
          <p:nvPr/>
        </p:nvSpPr>
        <p:spPr>
          <a:xfrm>
            <a:off x="9087496" y="1962072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</a:rPr>
              <a:t>32.38</a:t>
            </a:r>
            <a:endParaRPr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56F93E0-E1CF-4C74-9500-46BED0497B73}"/>
              </a:ext>
            </a:extLst>
          </p:cNvPr>
          <p:cNvSpPr/>
          <p:nvPr/>
        </p:nvSpPr>
        <p:spPr>
          <a:xfrm>
            <a:off x="8384488" y="1954378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</a:rPr>
              <a:t>129.95</a:t>
            </a:r>
            <a:endParaRPr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58C50FF-E900-4622-9700-033CAE24AA68}"/>
              </a:ext>
            </a:extLst>
          </p:cNvPr>
          <p:cNvSpPr/>
          <p:nvPr/>
        </p:nvSpPr>
        <p:spPr>
          <a:xfrm>
            <a:off x="6958850" y="2672115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108.91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B291858-DDA4-40EE-9384-67AA2A0463E1}"/>
              </a:ext>
            </a:extLst>
          </p:cNvPr>
          <p:cNvSpPr/>
          <p:nvPr/>
        </p:nvSpPr>
        <p:spPr>
          <a:xfrm>
            <a:off x="7678687" y="2672115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100.18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893B928-C84D-4B9E-8E50-3BA582DC8924}"/>
              </a:ext>
            </a:extLst>
          </p:cNvPr>
          <p:cNvSpPr/>
          <p:nvPr/>
        </p:nvSpPr>
        <p:spPr>
          <a:xfrm>
            <a:off x="8384488" y="2663962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130.30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49B9403-92DE-4A6E-92BA-B70E206BBAAF}"/>
              </a:ext>
            </a:extLst>
          </p:cNvPr>
          <p:cNvSpPr/>
          <p:nvPr/>
        </p:nvSpPr>
        <p:spPr>
          <a:xfrm>
            <a:off x="9087496" y="2668869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</a:rPr>
              <a:t>30.18</a:t>
            </a:r>
            <a:endParaRPr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36C568F4-C8C3-4DD5-9BEC-9FCB8E057E84}"/>
              </a:ext>
            </a:extLst>
          </p:cNvPr>
          <p:cNvSpPr/>
          <p:nvPr/>
        </p:nvSpPr>
        <p:spPr>
          <a:xfrm>
            <a:off x="6958850" y="3363323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89.70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BE035C2-F26D-45EC-92F1-2D4AE5314CB5}"/>
              </a:ext>
            </a:extLst>
          </p:cNvPr>
          <p:cNvSpPr/>
          <p:nvPr/>
        </p:nvSpPr>
        <p:spPr>
          <a:xfrm>
            <a:off x="7678687" y="3362752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109.73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3F54DA86-CA33-4E46-9036-B4E847CA3262}"/>
              </a:ext>
            </a:extLst>
          </p:cNvPr>
          <p:cNvSpPr/>
          <p:nvPr/>
        </p:nvSpPr>
        <p:spPr>
          <a:xfrm>
            <a:off x="9087496" y="3375999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</a:rPr>
              <a:t>27.07</a:t>
            </a:r>
            <a:endParaRPr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79FEADB-5265-4539-B438-507764230AF3}"/>
              </a:ext>
            </a:extLst>
          </p:cNvPr>
          <p:cNvSpPr/>
          <p:nvPr/>
        </p:nvSpPr>
        <p:spPr>
          <a:xfrm>
            <a:off x="8384488" y="3373546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135.18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3CEAF8E-D786-49CA-AFC6-E555BE717F77}"/>
              </a:ext>
            </a:extLst>
          </p:cNvPr>
          <p:cNvSpPr/>
          <p:nvPr/>
        </p:nvSpPr>
        <p:spPr>
          <a:xfrm>
            <a:off x="8384488" y="4083129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130.31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DE9961E-573B-49F5-A8EC-368E5D25DEB0}"/>
              </a:ext>
            </a:extLst>
          </p:cNvPr>
          <p:cNvSpPr/>
          <p:nvPr/>
        </p:nvSpPr>
        <p:spPr>
          <a:xfrm>
            <a:off x="6958850" y="4070766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93.27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F84D2D0-A8BA-44F1-8037-12A788E844E5}"/>
              </a:ext>
            </a:extLst>
          </p:cNvPr>
          <p:cNvSpPr/>
          <p:nvPr/>
        </p:nvSpPr>
        <p:spPr>
          <a:xfrm>
            <a:off x="7678687" y="4070766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97.36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EC21341-D655-4BEF-B864-A8BCDB9A0D5E}"/>
              </a:ext>
            </a:extLst>
          </p:cNvPr>
          <p:cNvSpPr/>
          <p:nvPr/>
        </p:nvSpPr>
        <p:spPr>
          <a:xfrm>
            <a:off x="9087496" y="4083129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</a:rPr>
              <a:t>33.76</a:t>
            </a:r>
            <a:endParaRPr lang="zh-CN" altLang="en-US" sz="600" b="1" dirty="0">
              <a:solidFill>
                <a:srgbClr val="FF0000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4887BC5-F224-4158-A1C3-C0C975934F01}"/>
              </a:ext>
            </a:extLst>
          </p:cNvPr>
          <p:cNvGrpSpPr/>
          <p:nvPr/>
        </p:nvGrpSpPr>
        <p:grpSpPr>
          <a:xfrm>
            <a:off x="1308237" y="2011248"/>
            <a:ext cx="5651500" cy="708247"/>
            <a:chOff x="217610" y="2011248"/>
            <a:chExt cx="5651500" cy="708247"/>
          </a:xfrm>
        </p:grpSpPr>
        <p:pic>
          <p:nvPicPr>
            <p:cNvPr id="36" name="图片 35" descr="几个男人在一起&#10;&#10;描述已自动生成">
              <a:extLst>
                <a:ext uri="{FF2B5EF4-FFF2-40B4-BE49-F238E27FC236}">
                  <a16:creationId xmlns:a16="http://schemas.microsoft.com/office/drawing/2014/main" id="{C6164B81-261F-4593-8B0F-7A3CF43AC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10" y="2013057"/>
              <a:ext cx="5651500" cy="706438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261A7E1-8F7D-43C0-B5F5-6C91B4214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19622" y="2011248"/>
              <a:ext cx="705600" cy="70560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67728D9-80BB-4064-A4B2-B0E078D3EFD8}"/>
              </a:ext>
            </a:extLst>
          </p:cNvPr>
          <p:cNvGrpSpPr/>
          <p:nvPr/>
        </p:nvGrpSpPr>
        <p:grpSpPr>
          <a:xfrm>
            <a:off x="1308237" y="2719386"/>
            <a:ext cx="5651504" cy="706438"/>
            <a:chOff x="221055" y="2756978"/>
            <a:chExt cx="5651504" cy="706438"/>
          </a:xfrm>
        </p:grpSpPr>
        <p:pic>
          <p:nvPicPr>
            <p:cNvPr id="89" name="图片 88" descr="几个戴眼镜的男人&#10;&#10;描述已自动生成">
              <a:extLst>
                <a:ext uri="{FF2B5EF4-FFF2-40B4-BE49-F238E27FC236}">
                  <a16:creationId xmlns:a16="http://schemas.microsoft.com/office/drawing/2014/main" id="{51040A50-4CDF-467B-9E6A-629528C1E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55" y="2756978"/>
              <a:ext cx="5651504" cy="706438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C695AA39-5523-4A9A-A9B3-197B072E4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42435" y="2756978"/>
              <a:ext cx="705600" cy="705600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3A76B9-2053-411A-93F0-194D6CE6CBD4}"/>
              </a:ext>
            </a:extLst>
          </p:cNvPr>
          <p:cNvGrpSpPr/>
          <p:nvPr/>
        </p:nvGrpSpPr>
        <p:grpSpPr>
          <a:xfrm>
            <a:off x="1308237" y="3423740"/>
            <a:ext cx="5651504" cy="706438"/>
            <a:chOff x="218948" y="3513995"/>
            <a:chExt cx="5651504" cy="706438"/>
          </a:xfrm>
        </p:grpSpPr>
        <p:pic>
          <p:nvPicPr>
            <p:cNvPr id="91" name="图片 90" descr="几个男人在一起&#10;&#10;描述已自动生成">
              <a:extLst>
                <a:ext uri="{FF2B5EF4-FFF2-40B4-BE49-F238E27FC236}">
                  <a16:creationId xmlns:a16="http://schemas.microsoft.com/office/drawing/2014/main" id="{29B6EDFB-2ECD-4B81-9E5E-A2DA5E95D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48" y="3513995"/>
              <a:ext cx="5651504" cy="706438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BC0CA59C-32CF-46CB-835C-1D786964D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045701" y="3513995"/>
              <a:ext cx="705600" cy="705600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DD7DF4A-91E7-443E-8BEC-719D119DDEFE}"/>
              </a:ext>
            </a:extLst>
          </p:cNvPr>
          <p:cNvGrpSpPr/>
          <p:nvPr/>
        </p:nvGrpSpPr>
        <p:grpSpPr>
          <a:xfrm>
            <a:off x="1308237" y="4124081"/>
            <a:ext cx="5651498" cy="706437"/>
            <a:chOff x="217612" y="4321591"/>
            <a:chExt cx="5651498" cy="706437"/>
          </a:xfrm>
        </p:grpSpPr>
        <p:pic>
          <p:nvPicPr>
            <p:cNvPr id="93" name="图片 92" descr="男人的脸&#10;&#10;描述已自动生成">
              <a:extLst>
                <a:ext uri="{FF2B5EF4-FFF2-40B4-BE49-F238E27FC236}">
                  <a16:creationId xmlns:a16="http://schemas.microsoft.com/office/drawing/2014/main" id="{A8F0AA92-ABFB-4E00-AF45-61663ABF0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12" y="4321591"/>
              <a:ext cx="5651498" cy="706437"/>
            </a:xfrm>
            <a:prstGeom prst="rect">
              <a:avLst/>
            </a:prstGeom>
          </p:spPr>
        </p:pic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925D40FA-C524-4718-BD8B-14ECB4283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4460944" y="4321591"/>
              <a:ext cx="705600" cy="705600"/>
            </a:xfrm>
            <a:prstGeom prst="rect">
              <a:avLst/>
            </a:prstGeom>
          </p:spPr>
        </p:pic>
      </p:grp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14930C1D-8A69-4AA7-89D2-9DB4932A77E1}"/>
              </a:ext>
            </a:extLst>
          </p:cNvPr>
          <p:cNvCxnSpPr>
            <a:cxnSpLocks/>
          </p:cNvCxnSpPr>
          <p:nvPr/>
        </p:nvCxnSpPr>
        <p:spPr>
          <a:xfrm flipV="1">
            <a:off x="10167019" y="4642247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587C6EC-7AD8-460D-9034-409D7D570ABB}"/>
              </a:ext>
            </a:extLst>
          </p:cNvPr>
          <p:cNvCxnSpPr>
            <a:cxnSpLocks/>
          </p:cNvCxnSpPr>
          <p:nvPr/>
        </p:nvCxnSpPr>
        <p:spPr>
          <a:xfrm flipV="1">
            <a:off x="9473766" y="4642247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7250913-F53D-46EC-A74D-38E39013B5D5}"/>
              </a:ext>
            </a:extLst>
          </p:cNvPr>
          <p:cNvCxnSpPr>
            <a:cxnSpLocks/>
          </p:cNvCxnSpPr>
          <p:nvPr/>
        </p:nvCxnSpPr>
        <p:spPr>
          <a:xfrm flipV="1">
            <a:off x="8745770" y="4642247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745532A0-DD2A-49C2-86AA-7FB072FF0D0C}"/>
              </a:ext>
            </a:extLst>
          </p:cNvPr>
          <p:cNvCxnSpPr>
            <a:cxnSpLocks/>
          </p:cNvCxnSpPr>
          <p:nvPr/>
        </p:nvCxnSpPr>
        <p:spPr>
          <a:xfrm flipV="1">
            <a:off x="8062992" y="4642246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BD21C109-867E-4334-AA76-0D2EA495726F}"/>
              </a:ext>
            </a:extLst>
          </p:cNvPr>
          <p:cNvCxnSpPr>
            <a:cxnSpLocks/>
          </p:cNvCxnSpPr>
          <p:nvPr/>
        </p:nvCxnSpPr>
        <p:spPr>
          <a:xfrm flipV="1">
            <a:off x="7337725" y="4650777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A121F46D-3DEA-442E-8A51-32CFE1F39776}"/>
              </a:ext>
            </a:extLst>
          </p:cNvPr>
          <p:cNvCxnSpPr>
            <a:cxnSpLocks/>
          </p:cNvCxnSpPr>
          <p:nvPr/>
        </p:nvCxnSpPr>
        <p:spPr>
          <a:xfrm flipV="1">
            <a:off x="10167019" y="3942505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D56E84B-9D64-45BA-9E3C-4E268F86E66D}"/>
              </a:ext>
            </a:extLst>
          </p:cNvPr>
          <p:cNvCxnSpPr>
            <a:cxnSpLocks/>
          </p:cNvCxnSpPr>
          <p:nvPr/>
        </p:nvCxnSpPr>
        <p:spPr>
          <a:xfrm flipV="1">
            <a:off x="9467416" y="3945680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A2C8DC7-2BF7-42FA-AC6E-6CC36BC2F0E4}"/>
              </a:ext>
            </a:extLst>
          </p:cNvPr>
          <p:cNvCxnSpPr>
            <a:cxnSpLocks/>
          </p:cNvCxnSpPr>
          <p:nvPr/>
        </p:nvCxnSpPr>
        <p:spPr>
          <a:xfrm flipV="1">
            <a:off x="8745770" y="3942505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8FEBC1B1-1741-471D-A720-762089A1701A}"/>
              </a:ext>
            </a:extLst>
          </p:cNvPr>
          <p:cNvCxnSpPr>
            <a:cxnSpLocks/>
          </p:cNvCxnSpPr>
          <p:nvPr/>
        </p:nvCxnSpPr>
        <p:spPr>
          <a:xfrm flipV="1">
            <a:off x="8062992" y="3942504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5FB3198A-E9E2-4D3F-A022-F9B9AD7FDE2B}"/>
              </a:ext>
            </a:extLst>
          </p:cNvPr>
          <p:cNvCxnSpPr>
            <a:cxnSpLocks/>
          </p:cNvCxnSpPr>
          <p:nvPr/>
        </p:nvCxnSpPr>
        <p:spPr>
          <a:xfrm flipV="1">
            <a:off x="7337725" y="3951035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72F67809-9CE8-4A14-A3BD-8F4FE4A424BA}"/>
              </a:ext>
            </a:extLst>
          </p:cNvPr>
          <p:cNvCxnSpPr>
            <a:cxnSpLocks/>
          </p:cNvCxnSpPr>
          <p:nvPr/>
        </p:nvCxnSpPr>
        <p:spPr>
          <a:xfrm flipV="1">
            <a:off x="10062244" y="3778493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2A1C4C4-292C-4433-9A96-BBFE7A58D8E4}"/>
              </a:ext>
            </a:extLst>
          </p:cNvPr>
          <p:cNvCxnSpPr>
            <a:cxnSpLocks/>
          </p:cNvCxnSpPr>
          <p:nvPr/>
        </p:nvCxnSpPr>
        <p:spPr>
          <a:xfrm flipV="1">
            <a:off x="9365816" y="3778493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EE1F30D9-0F4C-4145-BEB4-26F06A906168}"/>
              </a:ext>
            </a:extLst>
          </p:cNvPr>
          <p:cNvCxnSpPr>
            <a:cxnSpLocks/>
          </p:cNvCxnSpPr>
          <p:nvPr/>
        </p:nvCxnSpPr>
        <p:spPr>
          <a:xfrm flipV="1">
            <a:off x="8640995" y="3778493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5CFF39A4-26A1-42C8-B038-B67EC9881202}"/>
              </a:ext>
            </a:extLst>
          </p:cNvPr>
          <p:cNvCxnSpPr>
            <a:cxnSpLocks/>
          </p:cNvCxnSpPr>
          <p:nvPr/>
        </p:nvCxnSpPr>
        <p:spPr>
          <a:xfrm flipV="1">
            <a:off x="7958217" y="3778492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5189BF07-7AAF-43F7-83B1-1E3D6F3D8DDD}"/>
              </a:ext>
            </a:extLst>
          </p:cNvPr>
          <p:cNvCxnSpPr>
            <a:cxnSpLocks/>
          </p:cNvCxnSpPr>
          <p:nvPr/>
        </p:nvCxnSpPr>
        <p:spPr>
          <a:xfrm flipV="1">
            <a:off x="7240131" y="3776596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CD9CA278-A7E8-49D2-9494-D88DC5D06B8E}"/>
              </a:ext>
            </a:extLst>
          </p:cNvPr>
          <p:cNvCxnSpPr>
            <a:cxnSpLocks/>
          </p:cNvCxnSpPr>
          <p:nvPr/>
        </p:nvCxnSpPr>
        <p:spPr>
          <a:xfrm flipV="1">
            <a:off x="10122966" y="3072787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D708465-0488-43BF-833E-591BCC2AD181}"/>
              </a:ext>
            </a:extLst>
          </p:cNvPr>
          <p:cNvCxnSpPr>
            <a:cxnSpLocks/>
          </p:cNvCxnSpPr>
          <p:nvPr/>
        </p:nvCxnSpPr>
        <p:spPr>
          <a:xfrm flipV="1">
            <a:off x="9429713" y="3072787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FA14947-B83F-42F5-995D-7ABB1ADC8C50}"/>
              </a:ext>
            </a:extLst>
          </p:cNvPr>
          <p:cNvCxnSpPr>
            <a:cxnSpLocks/>
          </p:cNvCxnSpPr>
          <p:nvPr/>
        </p:nvCxnSpPr>
        <p:spPr>
          <a:xfrm flipV="1">
            <a:off x="8701717" y="3072787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F2880224-C933-440D-9028-C53BDB09D874}"/>
              </a:ext>
            </a:extLst>
          </p:cNvPr>
          <p:cNvCxnSpPr>
            <a:cxnSpLocks/>
          </p:cNvCxnSpPr>
          <p:nvPr/>
        </p:nvCxnSpPr>
        <p:spPr>
          <a:xfrm flipV="1">
            <a:off x="8018939" y="3072786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54342F4C-A8E2-4F4E-91CA-A4606EE860C6}"/>
              </a:ext>
            </a:extLst>
          </p:cNvPr>
          <p:cNvCxnSpPr>
            <a:cxnSpLocks/>
          </p:cNvCxnSpPr>
          <p:nvPr/>
        </p:nvCxnSpPr>
        <p:spPr>
          <a:xfrm flipV="1">
            <a:off x="7310115" y="3069153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8C8905DA-8F87-40BB-9349-1F71A27AAC39}"/>
              </a:ext>
            </a:extLst>
          </p:cNvPr>
          <p:cNvCxnSpPr>
            <a:cxnSpLocks/>
          </p:cNvCxnSpPr>
          <p:nvPr/>
        </p:nvCxnSpPr>
        <p:spPr>
          <a:xfrm>
            <a:off x="10141744" y="2240756"/>
            <a:ext cx="64842" cy="58669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76F5A79-11F1-4B47-9E0F-7FBACCAAE2FC}"/>
              </a:ext>
            </a:extLst>
          </p:cNvPr>
          <p:cNvCxnSpPr>
            <a:cxnSpLocks/>
          </p:cNvCxnSpPr>
          <p:nvPr/>
        </p:nvCxnSpPr>
        <p:spPr>
          <a:xfrm>
            <a:off x="9435306" y="2240755"/>
            <a:ext cx="64842" cy="58669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1F42CB5B-B7DA-49E8-8462-3B9DA9FCCBE0}"/>
              </a:ext>
            </a:extLst>
          </p:cNvPr>
          <p:cNvCxnSpPr>
            <a:cxnSpLocks/>
          </p:cNvCxnSpPr>
          <p:nvPr/>
        </p:nvCxnSpPr>
        <p:spPr>
          <a:xfrm>
            <a:off x="8739954" y="2246530"/>
            <a:ext cx="64842" cy="58669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E4E306E4-AB89-4E91-8D11-94F3F4B7F1BE}"/>
              </a:ext>
            </a:extLst>
          </p:cNvPr>
          <p:cNvCxnSpPr>
            <a:cxnSpLocks/>
          </p:cNvCxnSpPr>
          <p:nvPr/>
        </p:nvCxnSpPr>
        <p:spPr>
          <a:xfrm>
            <a:off x="8037874" y="2246022"/>
            <a:ext cx="64842" cy="58669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EC9AEA4A-17D3-4453-8321-E1DDCA8264A5}"/>
              </a:ext>
            </a:extLst>
          </p:cNvPr>
          <p:cNvCxnSpPr>
            <a:cxnSpLocks/>
          </p:cNvCxnSpPr>
          <p:nvPr/>
        </p:nvCxnSpPr>
        <p:spPr>
          <a:xfrm>
            <a:off x="7339978" y="2247685"/>
            <a:ext cx="64842" cy="58669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72468" y="5800725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没有相应的</a:t>
            </a:r>
            <a:r>
              <a:rPr lang="en-US" altLang="zh-CN" dirty="0"/>
              <a:t>pix2pix</a:t>
            </a:r>
            <a:r>
              <a:rPr lang="zh-CN" altLang="en-US" dirty="0"/>
              <a:t>等结果，无法扩展；附录中只有自己方法的生成结果与原图对比</a:t>
            </a:r>
          </a:p>
        </p:txBody>
      </p:sp>
    </p:spTree>
    <p:extLst>
      <p:ext uri="{BB962C8B-B14F-4D97-AF65-F5344CB8AC3E}">
        <p14:creationId xmlns:p14="http://schemas.microsoft.com/office/powerpoint/2010/main" val="524401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514" y="65434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loss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9189" y="4650646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a. cls loss</a:t>
            </a:r>
            <a:r>
              <a:rPr lang="zh-CN" altLang="en-US" dirty="0"/>
              <a:t>  </a:t>
            </a:r>
            <a:r>
              <a:rPr lang="en-US" altLang="zh-CN" dirty="0"/>
              <a:t>b. unc loss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05" y="1571625"/>
            <a:ext cx="326504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571625"/>
            <a:ext cx="32575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25">
            <a:extLst>
              <a:ext uri="{FF2B5EF4-FFF2-40B4-BE49-F238E27FC236}">
                <a16:creationId xmlns:a16="http://schemas.microsoft.com/office/drawing/2014/main" id="{59901647-02FF-E148-B742-4C6E3EDDAE76}"/>
              </a:ext>
            </a:extLst>
          </p:cNvPr>
          <p:cNvSpPr txBox="1"/>
          <p:nvPr/>
        </p:nvSpPr>
        <p:spPr>
          <a:xfrm>
            <a:off x="3397806" y="3998658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26">
            <a:extLst>
              <a:ext uri="{FF2B5EF4-FFF2-40B4-BE49-F238E27FC236}">
                <a16:creationId xmlns:a16="http://schemas.microsoft.com/office/drawing/2014/main" id="{B647080D-9ECC-154F-8999-DE40C2240A89}"/>
              </a:ext>
            </a:extLst>
          </p:cNvPr>
          <p:cNvSpPr txBox="1"/>
          <p:nvPr/>
        </p:nvSpPr>
        <p:spPr>
          <a:xfrm>
            <a:off x="6933781" y="3998657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04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270"/>
          <p:cNvSpPr txBox="1"/>
          <p:nvPr/>
        </p:nvSpPr>
        <p:spPr>
          <a:xfrm>
            <a:off x="20638" y="56119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Framework 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5E638352-64F4-4439-B59C-60789C245920}"/>
                  </a:ext>
                </a:extLst>
              </p:cNvPr>
              <p:cNvSpPr txBox="1"/>
              <p:nvPr/>
            </p:nvSpPr>
            <p:spPr>
              <a:xfrm>
                <a:off x="2684592" y="1251729"/>
                <a:ext cx="75337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5E638352-64F4-4439-B59C-60789C245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592" y="1251729"/>
                <a:ext cx="753376" cy="404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3" name="直接箭头连接符 352">
            <a:extLst>
              <a:ext uri="{FF2B5EF4-FFF2-40B4-BE49-F238E27FC236}">
                <a16:creationId xmlns:a16="http://schemas.microsoft.com/office/drawing/2014/main" id="{01E918EF-232A-4571-8ED3-3A61B0EC807D}"/>
              </a:ext>
            </a:extLst>
          </p:cNvPr>
          <p:cNvCxnSpPr>
            <a:cxnSpLocks/>
            <a:stCxn id="356" idx="0"/>
            <a:endCxn id="359" idx="2"/>
          </p:cNvCxnSpPr>
          <p:nvPr/>
        </p:nvCxnSpPr>
        <p:spPr>
          <a:xfrm flipH="1" flipV="1">
            <a:off x="6097154" y="4581550"/>
            <a:ext cx="12006" cy="41795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4" name="矩形: 圆角 5">
            <a:extLst>
              <a:ext uri="{FF2B5EF4-FFF2-40B4-BE49-F238E27FC236}">
                <a16:creationId xmlns:a16="http://schemas.microsoft.com/office/drawing/2014/main" id="{E0B95B04-5CBF-40EA-B109-3FC1E3E6C3B5}"/>
              </a:ext>
            </a:extLst>
          </p:cNvPr>
          <p:cNvSpPr/>
          <p:nvPr/>
        </p:nvSpPr>
        <p:spPr>
          <a:xfrm>
            <a:off x="5743545" y="4888192"/>
            <a:ext cx="1027979" cy="468000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355" name="矩形: 圆角 4">
            <a:extLst>
              <a:ext uri="{FF2B5EF4-FFF2-40B4-BE49-F238E27FC236}">
                <a16:creationId xmlns:a16="http://schemas.microsoft.com/office/drawing/2014/main" id="{372AF442-6706-470B-8C3B-69C9313BF33E}"/>
              </a:ext>
            </a:extLst>
          </p:cNvPr>
          <p:cNvSpPr/>
          <p:nvPr/>
        </p:nvSpPr>
        <p:spPr>
          <a:xfrm>
            <a:off x="5636865" y="4948677"/>
            <a:ext cx="1085034" cy="468000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矩形: 圆角 3">
                <a:extLst>
                  <a:ext uri="{FF2B5EF4-FFF2-40B4-BE49-F238E27FC236}">
                    <a16:creationId xmlns:a16="http://schemas.microsoft.com/office/drawing/2014/main" id="{E5DEC434-AEC7-4B33-8418-5F9749E3B7B1}"/>
                  </a:ext>
                </a:extLst>
              </p:cNvPr>
              <p:cNvSpPr/>
              <p:nvPr/>
            </p:nvSpPr>
            <p:spPr>
              <a:xfrm>
                <a:off x="5553125" y="4999500"/>
                <a:ext cx="1112070" cy="468000"/>
              </a:xfrm>
              <a:prstGeom prst="round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/>
                  </a:rPr>
                  <a:t>Input images</a:t>
                </a:r>
              </a:p>
              <a:p>
                <a:pPr lvl="0" algn="ctr" defTabSz="4572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/>
                  </a:rPr>
                  <a:t>,</a:t>
                </a:r>
                <a:r>
                  <a:rPr lang="en-US" altLang="zh-CN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等线"/>
                  </a:rPr>
                  <a:t>,</a:t>
                </a:r>
                <a:r>
                  <a:rPr lang="en-US" altLang="zh-CN" sz="1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/>
                </a:endParaRPr>
              </a:p>
            </p:txBody>
          </p:sp>
        </mc:Choice>
        <mc:Fallback xmlns="">
          <p:sp>
            <p:nvSpPr>
              <p:cNvPr id="356" name="矩形: 圆角 3">
                <a:extLst>
                  <a:ext uri="{FF2B5EF4-FFF2-40B4-BE49-F238E27FC236}">
                    <a16:creationId xmlns:a16="http://schemas.microsoft.com/office/drawing/2014/main" id="{E5DEC434-AEC7-4B33-8418-5F9749E3B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125" y="4999500"/>
                <a:ext cx="1112070" cy="468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7" name="梯形 356">
            <a:extLst>
              <a:ext uri="{FF2B5EF4-FFF2-40B4-BE49-F238E27FC236}">
                <a16:creationId xmlns:a16="http://schemas.microsoft.com/office/drawing/2014/main" id="{FDAA656C-EB04-4A26-9E68-87ED08F5751D}"/>
              </a:ext>
            </a:extLst>
          </p:cNvPr>
          <p:cNvSpPr/>
          <p:nvPr/>
        </p:nvSpPr>
        <p:spPr>
          <a:xfrm>
            <a:off x="5415964" y="3829423"/>
            <a:ext cx="1620000" cy="648000"/>
          </a:xfrm>
          <a:prstGeom prst="trapezoid">
            <a:avLst>
              <a:gd name="adj" fmla="val 62711"/>
            </a:avLst>
          </a:prstGeom>
          <a:solidFill>
            <a:srgbClr val="3A838C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358" name="梯形 357">
            <a:extLst>
              <a:ext uri="{FF2B5EF4-FFF2-40B4-BE49-F238E27FC236}">
                <a16:creationId xmlns:a16="http://schemas.microsoft.com/office/drawing/2014/main" id="{AF1294E1-2843-4F88-BF55-4638834F9F95}"/>
              </a:ext>
            </a:extLst>
          </p:cNvPr>
          <p:cNvSpPr/>
          <p:nvPr/>
        </p:nvSpPr>
        <p:spPr>
          <a:xfrm>
            <a:off x="5342739" y="3882034"/>
            <a:ext cx="1620000" cy="648000"/>
          </a:xfrm>
          <a:prstGeom prst="trapezoid">
            <a:avLst>
              <a:gd name="adj" fmla="val 62711"/>
            </a:avLst>
          </a:prstGeom>
          <a:solidFill>
            <a:srgbClr val="3A838C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359" name="梯形 358">
            <a:extLst>
              <a:ext uri="{FF2B5EF4-FFF2-40B4-BE49-F238E27FC236}">
                <a16:creationId xmlns:a16="http://schemas.microsoft.com/office/drawing/2014/main" id="{722D09C3-03A3-4CEF-AF6D-EBF9D62880FF}"/>
              </a:ext>
            </a:extLst>
          </p:cNvPr>
          <p:cNvSpPr/>
          <p:nvPr/>
        </p:nvSpPr>
        <p:spPr>
          <a:xfrm>
            <a:off x="5287154" y="3933550"/>
            <a:ext cx="1620000" cy="648000"/>
          </a:xfrm>
          <a:prstGeom prst="trapezoid">
            <a:avLst>
              <a:gd name="adj" fmla="val 62711"/>
            </a:avLst>
          </a:prstGeom>
          <a:solidFill>
            <a:srgbClr val="3A838C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Encoders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361" name="文本框 50">
            <a:extLst>
              <a:ext uri="{FF2B5EF4-FFF2-40B4-BE49-F238E27FC236}">
                <a16:creationId xmlns:a16="http://schemas.microsoft.com/office/drawing/2014/main" id="{DFD6AA65-B297-4176-AA45-26D0C9DA7F09}"/>
              </a:ext>
            </a:extLst>
          </p:cNvPr>
          <p:cNvSpPr txBox="1"/>
          <p:nvPr/>
        </p:nvSpPr>
        <p:spPr>
          <a:xfrm>
            <a:off x="5757050" y="277764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Latent</a:t>
            </a:r>
          </a:p>
        </p:txBody>
      </p:sp>
      <p:sp>
        <p:nvSpPr>
          <p:cNvPr id="362" name="梯形 361">
            <a:extLst>
              <a:ext uri="{FF2B5EF4-FFF2-40B4-BE49-F238E27FC236}">
                <a16:creationId xmlns:a16="http://schemas.microsoft.com/office/drawing/2014/main" id="{64E6852B-43BD-4035-AD58-017A8B0B0AA4}"/>
              </a:ext>
            </a:extLst>
          </p:cNvPr>
          <p:cNvSpPr/>
          <p:nvPr/>
        </p:nvSpPr>
        <p:spPr>
          <a:xfrm rot="10800000">
            <a:off x="5282937" y="1855046"/>
            <a:ext cx="1620000" cy="648000"/>
          </a:xfrm>
          <a:prstGeom prst="trapezoid">
            <a:avLst>
              <a:gd name="adj" fmla="val 62711"/>
            </a:avLst>
          </a:prstGeom>
          <a:solidFill>
            <a:srgbClr val="3A838C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vert="vert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363" name="文本框 84">
            <a:extLst>
              <a:ext uri="{FF2B5EF4-FFF2-40B4-BE49-F238E27FC236}">
                <a16:creationId xmlns:a16="http://schemas.microsoft.com/office/drawing/2014/main" id="{9D970BA3-0350-4A5D-9E2B-0B0612BCDBF2}"/>
              </a:ext>
            </a:extLst>
          </p:cNvPr>
          <p:cNvSpPr txBox="1"/>
          <p:nvPr/>
        </p:nvSpPr>
        <p:spPr>
          <a:xfrm>
            <a:off x="5695857" y="2015257"/>
            <a:ext cx="800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Decoder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B9BA6C0E-B575-4DBA-A438-3FC5BB4F7CCE}"/>
              </a:ext>
            </a:extLst>
          </p:cNvPr>
          <p:cNvCxnSpPr>
            <a:cxnSpLocks/>
            <a:stCxn id="425" idx="0"/>
            <a:endCxn id="362" idx="0"/>
          </p:cNvCxnSpPr>
          <p:nvPr/>
        </p:nvCxnSpPr>
        <p:spPr>
          <a:xfrm flipH="1" flipV="1">
            <a:off x="6092937" y="2503046"/>
            <a:ext cx="9" cy="31700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5" name="直接箭头连接符 364">
            <a:extLst>
              <a:ext uri="{FF2B5EF4-FFF2-40B4-BE49-F238E27FC236}">
                <a16:creationId xmlns:a16="http://schemas.microsoft.com/office/drawing/2014/main" id="{24E0FBA9-9D16-4172-89B6-831A5AB7AB38}"/>
              </a:ext>
            </a:extLst>
          </p:cNvPr>
          <p:cNvCxnSpPr>
            <a:cxnSpLocks/>
            <a:stCxn id="362" idx="2"/>
            <a:endCxn id="366" idx="2"/>
          </p:cNvCxnSpPr>
          <p:nvPr/>
        </p:nvCxnSpPr>
        <p:spPr>
          <a:xfrm flipV="1">
            <a:off x="6092937" y="1538794"/>
            <a:ext cx="3092" cy="316252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矩形: 圆角 88">
                <a:extLst>
                  <a:ext uri="{FF2B5EF4-FFF2-40B4-BE49-F238E27FC236}">
                    <a16:creationId xmlns:a16="http://schemas.microsoft.com/office/drawing/2014/main" id="{6418E095-5CF4-45EB-84A2-3DDF60F2C7CA}"/>
                  </a:ext>
                </a:extLst>
              </p:cNvPr>
              <p:cNvSpPr/>
              <p:nvPr/>
            </p:nvSpPr>
            <p:spPr>
              <a:xfrm>
                <a:off x="5664029" y="1006301"/>
                <a:ext cx="864000" cy="532493"/>
              </a:xfrm>
              <a:prstGeom prst="round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/>
                  </a:rPr>
                  <a:t>Fake</a:t>
                </a:r>
              </a:p>
              <a:p>
                <a:pPr lvl="0"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/>
                </a:endParaRPr>
              </a:p>
            </p:txBody>
          </p:sp>
        </mc:Choice>
        <mc:Fallback xmlns="">
          <p:sp>
            <p:nvSpPr>
              <p:cNvPr id="366" name="矩形: 圆角 88">
                <a:extLst>
                  <a:ext uri="{FF2B5EF4-FFF2-40B4-BE49-F238E27FC236}">
                    <a16:creationId xmlns:a16="http://schemas.microsoft.com/office/drawing/2014/main" id="{6418E095-5CF4-45EB-84A2-3DDF60F2C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029" y="1006301"/>
                <a:ext cx="864000" cy="53249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" name="梯形 367">
            <a:extLst>
              <a:ext uri="{FF2B5EF4-FFF2-40B4-BE49-F238E27FC236}">
                <a16:creationId xmlns:a16="http://schemas.microsoft.com/office/drawing/2014/main" id="{CE608C0C-CAC0-4024-8360-41D595C8891C}"/>
              </a:ext>
            </a:extLst>
          </p:cNvPr>
          <p:cNvSpPr/>
          <p:nvPr/>
        </p:nvSpPr>
        <p:spPr>
          <a:xfrm rot="10800000">
            <a:off x="8550501" y="2140797"/>
            <a:ext cx="1620000" cy="648000"/>
          </a:xfrm>
          <a:prstGeom prst="trapezoid">
            <a:avLst>
              <a:gd name="adj" fmla="val 62711"/>
            </a:avLst>
          </a:prstGeom>
          <a:solidFill>
            <a:srgbClr val="F13858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vert="vert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369" name="文本框 129">
            <a:extLst>
              <a:ext uri="{FF2B5EF4-FFF2-40B4-BE49-F238E27FC236}">
                <a16:creationId xmlns:a16="http://schemas.microsoft.com/office/drawing/2014/main" id="{78979EFC-4072-4004-92E6-B44AAE810FFE}"/>
              </a:ext>
            </a:extLst>
          </p:cNvPr>
          <p:cNvSpPr txBox="1"/>
          <p:nvPr/>
        </p:nvSpPr>
        <p:spPr>
          <a:xfrm>
            <a:off x="8802280" y="2298956"/>
            <a:ext cx="1170513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Discriminator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矩形: 圆角 151">
                <a:extLst>
                  <a:ext uri="{FF2B5EF4-FFF2-40B4-BE49-F238E27FC236}">
                    <a16:creationId xmlns:a16="http://schemas.microsoft.com/office/drawing/2014/main" id="{EA98DFF5-D419-4DA3-A097-D15BA222678F}"/>
                  </a:ext>
                </a:extLst>
              </p:cNvPr>
              <p:cNvSpPr/>
              <p:nvPr/>
            </p:nvSpPr>
            <p:spPr>
              <a:xfrm>
                <a:off x="7891179" y="1006435"/>
                <a:ext cx="864000" cy="532626"/>
              </a:xfrm>
              <a:prstGeom prst="round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lvl="0" algn="ctr" defTabSz="457200">
                  <a:defRPr/>
                </a:pPr>
                <a:r>
                  <a:rPr lang="en-US" altLang="zh-CN" sz="1400" kern="0" dirty="0">
                    <a:solidFill>
                      <a:prstClr val="white"/>
                    </a:solidFill>
                    <a:latin typeface="Calibri" panose="020F0502020204030204"/>
                  </a:rPr>
                  <a:t>Fake</a:t>
                </a:r>
              </a:p>
              <a:p>
                <a:pPr lvl="0"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/>
                </a:endParaRPr>
              </a:p>
            </p:txBody>
          </p:sp>
        </mc:Choice>
        <mc:Fallback xmlns="">
          <p:sp>
            <p:nvSpPr>
              <p:cNvPr id="377" name="矩形: 圆角 151">
                <a:extLst>
                  <a:ext uri="{FF2B5EF4-FFF2-40B4-BE49-F238E27FC236}">
                    <a16:creationId xmlns:a16="http://schemas.microsoft.com/office/drawing/2014/main" id="{EA98DFF5-D419-4DA3-A097-D15BA2226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179" y="1006435"/>
                <a:ext cx="864000" cy="53262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8" name="直接连接符 397">
            <a:extLst>
              <a:ext uri="{FF2B5EF4-FFF2-40B4-BE49-F238E27FC236}">
                <a16:creationId xmlns:a16="http://schemas.microsoft.com/office/drawing/2014/main" id="{5703DF54-21FB-48BA-A500-8D72CCC75C4A}"/>
              </a:ext>
            </a:extLst>
          </p:cNvPr>
          <p:cNvCxnSpPr/>
          <p:nvPr/>
        </p:nvCxnSpPr>
        <p:spPr>
          <a:xfrm>
            <a:off x="4749679" y="884381"/>
            <a:ext cx="0" cy="471226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sp>
        <p:nvSpPr>
          <p:cNvPr id="422" name="文本框 288">
            <a:extLst>
              <a:ext uri="{FF2B5EF4-FFF2-40B4-BE49-F238E27FC236}">
                <a16:creationId xmlns:a16="http://schemas.microsoft.com/office/drawing/2014/main" id="{B1D5F187-1D06-4F99-BFDC-34A63D9C5576}"/>
              </a:ext>
            </a:extLst>
          </p:cNvPr>
          <p:cNvSpPr txBox="1"/>
          <p:nvPr/>
        </p:nvSpPr>
        <p:spPr>
          <a:xfrm>
            <a:off x="1533673" y="5750989"/>
            <a:ext cx="2352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Train the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D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iscriminator</a:t>
            </a:r>
          </a:p>
        </p:txBody>
      </p:sp>
      <p:sp>
        <p:nvSpPr>
          <p:cNvPr id="423" name="文本框 289">
            <a:extLst>
              <a:ext uri="{FF2B5EF4-FFF2-40B4-BE49-F238E27FC236}">
                <a16:creationId xmlns:a16="http://schemas.microsoft.com/office/drawing/2014/main" id="{AA768541-589E-4018-A8E0-AA4C30896E08}"/>
              </a:ext>
            </a:extLst>
          </p:cNvPr>
          <p:cNvSpPr txBox="1"/>
          <p:nvPr/>
        </p:nvSpPr>
        <p:spPr>
          <a:xfrm>
            <a:off x="7137719" y="5750989"/>
            <a:ext cx="2370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Train  the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Generator</a:t>
            </a:r>
            <a:endParaRPr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5" name="矩形: 圆角 196">
            <a:extLst>
              <a:ext uri="{FF2B5EF4-FFF2-40B4-BE49-F238E27FC236}">
                <a16:creationId xmlns:a16="http://schemas.microsoft.com/office/drawing/2014/main" id="{2C8C2C6C-6ABE-4C8E-9770-408861675574}"/>
              </a:ext>
            </a:extLst>
          </p:cNvPr>
          <p:cNvSpPr/>
          <p:nvPr/>
        </p:nvSpPr>
        <p:spPr>
          <a:xfrm>
            <a:off x="5483746" y="2820052"/>
            <a:ext cx="1218399" cy="620623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Modal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Attention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cxnSp>
        <p:nvCxnSpPr>
          <p:cNvPr id="1123" name="直接箭头连接符 1122"/>
          <p:cNvCxnSpPr/>
          <p:nvPr/>
        </p:nvCxnSpPr>
        <p:spPr>
          <a:xfrm flipV="1">
            <a:off x="5924240" y="3457240"/>
            <a:ext cx="0" cy="484112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0" name="直接箭头连接符 439"/>
          <p:cNvCxnSpPr/>
          <p:nvPr/>
        </p:nvCxnSpPr>
        <p:spPr>
          <a:xfrm flipH="1" flipV="1">
            <a:off x="6093920" y="3457240"/>
            <a:ext cx="1617" cy="42894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0" name="直接箭头连接符 449"/>
          <p:cNvCxnSpPr/>
          <p:nvPr/>
        </p:nvCxnSpPr>
        <p:spPr>
          <a:xfrm flipV="1">
            <a:off x="6257534" y="3457240"/>
            <a:ext cx="0" cy="37499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0" name="梯形 529">
            <a:extLst>
              <a:ext uri="{FF2B5EF4-FFF2-40B4-BE49-F238E27FC236}">
                <a16:creationId xmlns:a16="http://schemas.microsoft.com/office/drawing/2014/main" id="{CE608C0C-CAC0-4024-8360-41D595C8891C}"/>
              </a:ext>
            </a:extLst>
          </p:cNvPr>
          <p:cNvSpPr/>
          <p:nvPr/>
        </p:nvSpPr>
        <p:spPr>
          <a:xfrm rot="10800000">
            <a:off x="1873109" y="2152226"/>
            <a:ext cx="1620000" cy="648000"/>
          </a:xfrm>
          <a:prstGeom prst="trapezoid">
            <a:avLst>
              <a:gd name="adj" fmla="val 62711"/>
            </a:avLst>
          </a:prstGeom>
          <a:solidFill>
            <a:srgbClr val="F13858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vert="vert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531" name="文本框 129">
            <a:extLst>
              <a:ext uri="{FF2B5EF4-FFF2-40B4-BE49-F238E27FC236}">
                <a16:creationId xmlns:a16="http://schemas.microsoft.com/office/drawing/2014/main" id="{78979EFC-4072-4004-92E6-B44AAE810FFE}"/>
              </a:ext>
            </a:extLst>
          </p:cNvPr>
          <p:cNvSpPr txBox="1"/>
          <p:nvPr/>
        </p:nvSpPr>
        <p:spPr>
          <a:xfrm>
            <a:off x="2124888" y="2310385"/>
            <a:ext cx="1170513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Discriminator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矩形: 圆角 138">
                <a:extLst>
                  <a:ext uri="{FF2B5EF4-FFF2-40B4-BE49-F238E27FC236}">
                    <a16:creationId xmlns:a16="http://schemas.microsoft.com/office/drawing/2014/main" id="{A1D91ED4-5395-4784-8490-F0CF0D0A8039}"/>
                  </a:ext>
                </a:extLst>
              </p:cNvPr>
              <p:cNvSpPr/>
              <p:nvPr/>
            </p:nvSpPr>
            <p:spPr>
              <a:xfrm>
                <a:off x="3152294" y="1006301"/>
                <a:ext cx="864000" cy="532760"/>
              </a:xfrm>
              <a:prstGeom prst="round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lvl="0" algn="ctr" defTabSz="457200">
                  <a:defRPr/>
                </a:pPr>
                <a:r>
                  <a:rPr lang="en-US" altLang="zh-CN" sz="1400" kern="0" dirty="0">
                    <a:solidFill>
                      <a:prstClr val="white"/>
                    </a:solidFill>
                    <a:latin typeface="Calibri" panose="020F0502020204030204"/>
                  </a:rPr>
                  <a:t>Target</a:t>
                </a:r>
              </a:p>
              <a:p>
                <a:pPr lvl="0"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32" name="矩形: 圆角 138">
                <a:extLst>
                  <a:ext uri="{FF2B5EF4-FFF2-40B4-BE49-F238E27FC236}">
                    <a16:creationId xmlns:a16="http://schemas.microsoft.com/office/drawing/2014/main" id="{A1D91ED4-5395-4784-8490-F0CF0D0A8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94" y="1006301"/>
                <a:ext cx="864000" cy="5327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矩形: 圆角 151">
                <a:extLst>
                  <a:ext uri="{FF2B5EF4-FFF2-40B4-BE49-F238E27FC236}">
                    <a16:creationId xmlns:a16="http://schemas.microsoft.com/office/drawing/2014/main" id="{EA98DFF5-D419-4DA3-A097-D15BA222678F}"/>
                  </a:ext>
                </a:extLst>
              </p:cNvPr>
              <p:cNvSpPr/>
              <p:nvPr/>
            </p:nvSpPr>
            <p:spPr>
              <a:xfrm>
                <a:off x="1374709" y="1006301"/>
                <a:ext cx="864000" cy="532626"/>
              </a:xfrm>
              <a:prstGeom prst="round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lvl="0" algn="ctr" defTabSz="457200">
                  <a:defRPr/>
                </a:pPr>
                <a:r>
                  <a:rPr lang="en-US" altLang="zh-CN" sz="1400" kern="0" dirty="0">
                    <a:solidFill>
                      <a:prstClr val="white"/>
                    </a:solidFill>
                    <a:latin typeface="Calibri" panose="020F0502020204030204"/>
                  </a:rPr>
                  <a:t>Fake</a:t>
                </a:r>
              </a:p>
              <a:p>
                <a:pPr lvl="0"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/>
                </a:endParaRPr>
              </a:p>
            </p:txBody>
          </p:sp>
        </mc:Choice>
        <mc:Fallback xmlns="">
          <p:sp>
            <p:nvSpPr>
              <p:cNvPr id="533" name="矩形: 圆角 151">
                <a:extLst>
                  <a:ext uri="{FF2B5EF4-FFF2-40B4-BE49-F238E27FC236}">
                    <a16:creationId xmlns:a16="http://schemas.microsoft.com/office/drawing/2014/main" id="{EA98DFF5-D419-4DA3-A097-D15BA2226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709" y="1006301"/>
                <a:ext cx="864000" cy="53262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曲线连接符 534"/>
          <p:cNvCxnSpPr>
            <a:stCxn id="533" idx="2"/>
          </p:cNvCxnSpPr>
          <p:nvPr/>
        </p:nvCxnSpPr>
        <p:spPr>
          <a:xfrm rot="16200000" flipH="1">
            <a:off x="1815273" y="1530362"/>
            <a:ext cx="626122" cy="643251"/>
          </a:xfrm>
          <a:prstGeom prst="curvedConnector3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6" name="曲线连接符 535"/>
          <p:cNvCxnSpPr>
            <a:stCxn id="532" idx="2"/>
          </p:cNvCxnSpPr>
          <p:nvPr/>
        </p:nvCxnSpPr>
        <p:spPr>
          <a:xfrm rot="5400000">
            <a:off x="2957857" y="1541028"/>
            <a:ext cx="628405" cy="62447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7" name="矩形: 圆角 196">
            <a:extLst>
              <a:ext uri="{FF2B5EF4-FFF2-40B4-BE49-F238E27FC236}">
                <a16:creationId xmlns:a16="http://schemas.microsoft.com/office/drawing/2014/main" id="{2C8C2C6C-6ABE-4C8E-9770-408861675574}"/>
              </a:ext>
            </a:extLst>
          </p:cNvPr>
          <p:cNvSpPr/>
          <p:nvPr/>
        </p:nvSpPr>
        <p:spPr>
          <a:xfrm>
            <a:off x="3090276" y="3499373"/>
            <a:ext cx="1103095" cy="620623"/>
          </a:xfrm>
          <a:prstGeom prst="roundRect">
            <a:avLst/>
          </a:prstGeom>
          <a:solidFill>
            <a:srgbClr val="7030A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Uncertainty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branch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cxnSp>
        <p:nvCxnSpPr>
          <p:cNvPr id="538" name="曲线连接符 537"/>
          <p:cNvCxnSpPr>
            <a:endCxn id="540" idx="0"/>
          </p:cNvCxnSpPr>
          <p:nvPr/>
        </p:nvCxnSpPr>
        <p:spPr>
          <a:xfrm rot="5400000">
            <a:off x="1766771" y="2825561"/>
            <a:ext cx="723128" cy="643251"/>
          </a:xfrm>
          <a:prstGeom prst="curvedConnector3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9" name="曲线连接符 538"/>
          <p:cNvCxnSpPr>
            <a:endCxn id="537" idx="0"/>
          </p:cNvCxnSpPr>
          <p:nvPr/>
        </p:nvCxnSpPr>
        <p:spPr>
          <a:xfrm rot="16200000" flipH="1">
            <a:off x="2943949" y="2801497"/>
            <a:ext cx="713751" cy="68200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0" name="矩形: 圆角 196">
            <a:extLst>
              <a:ext uri="{FF2B5EF4-FFF2-40B4-BE49-F238E27FC236}">
                <a16:creationId xmlns:a16="http://schemas.microsoft.com/office/drawing/2014/main" id="{2C8C2C6C-6ABE-4C8E-9770-408861675574}"/>
              </a:ext>
            </a:extLst>
          </p:cNvPr>
          <p:cNvSpPr/>
          <p:nvPr/>
        </p:nvSpPr>
        <p:spPr>
          <a:xfrm>
            <a:off x="1255161" y="3508750"/>
            <a:ext cx="1103095" cy="620623"/>
          </a:xfrm>
          <a:prstGeom prst="roundRect">
            <a:avLst/>
          </a:prstGeom>
          <a:solidFill>
            <a:srgbClr val="F13858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GAN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branch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541" name="矩形: 圆角 265">
            <a:extLst>
              <a:ext uri="{FF2B5EF4-FFF2-40B4-BE49-F238E27FC236}">
                <a16:creationId xmlns:a16="http://schemas.microsoft.com/office/drawing/2014/main" id="{1208BFC9-E7A0-4AA1-8A1B-6EB159550E03}"/>
              </a:ext>
            </a:extLst>
          </p:cNvPr>
          <p:cNvSpPr/>
          <p:nvPr/>
        </p:nvSpPr>
        <p:spPr>
          <a:xfrm>
            <a:off x="1318792" y="4960810"/>
            <a:ext cx="975833" cy="468000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Real/Fake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542" name="矩形: 圆角 267">
            <a:extLst>
              <a:ext uri="{FF2B5EF4-FFF2-40B4-BE49-F238E27FC236}">
                <a16:creationId xmlns:a16="http://schemas.microsoft.com/office/drawing/2014/main" id="{4E789EDE-EA4B-4F70-9255-39D113382865}"/>
              </a:ext>
            </a:extLst>
          </p:cNvPr>
          <p:cNvSpPr/>
          <p:nvPr/>
        </p:nvSpPr>
        <p:spPr>
          <a:xfrm>
            <a:off x="3052939" y="4976050"/>
            <a:ext cx="1177771" cy="468000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Uncertainty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estimation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cxnSp>
        <p:nvCxnSpPr>
          <p:cNvPr id="543" name="直接箭头连接符 542">
            <a:extLst>
              <a:ext uri="{FF2B5EF4-FFF2-40B4-BE49-F238E27FC236}">
                <a16:creationId xmlns:a16="http://schemas.microsoft.com/office/drawing/2014/main" id="{62880606-8B79-4B97-94CE-4EE85085595A}"/>
              </a:ext>
            </a:extLst>
          </p:cNvPr>
          <p:cNvCxnSpPr>
            <a:cxnSpLocks/>
            <a:stCxn id="540" idx="2"/>
            <a:endCxn id="541" idx="0"/>
          </p:cNvCxnSpPr>
          <p:nvPr/>
        </p:nvCxnSpPr>
        <p:spPr>
          <a:xfrm>
            <a:off x="1806709" y="4129373"/>
            <a:ext cx="0" cy="83143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4" name="直接箭头连接符 543">
            <a:extLst>
              <a:ext uri="{FF2B5EF4-FFF2-40B4-BE49-F238E27FC236}">
                <a16:creationId xmlns:a16="http://schemas.microsoft.com/office/drawing/2014/main" id="{62880606-8B79-4B97-94CE-4EE85085595A}"/>
              </a:ext>
            </a:extLst>
          </p:cNvPr>
          <p:cNvCxnSpPr>
            <a:cxnSpLocks/>
            <a:stCxn id="537" idx="2"/>
            <a:endCxn id="542" idx="0"/>
          </p:cNvCxnSpPr>
          <p:nvPr/>
        </p:nvCxnSpPr>
        <p:spPr>
          <a:xfrm>
            <a:off x="3641824" y="4119996"/>
            <a:ext cx="1" cy="85605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3" name="矩形: 圆角 138">
                <a:extLst>
                  <a:ext uri="{FF2B5EF4-FFF2-40B4-BE49-F238E27FC236}">
                    <a16:creationId xmlns:a16="http://schemas.microsoft.com/office/drawing/2014/main" id="{A1D91ED4-5395-4784-8490-F0CF0D0A8039}"/>
                  </a:ext>
                </a:extLst>
              </p:cNvPr>
              <p:cNvSpPr/>
              <p:nvPr/>
            </p:nvSpPr>
            <p:spPr>
              <a:xfrm>
                <a:off x="10039468" y="1006435"/>
                <a:ext cx="864000" cy="532760"/>
              </a:xfrm>
              <a:prstGeom prst="round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lvl="0" algn="ctr" defTabSz="457200">
                  <a:defRPr/>
                </a:pPr>
                <a:r>
                  <a:rPr lang="en-US" altLang="zh-CN" sz="1400" kern="0" dirty="0">
                    <a:solidFill>
                      <a:prstClr val="white"/>
                    </a:solidFill>
                    <a:latin typeface="Calibri" panose="020F0502020204030204"/>
                  </a:rPr>
                  <a:t>Target</a:t>
                </a:r>
              </a:p>
              <a:p>
                <a:pPr lvl="0"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53" name="矩形: 圆角 138">
                <a:extLst>
                  <a:ext uri="{FF2B5EF4-FFF2-40B4-BE49-F238E27FC236}">
                    <a16:creationId xmlns:a16="http://schemas.microsoft.com/office/drawing/2014/main" id="{A1D91ED4-5395-4784-8490-F0CF0D0A8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468" y="1006435"/>
                <a:ext cx="864000" cy="5327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直接箭头连接符 558">
            <a:extLst>
              <a:ext uri="{FF2B5EF4-FFF2-40B4-BE49-F238E27FC236}">
                <a16:creationId xmlns:a16="http://schemas.microsoft.com/office/drawing/2014/main" id="{F1EECF76-E8C2-4A7C-BA88-F39C3FCE8891}"/>
              </a:ext>
            </a:extLst>
          </p:cNvPr>
          <p:cNvCxnSpPr>
            <a:cxnSpLocks/>
            <a:stCxn id="553" idx="1"/>
            <a:endCxn id="377" idx="3"/>
          </p:cNvCxnSpPr>
          <p:nvPr/>
        </p:nvCxnSpPr>
        <p:spPr>
          <a:xfrm flipH="1" flipV="1">
            <a:off x="8755179" y="1272748"/>
            <a:ext cx="1284289" cy="6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581" name="矩形: 圆角 196">
            <a:extLst>
              <a:ext uri="{FF2B5EF4-FFF2-40B4-BE49-F238E27FC236}">
                <a16:creationId xmlns:a16="http://schemas.microsoft.com/office/drawing/2014/main" id="{2C8C2C6C-6ABE-4C8E-9770-408861675574}"/>
              </a:ext>
            </a:extLst>
          </p:cNvPr>
          <p:cNvSpPr/>
          <p:nvPr/>
        </p:nvSpPr>
        <p:spPr>
          <a:xfrm>
            <a:off x="9938984" y="3499373"/>
            <a:ext cx="1103095" cy="620623"/>
          </a:xfrm>
          <a:prstGeom prst="roundRect">
            <a:avLst/>
          </a:prstGeom>
          <a:solidFill>
            <a:srgbClr val="7030A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457200"/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Uncertainty</a:t>
            </a:r>
          </a:p>
          <a:p>
            <a:pPr algn="ctr" defTabSz="457200"/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branch</a:t>
            </a:r>
            <a:endParaRPr lang="zh-CN" altLang="en-US" sz="1400" kern="0" dirty="0">
              <a:solidFill>
                <a:prstClr val="white"/>
              </a:solidFill>
              <a:latin typeface="Calibri" panose="020F0502020204030204"/>
              <a:ea typeface="等线"/>
            </a:endParaRPr>
          </a:p>
        </p:txBody>
      </p:sp>
      <p:cxnSp>
        <p:nvCxnSpPr>
          <p:cNvPr id="582" name="曲线连接符 581"/>
          <p:cNvCxnSpPr>
            <a:endCxn id="584" idx="0"/>
          </p:cNvCxnSpPr>
          <p:nvPr/>
        </p:nvCxnSpPr>
        <p:spPr>
          <a:xfrm rot="5400000">
            <a:off x="8374003" y="2736344"/>
            <a:ext cx="721582" cy="823230"/>
          </a:xfrm>
          <a:prstGeom prst="curvedConnector3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3" name="曲线连接符 582"/>
          <p:cNvCxnSpPr>
            <a:endCxn id="581" idx="0"/>
          </p:cNvCxnSpPr>
          <p:nvPr/>
        </p:nvCxnSpPr>
        <p:spPr>
          <a:xfrm rot="16200000" flipH="1">
            <a:off x="9684502" y="2693342"/>
            <a:ext cx="712205" cy="899855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84" name="矩形: 圆角 196">
            <a:extLst>
              <a:ext uri="{FF2B5EF4-FFF2-40B4-BE49-F238E27FC236}">
                <a16:creationId xmlns:a16="http://schemas.microsoft.com/office/drawing/2014/main" id="{2C8C2C6C-6ABE-4C8E-9770-408861675574}"/>
              </a:ext>
            </a:extLst>
          </p:cNvPr>
          <p:cNvSpPr/>
          <p:nvPr/>
        </p:nvSpPr>
        <p:spPr>
          <a:xfrm>
            <a:off x="7771631" y="3508750"/>
            <a:ext cx="1103095" cy="620623"/>
          </a:xfrm>
          <a:prstGeom prst="roundRect">
            <a:avLst/>
          </a:prstGeom>
          <a:solidFill>
            <a:srgbClr val="F13858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457200"/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GAN</a:t>
            </a:r>
          </a:p>
          <a:p>
            <a:pPr algn="ctr" defTabSz="457200"/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branch</a:t>
            </a:r>
            <a:endParaRPr lang="zh-CN" altLang="en-US" sz="1400" kern="0" dirty="0">
              <a:solidFill>
                <a:prstClr val="white"/>
              </a:solidFill>
              <a:latin typeface="Calibri" panose="020F0502020204030204"/>
              <a:ea typeface="等线"/>
            </a:endParaRPr>
          </a:p>
        </p:txBody>
      </p:sp>
      <p:sp>
        <p:nvSpPr>
          <p:cNvPr id="585" name="矩形: 圆角 265">
            <a:extLst>
              <a:ext uri="{FF2B5EF4-FFF2-40B4-BE49-F238E27FC236}">
                <a16:creationId xmlns:a16="http://schemas.microsoft.com/office/drawing/2014/main" id="{1208BFC9-E7A0-4AA1-8A1B-6EB159550E03}"/>
              </a:ext>
            </a:extLst>
          </p:cNvPr>
          <p:cNvSpPr/>
          <p:nvPr/>
        </p:nvSpPr>
        <p:spPr>
          <a:xfrm>
            <a:off x="7835262" y="4960810"/>
            <a:ext cx="975833" cy="468000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Real/Fake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586" name="矩形: 圆角 267">
            <a:extLst>
              <a:ext uri="{FF2B5EF4-FFF2-40B4-BE49-F238E27FC236}">
                <a16:creationId xmlns:a16="http://schemas.microsoft.com/office/drawing/2014/main" id="{4E789EDE-EA4B-4F70-9255-39D113382865}"/>
              </a:ext>
            </a:extLst>
          </p:cNvPr>
          <p:cNvSpPr/>
          <p:nvPr/>
        </p:nvSpPr>
        <p:spPr>
          <a:xfrm>
            <a:off x="9901647" y="4976050"/>
            <a:ext cx="1177771" cy="468000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Uncertainty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estimation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cxnSp>
        <p:nvCxnSpPr>
          <p:cNvPr id="587" name="直接箭头连接符 586">
            <a:extLst>
              <a:ext uri="{FF2B5EF4-FFF2-40B4-BE49-F238E27FC236}">
                <a16:creationId xmlns:a16="http://schemas.microsoft.com/office/drawing/2014/main" id="{62880606-8B79-4B97-94CE-4EE85085595A}"/>
              </a:ext>
            </a:extLst>
          </p:cNvPr>
          <p:cNvCxnSpPr>
            <a:cxnSpLocks/>
            <a:stCxn id="584" idx="2"/>
            <a:endCxn id="585" idx="0"/>
          </p:cNvCxnSpPr>
          <p:nvPr/>
        </p:nvCxnSpPr>
        <p:spPr>
          <a:xfrm>
            <a:off x="8323179" y="4129373"/>
            <a:ext cx="0" cy="83143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8" name="直接箭头连接符 587">
            <a:extLst>
              <a:ext uri="{FF2B5EF4-FFF2-40B4-BE49-F238E27FC236}">
                <a16:creationId xmlns:a16="http://schemas.microsoft.com/office/drawing/2014/main" id="{62880606-8B79-4B97-94CE-4EE85085595A}"/>
              </a:ext>
            </a:extLst>
          </p:cNvPr>
          <p:cNvCxnSpPr>
            <a:cxnSpLocks/>
            <a:stCxn id="581" idx="2"/>
            <a:endCxn id="586" idx="0"/>
          </p:cNvCxnSpPr>
          <p:nvPr/>
        </p:nvCxnSpPr>
        <p:spPr>
          <a:xfrm>
            <a:off x="10490532" y="4119996"/>
            <a:ext cx="1" cy="85605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25" name="直接箭头连接符 1024"/>
          <p:cNvCxnSpPr>
            <a:stCxn id="366" idx="3"/>
            <a:endCxn id="377" idx="1"/>
          </p:cNvCxnSpPr>
          <p:nvPr/>
        </p:nvCxnSpPr>
        <p:spPr>
          <a:xfrm>
            <a:off x="6528029" y="1272548"/>
            <a:ext cx="1363150" cy="20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7" name="文本框 270">
            <a:extLst>
              <a:ext uri="{FF2B5EF4-FFF2-40B4-BE49-F238E27FC236}">
                <a16:creationId xmlns:a16="http://schemas.microsoft.com/office/drawing/2014/main" id="{84302654-B02F-4CBC-B584-D58A3A6E8E82}"/>
              </a:ext>
            </a:extLst>
          </p:cNvPr>
          <p:cNvSpPr txBox="1"/>
          <p:nvPr/>
        </p:nvSpPr>
        <p:spPr>
          <a:xfrm>
            <a:off x="1647453" y="173927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(1)</a:t>
            </a:r>
            <a:endParaRPr lang="zh-CN" altLang="en-US" sz="1200" dirty="0"/>
          </a:p>
        </p:txBody>
      </p:sp>
      <p:sp>
        <p:nvSpPr>
          <p:cNvPr id="608" name="文本框 272">
            <a:extLst>
              <a:ext uri="{FF2B5EF4-FFF2-40B4-BE49-F238E27FC236}">
                <a16:creationId xmlns:a16="http://schemas.microsoft.com/office/drawing/2014/main" id="{FB399802-53D1-45A9-A72F-163C4A6B9564}"/>
              </a:ext>
            </a:extLst>
          </p:cNvPr>
          <p:cNvSpPr txBox="1"/>
          <p:nvPr/>
        </p:nvSpPr>
        <p:spPr>
          <a:xfrm>
            <a:off x="3406201" y="173927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(2)</a:t>
            </a:r>
            <a:endParaRPr lang="zh-CN" altLang="en-US" sz="1200" dirty="0"/>
          </a:p>
        </p:txBody>
      </p:sp>
      <p:sp>
        <p:nvSpPr>
          <p:cNvPr id="612" name="文本框 272">
            <a:extLst>
              <a:ext uri="{FF2B5EF4-FFF2-40B4-BE49-F238E27FC236}">
                <a16:creationId xmlns:a16="http://schemas.microsoft.com/office/drawing/2014/main" id="{FB399802-53D1-45A9-A72F-163C4A6B9564}"/>
              </a:ext>
            </a:extLst>
          </p:cNvPr>
          <p:cNvSpPr txBox="1"/>
          <p:nvPr/>
        </p:nvSpPr>
        <p:spPr>
          <a:xfrm>
            <a:off x="3259874" y="287146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(2)</a:t>
            </a:r>
            <a:endParaRPr lang="zh-CN" altLang="en-US" sz="1200" dirty="0"/>
          </a:p>
        </p:txBody>
      </p:sp>
      <p:sp>
        <p:nvSpPr>
          <p:cNvPr id="613" name="文本框 270">
            <a:extLst>
              <a:ext uri="{FF2B5EF4-FFF2-40B4-BE49-F238E27FC236}">
                <a16:creationId xmlns:a16="http://schemas.microsoft.com/office/drawing/2014/main" id="{84302654-B02F-4CBC-B584-D58A3A6E8E82}"/>
              </a:ext>
            </a:extLst>
          </p:cNvPr>
          <p:cNvSpPr txBox="1"/>
          <p:nvPr/>
        </p:nvSpPr>
        <p:spPr>
          <a:xfrm>
            <a:off x="1628403" y="2881501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(1), (2)</a:t>
            </a:r>
            <a:endParaRPr lang="zh-CN" altLang="en-US" sz="1200" dirty="0"/>
          </a:p>
        </p:txBody>
      </p:sp>
      <p:cxnSp>
        <p:nvCxnSpPr>
          <p:cNvPr id="1051" name="肘形连接符 1050"/>
          <p:cNvCxnSpPr>
            <a:stCxn id="377" idx="2"/>
            <a:endCxn id="368" idx="2"/>
          </p:cNvCxnSpPr>
          <p:nvPr/>
        </p:nvCxnSpPr>
        <p:spPr>
          <a:xfrm rot="16200000" flipH="1">
            <a:off x="8540972" y="1321268"/>
            <a:ext cx="601736" cy="1037322"/>
          </a:xfrm>
          <a:prstGeom prst="bentConnector3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6313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270"/>
          <p:cNvSpPr txBox="1"/>
          <p:nvPr/>
        </p:nvSpPr>
        <p:spPr>
          <a:xfrm>
            <a:off x="20638" y="56119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Framework 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1D06F6-74B6-40FB-B327-8A0190599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41" y="1286719"/>
            <a:ext cx="872910" cy="8729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F4C157-F3EF-4A30-BF4D-BE76A499E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1" y="2796699"/>
            <a:ext cx="872910" cy="8729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D9CFA3-FA34-457A-A4CD-AB848537F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1" y="4311489"/>
            <a:ext cx="872910" cy="872910"/>
          </a:xfrm>
          <a:prstGeom prst="rect">
            <a:avLst/>
          </a:prstGeom>
        </p:spPr>
      </p:pic>
      <p:sp>
        <p:nvSpPr>
          <p:cNvPr id="12" name="梯形 11">
            <a:extLst>
              <a:ext uri="{FF2B5EF4-FFF2-40B4-BE49-F238E27FC236}">
                <a16:creationId xmlns:a16="http://schemas.microsoft.com/office/drawing/2014/main" id="{C19A880C-0B5B-4A26-8B94-19C18932B49B}"/>
              </a:ext>
            </a:extLst>
          </p:cNvPr>
          <p:cNvSpPr/>
          <p:nvPr/>
        </p:nvSpPr>
        <p:spPr>
          <a:xfrm rot="5400000">
            <a:off x="2283676" y="1411098"/>
            <a:ext cx="1216617" cy="624153"/>
          </a:xfrm>
          <a:prstGeom prst="trapezoid">
            <a:avLst>
              <a:gd name="adj" fmla="val 34956"/>
            </a:avLst>
          </a:prstGeom>
          <a:solidFill>
            <a:srgbClr val="A6C9E8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BA134EF-91D9-480A-BFC1-2A7F5F38A4B4}"/>
              </a:ext>
            </a:extLst>
          </p:cNvPr>
          <p:cNvSpPr/>
          <p:nvPr/>
        </p:nvSpPr>
        <p:spPr>
          <a:xfrm>
            <a:off x="3574405" y="2785613"/>
            <a:ext cx="1237377" cy="895081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Modal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Attention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A469ECA-1991-4DE1-8EC6-6EED0D18B379}"/>
              </a:ext>
            </a:extLst>
          </p:cNvPr>
          <p:cNvCxnSpPr>
            <a:cxnSpLocks/>
            <a:stCxn id="3" idx="3"/>
            <a:endCxn id="12" idx="2"/>
          </p:cNvCxnSpPr>
          <p:nvPr/>
        </p:nvCxnSpPr>
        <p:spPr>
          <a:xfrm>
            <a:off x="1963851" y="1723174"/>
            <a:ext cx="61605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EE292BE-4E73-454E-A843-DF7E0D3BABA7}"/>
              </a:ext>
            </a:extLst>
          </p:cNvPr>
          <p:cNvCxnSpPr>
            <a:cxnSpLocks/>
            <a:stCxn id="5" idx="3"/>
            <a:endCxn id="200" idx="2"/>
          </p:cNvCxnSpPr>
          <p:nvPr/>
        </p:nvCxnSpPr>
        <p:spPr>
          <a:xfrm>
            <a:off x="1954811" y="3233154"/>
            <a:ext cx="6179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C60DEFB-C8DB-44C9-A98F-E133A574B4A7}"/>
              </a:ext>
            </a:extLst>
          </p:cNvPr>
          <p:cNvCxnSpPr>
            <a:cxnSpLocks/>
            <a:stCxn id="11" idx="3"/>
            <a:endCxn id="201" idx="2"/>
          </p:cNvCxnSpPr>
          <p:nvPr/>
        </p:nvCxnSpPr>
        <p:spPr>
          <a:xfrm flipV="1">
            <a:off x="1954811" y="4743136"/>
            <a:ext cx="613324" cy="4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FE8A304-20C1-4BA3-AB79-E78E40A0C376}"/>
              </a:ext>
            </a:extLst>
          </p:cNvPr>
          <p:cNvCxnSpPr>
            <a:cxnSpLocks/>
            <a:stCxn id="200" idx="0"/>
            <a:endCxn id="13" idx="1"/>
          </p:cNvCxnSpPr>
          <p:nvPr/>
        </p:nvCxnSpPr>
        <p:spPr>
          <a:xfrm>
            <a:off x="3196894" y="3233154"/>
            <a:ext cx="3775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30F60B76-5ADA-4110-8297-1A663CBEC6DF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>
            <a:off x="3204061" y="1723175"/>
            <a:ext cx="989033" cy="10624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83B5147B-6A5F-442A-9045-DFE20164DB6D}"/>
              </a:ext>
            </a:extLst>
          </p:cNvPr>
          <p:cNvCxnSpPr>
            <a:cxnSpLocks/>
            <a:stCxn id="201" idx="0"/>
            <a:endCxn id="13" idx="2"/>
          </p:cNvCxnSpPr>
          <p:nvPr/>
        </p:nvCxnSpPr>
        <p:spPr>
          <a:xfrm flipV="1">
            <a:off x="3192288" y="3680694"/>
            <a:ext cx="1000806" cy="10624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梯形 36">
            <a:extLst>
              <a:ext uri="{FF2B5EF4-FFF2-40B4-BE49-F238E27FC236}">
                <a16:creationId xmlns:a16="http://schemas.microsoft.com/office/drawing/2014/main" id="{3AB251EA-11DA-4148-97FD-5BCF92559765}"/>
              </a:ext>
            </a:extLst>
          </p:cNvPr>
          <p:cNvSpPr/>
          <p:nvPr/>
        </p:nvSpPr>
        <p:spPr>
          <a:xfrm rot="16200000">
            <a:off x="4932658" y="2865534"/>
            <a:ext cx="1216617" cy="730825"/>
          </a:xfrm>
          <a:prstGeom prst="trapezoid">
            <a:avLst/>
          </a:prstGeom>
          <a:solidFill>
            <a:srgbClr val="B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B5B806E-CF9D-483B-B82C-B608D83BE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992" y="2794491"/>
            <a:ext cx="872911" cy="872911"/>
          </a:xfrm>
          <a:prstGeom prst="rect">
            <a:avLst/>
          </a:prstGeom>
        </p:spPr>
      </p:pic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719FE02-3962-44DF-86CD-7A2DDC1768EB}"/>
              </a:ext>
            </a:extLst>
          </p:cNvPr>
          <p:cNvCxnSpPr>
            <a:cxnSpLocks/>
            <a:stCxn id="37" idx="2"/>
            <a:endCxn id="40" idx="1"/>
          </p:cNvCxnSpPr>
          <p:nvPr/>
        </p:nvCxnSpPr>
        <p:spPr>
          <a:xfrm>
            <a:off x="5906379" y="3230946"/>
            <a:ext cx="33961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梯形 43">
            <a:extLst>
              <a:ext uri="{FF2B5EF4-FFF2-40B4-BE49-F238E27FC236}">
                <a16:creationId xmlns:a16="http://schemas.microsoft.com/office/drawing/2014/main" id="{7A2F85A3-B593-4B04-BD88-F22D81954EF1}"/>
              </a:ext>
            </a:extLst>
          </p:cNvPr>
          <p:cNvSpPr/>
          <p:nvPr/>
        </p:nvSpPr>
        <p:spPr>
          <a:xfrm rot="5400000">
            <a:off x="7215623" y="2865535"/>
            <a:ext cx="1216617" cy="730827"/>
          </a:xfrm>
          <a:prstGeom prst="trapezoid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Discriminator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67BE450-B5BC-46BC-95F9-F2FEF5F1104F}"/>
              </a:ext>
            </a:extLst>
          </p:cNvPr>
          <p:cNvCxnSpPr>
            <a:cxnSpLocks/>
            <a:stCxn id="40" idx="3"/>
            <a:endCxn id="44" idx="2"/>
          </p:cNvCxnSpPr>
          <p:nvPr/>
        </p:nvCxnSpPr>
        <p:spPr>
          <a:xfrm>
            <a:off x="7118903" y="3230947"/>
            <a:ext cx="339615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72D07819-CD6A-4449-A101-108C5F6CD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03" y="4311489"/>
            <a:ext cx="874800" cy="874800"/>
          </a:xfrm>
          <a:prstGeom prst="rect">
            <a:avLst/>
          </a:prstGeom>
        </p:spPr>
      </p:pic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39E6F0F0-2EAC-4083-A6B9-B4583CEBEE60}"/>
              </a:ext>
            </a:extLst>
          </p:cNvPr>
          <p:cNvCxnSpPr>
            <a:cxnSpLocks/>
            <a:endCxn id="135" idx="1"/>
          </p:cNvCxnSpPr>
          <p:nvPr/>
        </p:nvCxnSpPr>
        <p:spPr>
          <a:xfrm flipV="1">
            <a:off x="8189345" y="2388953"/>
            <a:ext cx="1045478" cy="643015"/>
          </a:xfrm>
          <a:prstGeom prst="bentConnector3">
            <a:avLst>
              <a:gd name="adj1" fmla="val 432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36EB5088-8B85-464D-92C3-5CEB784896BE}"/>
              </a:ext>
            </a:extLst>
          </p:cNvPr>
          <p:cNvCxnSpPr>
            <a:cxnSpLocks/>
          </p:cNvCxnSpPr>
          <p:nvPr/>
        </p:nvCxnSpPr>
        <p:spPr>
          <a:xfrm>
            <a:off x="8189345" y="3465355"/>
            <a:ext cx="806498" cy="583784"/>
          </a:xfrm>
          <a:prstGeom prst="bentConnector3">
            <a:avLst>
              <a:gd name="adj1" fmla="val 5770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167">
            <a:extLst>
              <a:ext uri="{FF2B5EF4-FFF2-40B4-BE49-F238E27FC236}">
                <a16:creationId xmlns:a16="http://schemas.microsoft.com/office/drawing/2014/main" id="{FE2D8176-D557-478E-8EB0-1F0FB4EA9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4879" y="2205904"/>
            <a:ext cx="10445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Real/Fake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2C05055-A7C3-49AD-84BF-4A5007F15B12}"/>
                  </a:ext>
                </a:extLst>
              </p:cNvPr>
              <p:cNvSpPr txBox="1"/>
              <p:nvPr/>
            </p:nvSpPr>
            <p:spPr>
              <a:xfrm>
                <a:off x="1173913" y="2030432"/>
                <a:ext cx="75337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2C05055-A7C3-49AD-84BF-4A5007F15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913" y="2030432"/>
                <a:ext cx="753376" cy="4042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13973660-73EF-44B9-BF7F-007C8EBF8BB8}"/>
                  </a:ext>
                </a:extLst>
              </p:cNvPr>
              <p:cNvSpPr txBox="1"/>
              <p:nvPr/>
            </p:nvSpPr>
            <p:spPr>
              <a:xfrm>
                <a:off x="1150708" y="3565334"/>
                <a:ext cx="75337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13973660-73EF-44B9-BF7F-007C8EBF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08" y="3565334"/>
                <a:ext cx="753376" cy="4042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134A535-FA4D-4000-B7D3-1BA87F928D78}"/>
                  </a:ext>
                </a:extLst>
              </p:cNvPr>
              <p:cNvSpPr txBox="1"/>
              <p:nvPr/>
            </p:nvSpPr>
            <p:spPr>
              <a:xfrm>
                <a:off x="1131542" y="5108222"/>
                <a:ext cx="75337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134A535-FA4D-4000-B7D3-1BA87F928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542" y="5108222"/>
                <a:ext cx="753376" cy="4042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4426555-9013-47A8-8DF7-D89CE14DD447}"/>
                  </a:ext>
                </a:extLst>
              </p:cNvPr>
              <p:cNvSpPr txBox="1"/>
              <p:nvPr/>
            </p:nvSpPr>
            <p:spPr>
              <a:xfrm>
                <a:off x="6566445" y="2386072"/>
                <a:ext cx="75337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4426555-9013-47A8-8DF7-D89CE14DD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45" y="2386072"/>
                <a:ext cx="753376" cy="4042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文本框 282">
            <a:extLst>
              <a:ext uri="{FF2B5EF4-FFF2-40B4-BE49-F238E27FC236}">
                <a16:creationId xmlns:a16="http://schemas.microsoft.com/office/drawing/2014/main" id="{2904A990-1B7C-48A2-9CE2-0DF23A47B1C5}"/>
              </a:ext>
            </a:extLst>
          </p:cNvPr>
          <p:cNvSpPr txBox="1"/>
          <p:nvPr/>
        </p:nvSpPr>
        <p:spPr>
          <a:xfrm>
            <a:off x="6121956" y="2393964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Fake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8D08673-0F2A-4202-9194-3D6EFF20B8F5}"/>
                  </a:ext>
                </a:extLst>
              </p:cNvPr>
              <p:cNvSpPr txBox="1"/>
              <p:nvPr/>
            </p:nvSpPr>
            <p:spPr>
              <a:xfrm>
                <a:off x="6742215" y="5108222"/>
                <a:ext cx="75337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8D08673-0F2A-4202-9194-3D6EFF20B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15" y="5108222"/>
                <a:ext cx="753376" cy="4042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文本框 103">
            <a:extLst>
              <a:ext uri="{FF2B5EF4-FFF2-40B4-BE49-F238E27FC236}">
                <a16:creationId xmlns:a16="http://schemas.microsoft.com/office/drawing/2014/main" id="{B97EE7A0-F0FF-4B65-85EC-2AB1FEF6C458}"/>
              </a:ext>
            </a:extLst>
          </p:cNvPr>
          <p:cNvSpPr txBox="1"/>
          <p:nvPr/>
        </p:nvSpPr>
        <p:spPr>
          <a:xfrm>
            <a:off x="6118110" y="513067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Target</a:t>
            </a:r>
            <a:endParaRPr lang="zh-CN" altLang="en-US" dirty="0"/>
          </a:p>
        </p:txBody>
      </p: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A0F54C7E-5CC1-476A-BCBB-62250BA6B03B}"/>
              </a:ext>
            </a:extLst>
          </p:cNvPr>
          <p:cNvGrpSpPr/>
          <p:nvPr/>
        </p:nvGrpSpPr>
        <p:grpSpPr>
          <a:xfrm>
            <a:off x="9234823" y="1738078"/>
            <a:ext cx="481013" cy="1084263"/>
            <a:chOff x="7558477" y="874769"/>
            <a:chExt cx="481013" cy="1084263"/>
          </a:xfrm>
        </p:grpSpPr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B188DB8E-A90F-4847-A5B3-4372A8636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477" y="874769"/>
              <a:ext cx="481013" cy="217488"/>
            </a:xfrm>
            <a:custGeom>
              <a:avLst/>
              <a:gdLst>
                <a:gd name="T0" fmla="*/ 0 w 303"/>
                <a:gd name="T1" fmla="*/ 137 h 137"/>
                <a:gd name="T2" fmla="*/ 167 w 303"/>
                <a:gd name="T3" fmla="*/ 137 h 137"/>
                <a:gd name="T4" fmla="*/ 303 w 303"/>
                <a:gd name="T5" fmla="*/ 0 h 137"/>
                <a:gd name="T6" fmla="*/ 136 w 303"/>
                <a:gd name="T7" fmla="*/ 0 h 137"/>
                <a:gd name="T8" fmla="*/ 0 w 303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137">
                  <a:moveTo>
                    <a:pt x="0" y="137"/>
                  </a:moveTo>
                  <a:lnTo>
                    <a:pt x="167" y="137"/>
                  </a:lnTo>
                  <a:lnTo>
                    <a:pt x="303" y="0"/>
                  </a:lnTo>
                  <a:lnTo>
                    <a:pt x="136" y="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BACDA0D1-32E8-4A9D-B4DD-026DFDBD7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3590" y="874769"/>
              <a:ext cx="215900" cy="1084263"/>
            </a:xfrm>
            <a:custGeom>
              <a:avLst/>
              <a:gdLst>
                <a:gd name="T0" fmla="*/ 0 w 136"/>
                <a:gd name="T1" fmla="*/ 683 h 683"/>
                <a:gd name="T2" fmla="*/ 136 w 136"/>
                <a:gd name="T3" fmla="*/ 547 h 683"/>
                <a:gd name="T4" fmla="*/ 136 w 136"/>
                <a:gd name="T5" fmla="*/ 0 h 683"/>
                <a:gd name="T6" fmla="*/ 0 w 136"/>
                <a:gd name="T7" fmla="*/ 137 h 683"/>
                <a:gd name="T8" fmla="*/ 0 w 136"/>
                <a:gd name="T9" fmla="*/ 68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683">
                  <a:moveTo>
                    <a:pt x="0" y="683"/>
                  </a:moveTo>
                  <a:lnTo>
                    <a:pt x="136" y="547"/>
                  </a:lnTo>
                  <a:lnTo>
                    <a:pt x="136" y="0"/>
                  </a:lnTo>
                  <a:lnTo>
                    <a:pt x="0" y="137"/>
                  </a:lnTo>
                  <a:lnTo>
                    <a:pt x="0" y="683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26">
              <a:extLst>
                <a:ext uri="{FF2B5EF4-FFF2-40B4-BE49-F238E27FC236}">
                  <a16:creationId xmlns:a16="http://schemas.microsoft.com/office/drawing/2014/main" id="{1E3357C7-C312-4364-B43E-02FDEF699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8477" y="1092256"/>
              <a:ext cx="265113" cy="866775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3F275329-37E4-4EEA-AA8B-7C869D34917E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 flipV="1">
            <a:off x="4811782" y="3230946"/>
            <a:ext cx="363772" cy="2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椭圆 318">
            <a:extLst>
              <a:ext uri="{FF2B5EF4-FFF2-40B4-BE49-F238E27FC236}">
                <a16:creationId xmlns:a16="http://schemas.microsoft.com/office/drawing/2014/main" id="{08377FA6-00BC-486C-B414-ACDC72F35527}"/>
              </a:ext>
            </a:extLst>
          </p:cNvPr>
          <p:cNvSpPr/>
          <p:nvPr/>
        </p:nvSpPr>
        <p:spPr>
          <a:xfrm>
            <a:off x="8995843" y="3611757"/>
            <a:ext cx="874767" cy="874767"/>
          </a:xfrm>
          <a:prstGeom prst="ellipse">
            <a:avLst/>
          </a:prstGeom>
          <a:gradFill flip="none" rotWithShape="1">
            <a:gsLst>
              <a:gs pos="66675">
                <a:srgbClr val="8ACDEF"/>
              </a:gs>
              <a:gs pos="25000">
                <a:srgbClr val="5598BC"/>
              </a:gs>
              <a:gs pos="0">
                <a:srgbClr val="00B0F0">
                  <a:tint val="66000"/>
                  <a:satMod val="160000"/>
                  <a:shade val="30000"/>
                  <a:satMod val="115000"/>
                </a:srgbClr>
              </a:gs>
              <a:gs pos="42000">
                <a:srgbClr val="00B0F0">
                  <a:tint val="66000"/>
                  <a:satMod val="160000"/>
                  <a:shade val="67500"/>
                  <a:satMod val="115000"/>
                </a:srgbClr>
              </a:gs>
              <a:gs pos="89000">
                <a:srgbClr val="00B0F0">
                  <a:tint val="66000"/>
                  <a:satMod val="160000"/>
                  <a:shade val="100000"/>
                  <a:satMod val="115000"/>
                  <a:lumMod val="63000"/>
                  <a:lumOff val="37000"/>
                </a:srgbClr>
              </a:gs>
            </a:gsLst>
            <a:lin ang="13800000" scaled="0"/>
            <a:tileRect/>
          </a:gra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DUQ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8E057DBF-023B-4C60-BA6F-FC16C3BED7D0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715836" y="2376560"/>
            <a:ext cx="31904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67">
            <a:extLst>
              <a:ext uri="{FF2B5EF4-FFF2-40B4-BE49-F238E27FC236}">
                <a16:creationId xmlns:a16="http://schemas.microsoft.com/office/drawing/2014/main" id="{9FA4B665-C515-4E3E-AEF2-1118F9901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763" y="3910640"/>
            <a:ext cx="11011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Uncertainty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2CEB966-ADD0-4AFD-8BAA-268B143B711C}"/>
              </a:ext>
            </a:extLst>
          </p:cNvPr>
          <p:cNvCxnSpPr>
            <a:cxnSpLocks/>
            <a:stCxn id="319" idx="6"/>
            <a:endCxn id="155" idx="1"/>
          </p:cNvCxnSpPr>
          <p:nvPr/>
        </p:nvCxnSpPr>
        <p:spPr>
          <a:xfrm flipV="1">
            <a:off x="9870610" y="4049140"/>
            <a:ext cx="23115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30453F0-FF9B-47D7-9FFA-6D235A62D008}"/>
              </a:ext>
            </a:extLst>
          </p:cNvPr>
          <p:cNvSpPr txBox="1"/>
          <p:nvPr/>
        </p:nvSpPr>
        <p:spPr>
          <a:xfrm>
            <a:off x="9128118" y="134378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Conv</a:t>
            </a:r>
            <a:endParaRPr lang="zh-CN" altLang="en-US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1880773-0317-45A5-A993-02F3052E2776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 flipH="1">
            <a:off x="6681503" y="3667402"/>
            <a:ext cx="945" cy="64408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梯形 199">
            <a:extLst>
              <a:ext uri="{FF2B5EF4-FFF2-40B4-BE49-F238E27FC236}">
                <a16:creationId xmlns:a16="http://schemas.microsoft.com/office/drawing/2014/main" id="{ECAE59BC-EC66-4D82-BB1E-40DB6405E998}"/>
              </a:ext>
            </a:extLst>
          </p:cNvPr>
          <p:cNvSpPr/>
          <p:nvPr/>
        </p:nvSpPr>
        <p:spPr>
          <a:xfrm rot="5400000">
            <a:off x="2276509" y="2921077"/>
            <a:ext cx="1216617" cy="624153"/>
          </a:xfrm>
          <a:prstGeom prst="trapezoid">
            <a:avLst>
              <a:gd name="adj" fmla="val 34956"/>
            </a:avLst>
          </a:prstGeom>
          <a:solidFill>
            <a:srgbClr val="A6C9E8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01" name="梯形 200">
            <a:extLst>
              <a:ext uri="{FF2B5EF4-FFF2-40B4-BE49-F238E27FC236}">
                <a16:creationId xmlns:a16="http://schemas.microsoft.com/office/drawing/2014/main" id="{88BA2A85-4751-4643-AF6E-0E39DB33E777}"/>
              </a:ext>
            </a:extLst>
          </p:cNvPr>
          <p:cNvSpPr/>
          <p:nvPr/>
        </p:nvSpPr>
        <p:spPr>
          <a:xfrm rot="5400000">
            <a:off x="2271903" y="4431059"/>
            <a:ext cx="1216617" cy="624153"/>
          </a:xfrm>
          <a:prstGeom prst="trapezoid">
            <a:avLst>
              <a:gd name="adj" fmla="val 34956"/>
            </a:avLst>
          </a:prstGeom>
          <a:solidFill>
            <a:srgbClr val="A6C9E8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9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270"/>
          <p:cNvSpPr txBox="1"/>
          <p:nvPr/>
        </p:nvSpPr>
        <p:spPr>
          <a:xfrm>
            <a:off x="20638" y="56119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Framework 3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7D0C14E-7948-4969-B1E4-999D8F818B76}"/>
              </a:ext>
            </a:extLst>
          </p:cNvPr>
          <p:cNvCxnSpPr>
            <a:cxnSpLocks/>
          </p:cNvCxnSpPr>
          <p:nvPr/>
        </p:nvCxnSpPr>
        <p:spPr>
          <a:xfrm>
            <a:off x="3882432" y="1509203"/>
            <a:ext cx="0" cy="309802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783DDA7-91EA-476D-9E7D-0CFC6EC90438}"/>
              </a:ext>
            </a:extLst>
          </p:cNvPr>
          <p:cNvCxnSpPr>
            <a:cxnSpLocks/>
          </p:cNvCxnSpPr>
          <p:nvPr/>
        </p:nvCxnSpPr>
        <p:spPr>
          <a:xfrm>
            <a:off x="7949885" y="1509203"/>
            <a:ext cx="0" cy="309802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sp>
        <p:nvSpPr>
          <p:cNvPr id="6" name="文本框 25">
            <a:extLst>
              <a:ext uri="{FF2B5EF4-FFF2-40B4-BE49-F238E27FC236}">
                <a16:creationId xmlns:a16="http://schemas.microsoft.com/office/drawing/2014/main" id="{2E3DB9E3-F551-48B3-8F51-34D735E10538}"/>
              </a:ext>
            </a:extLst>
          </p:cNvPr>
          <p:cNvSpPr txBox="1"/>
          <p:nvPr/>
        </p:nvSpPr>
        <p:spPr>
          <a:xfrm>
            <a:off x="1586989" y="5162367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26">
            <a:extLst>
              <a:ext uri="{FF2B5EF4-FFF2-40B4-BE49-F238E27FC236}">
                <a16:creationId xmlns:a16="http://schemas.microsoft.com/office/drawing/2014/main" id="{091BAB79-1250-451F-97F7-1E256F8FAC8A}"/>
              </a:ext>
            </a:extLst>
          </p:cNvPr>
          <p:cNvSpPr txBox="1"/>
          <p:nvPr/>
        </p:nvSpPr>
        <p:spPr>
          <a:xfrm>
            <a:off x="5271078" y="5162366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27">
            <a:extLst>
              <a:ext uri="{FF2B5EF4-FFF2-40B4-BE49-F238E27FC236}">
                <a16:creationId xmlns:a16="http://schemas.microsoft.com/office/drawing/2014/main" id="{DA1E7083-F886-409C-B664-B72704C9C02F}"/>
              </a:ext>
            </a:extLst>
          </p:cNvPr>
          <p:cNvSpPr txBox="1"/>
          <p:nvPr/>
        </p:nvSpPr>
        <p:spPr>
          <a:xfrm>
            <a:off x="8955168" y="5162367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A409E8-1127-4234-BDE2-55A6BAAB8CC7}"/>
              </a:ext>
            </a:extLst>
          </p:cNvPr>
          <p:cNvSpPr txBox="1"/>
          <p:nvPr/>
        </p:nvSpPr>
        <p:spPr>
          <a:xfrm>
            <a:off x="1411550" y="6152225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a. Ordinary Discriminator  b. Ours  c.  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4B28503-F5AE-438A-892A-3A5DD01CBC99}"/>
              </a:ext>
            </a:extLst>
          </p:cNvPr>
          <p:cNvSpPr/>
          <p:nvPr/>
        </p:nvSpPr>
        <p:spPr>
          <a:xfrm>
            <a:off x="1210837" y="2421382"/>
            <a:ext cx="1505112" cy="1370217"/>
          </a:xfrm>
          <a:prstGeom prst="roundRect">
            <a:avLst>
              <a:gd name="adj" fmla="val 759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</a:p>
          <a:p>
            <a:pPr algn="ctr"/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2A291DA-1C21-46A5-AD4C-5BCE1D33C4C0}"/>
              </a:ext>
            </a:extLst>
          </p:cNvPr>
          <p:cNvSpPr/>
          <p:nvPr/>
        </p:nvSpPr>
        <p:spPr>
          <a:xfrm>
            <a:off x="1219715" y="3456159"/>
            <a:ext cx="742250" cy="330696"/>
          </a:xfrm>
          <a:prstGeom prst="roundRect">
            <a:avLst>
              <a:gd name="adj" fmla="val 25839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endParaRPr lang="zh-CN" alt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0C2FCB-3327-4E56-B45F-FBE881EE10A0}"/>
              </a:ext>
            </a:extLst>
          </p:cNvPr>
          <p:cNvSpPr/>
          <p:nvPr/>
        </p:nvSpPr>
        <p:spPr>
          <a:xfrm>
            <a:off x="704811" y="1677396"/>
            <a:ext cx="1029808" cy="3693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Image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2F37E96-0039-46D8-91E9-3D6F0A2F4DC1}"/>
              </a:ext>
            </a:extLst>
          </p:cNvPr>
          <p:cNvSpPr/>
          <p:nvPr/>
        </p:nvSpPr>
        <p:spPr>
          <a:xfrm>
            <a:off x="1970843" y="3456159"/>
            <a:ext cx="742250" cy="330696"/>
          </a:xfrm>
          <a:prstGeom prst="roundRect">
            <a:avLst>
              <a:gd name="adj" fmla="val 25839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clsf</a:t>
            </a:r>
            <a:endParaRPr lang="zh-CN" alt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614FE73-4DA8-42D1-9E23-98E68B177E6B}"/>
              </a:ext>
            </a:extLst>
          </p:cNvPr>
          <p:cNvSpPr/>
          <p:nvPr/>
        </p:nvSpPr>
        <p:spPr>
          <a:xfrm>
            <a:off x="2198189" y="1677396"/>
            <a:ext cx="1029808" cy="3693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Image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0835615-00FC-4EDF-B847-F5C88DBE0861}"/>
              </a:ext>
            </a:extLst>
          </p:cNvPr>
          <p:cNvSpPr/>
          <p:nvPr/>
        </p:nvSpPr>
        <p:spPr>
          <a:xfrm>
            <a:off x="2150085" y="4166252"/>
            <a:ext cx="1126015" cy="42013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2903D34-8EF2-48D6-B5CD-ECEB69C1E51F}"/>
              </a:ext>
            </a:extLst>
          </p:cNvPr>
          <p:cNvSpPr/>
          <p:nvPr/>
        </p:nvSpPr>
        <p:spPr>
          <a:xfrm>
            <a:off x="647829" y="4166253"/>
            <a:ext cx="1126015" cy="42013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Real/Fake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ED815FD5-27C8-4741-9F16-711BE3FFEAA4}"/>
              </a:ext>
            </a:extLst>
          </p:cNvPr>
          <p:cNvCxnSpPr>
            <a:stCxn id="9" idx="2"/>
            <a:endCxn id="23" idx="0"/>
          </p:cNvCxnSpPr>
          <p:nvPr/>
        </p:nvCxnSpPr>
        <p:spPr>
          <a:xfrm rot="5400000">
            <a:off x="1211140" y="3786553"/>
            <a:ext cx="379398" cy="38000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FB6A0552-E7C0-490C-8EF7-88C74F116069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16200000" flipH="1">
            <a:off x="2337832" y="3790990"/>
            <a:ext cx="379397" cy="371125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5EC85903-79F8-49F3-943C-10DBB7F2F357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2334288" y="2045531"/>
            <a:ext cx="377609" cy="38000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6F17256B-8D65-4E4B-BE23-8E883734DB7C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1216473" y="2049969"/>
            <a:ext cx="377609" cy="3711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B2A5B3E-3D59-46E2-8F79-5D670C5EA492}"/>
              </a:ext>
            </a:extLst>
          </p:cNvPr>
          <p:cNvSpPr/>
          <p:nvPr/>
        </p:nvSpPr>
        <p:spPr>
          <a:xfrm>
            <a:off x="5005591" y="2421382"/>
            <a:ext cx="1505112" cy="1370217"/>
          </a:xfrm>
          <a:prstGeom prst="roundRect">
            <a:avLst>
              <a:gd name="adj" fmla="val 759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</a:p>
          <a:p>
            <a:pPr algn="ctr"/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2B5575F-5CF7-4647-8E85-F635F31BF946}"/>
              </a:ext>
            </a:extLst>
          </p:cNvPr>
          <p:cNvSpPr/>
          <p:nvPr/>
        </p:nvSpPr>
        <p:spPr>
          <a:xfrm>
            <a:off x="5014469" y="3456159"/>
            <a:ext cx="742250" cy="330696"/>
          </a:xfrm>
          <a:prstGeom prst="roundRect">
            <a:avLst>
              <a:gd name="adj" fmla="val 25839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endParaRPr lang="zh-CN" alt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6A4B549-88AE-4017-B999-CE3254037F5F}"/>
              </a:ext>
            </a:extLst>
          </p:cNvPr>
          <p:cNvSpPr/>
          <p:nvPr/>
        </p:nvSpPr>
        <p:spPr>
          <a:xfrm>
            <a:off x="4499565" y="1677396"/>
            <a:ext cx="1029808" cy="3693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Image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567BF02-9667-4386-B37E-E9CAB3DBD1C8}"/>
              </a:ext>
            </a:extLst>
          </p:cNvPr>
          <p:cNvSpPr/>
          <p:nvPr/>
        </p:nvSpPr>
        <p:spPr>
          <a:xfrm>
            <a:off x="5765597" y="3456159"/>
            <a:ext cx="742250" cy="330696"/>
          </a:xfrm>
          <a:prstGeom prst="roundRect">
            <a:avLst>
              <a:gd name="adj" fmla="val 25839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</a:t>
            </a:r>
            <a:endParaRPr lang="zh-CN" alt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46EBADF-B1CE-4E0C-8593-7147A000EF67}"/>
              </a:ext>
            </a:extLst>
          </p:cNvPr>
          <p:cNvSpPr/>
          <p:nvPr/>
        </p:nvSpPr>
        <p:spPr>
          <a:xfrm>
            <a:off x="5992943" y="1677396"/>
            <a:ext cx="1029808" cy="3693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Image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B5A06B3-EF52-4FB5-A5B2-BB4D5CD88976}"/>
              </a:ext>
            </a:extLst>
          </p:cNvPr>
          <p:cNvSpPr/>
          <p:nvPr/>
        </p:nvSpPr>
        <p:spPr>
          <a:xfrm>
            <a:off x="5944839" y="4166252"/>
            <a:ext cx="1126015" cy="42013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F18A6E27-C8D7-4733-8117-F22D9732E03C}"/>
              </a:ext>
            </a:extLst>
          </p:cNvPr>
          <p:cNvSpPr/>
          <p:nvPr/>
        </p:nvSpPr>
        <p:spPr>
          <a:xfrm>
            <a:off x="4442583" y="4166253"/>
            <a:ext cx="1126015" cy="42013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Real/Fake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FDD00C00-78EF-4D4E-A952-6BB7A8D5E122}"/>
              </a:ext>
            </a:extLst>
          </p:cNvPr>
          <p:cNvCxnSpPr>
            <a:stCxn id="38" idx="2"/>
            <a:endCxn id="44" idx="0"/>
          </p:cNvCxnSpPr>
          <p:nvPr/>
        </p:nvCxnSpPr>
        <p:spPr>
          <a:xfrm rot="5400000">
            <a:off x="5005894" y="3786553"/>
            <a:ext cx="379398" cy="38000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1C2F1C94-3173-4C4F-9EE3-584DE687CA3E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 rot="16200000" flipH="1">
            <a:off x="6132586" y="3790990"/>
            <a:ext cx="379397" cy="371125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5976BE01-E9D6-4C58-9797-852061527816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6129042" y="2045531"/>
            <a:ext cx="377609" cy="38000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BD63BA87-22FA-4F9C-B988-60ACDE7A2630}"/>
              </a:ext>
            </a:extLst>
          </p:cNvPr>
          <p:cNvCxnSpPr>
            <a:cxnSpLocks/>
            <a:stCxn id="39" idx="2"/>
          </p:cNvCxnSpPr>
          <p:nvPr/>
        </p:nvCxnSpPr>
        <p:spPr>
          <a:xfrm rot="16200000" flipH="1">
            <a:off x="5011227" y="2049969"/>
            <a:ext cx="377609" cy="3711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6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270"/>
          <p:cNvSpPr txBox="1"/>
          <p:nvPr/>
        </p:nvSpPr>
        <p:spPr>
          <a:xfrm>
            <a:off x="20638" y="56119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Framework 3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7D0C14E-7948-4969-B1E4-999D8F818B76}"/>
              </a:ext>
            </a:extLst>
          </p:cNvPr>
          <p:cNvCxnSpPr>
            <a:cxnSpLocks/>
          </p:cNvCxnSpPr>
          <p:nvPr/>
        </p:nvCxnSpPr>
        <p:spPr>
          <a:xfrm>
            <a:off x="3882432" y="1509203"/>
            <a:ext cx="0" cy="309802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783DDA7-91EA-476D-9E7D-0CFC6EC90438}"/>
              </a:ext>
            </a:extLst>
          </p:cNvPr>
          <p:cNvCxnSpPr>
            <a:cxnSpLocks/>
          </p:cNvCxnSpPr>
          <p:nvPr/>
        </p:nvCxnSpPr>
        <p:spPr>
          <a:xfrm>
            <a:off x="7949885" y="1509203"/>
            <a:ext cx="0" cy="309802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sp>
        <p:nvSpPr>
          <p:cNvPr id="6" name="文本框 25">
            <a:extLst>
              <a:ext uri="{FF2B5EF4-FFF2-40B4-BE49-F238E27FC236}">
                <a16:creationId xmlns:a16="http://schemas.microsoft.com/office/drawing/2014/main" id="{2E3DB9E3-F551-48B3-8F51-34D735E10538}"/>
              </a:ext>
            </a:extLst>
          </p:cNvPr>
          <p:cNvSpPr txBox="1"/>
          <p:nvPr/>
        </p:nvSpPr>
        <p:spPr>
          <a:xfrm>
            <a:off x="1241596" y="4712175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26">
            <a:extLst>
              <a:ext uri="{FF2B5EF4-FFF2-40B4-BE49-F238E27FC236}">
                <a16:creationId xmlns:a16="http://schemas.microsoft.com/office/drawing/2014/main" id="{091BAB79-1250-451F-97F7-1E256F8FAC8A}"/>
              </a:ext>
            </a:extLst>
          </p:cNvPr>
          <p:cNvSpPr txBox="1"/>
          <p:nvPr/>
        </p:nvSpPr>
        <p:spPr>
          <a:xfrm>
            <a:off x="5225624" y="4712175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27">
            <a:extLst>
              <a:ext uri="{FF2B5EF4-FFF2-40B4-BE49-F238E27FC236}">
                <a16:creationId xmlns:a16="http://schemas.microsoft.com/office/drawing/2014/main" id="{DA1E7083-F886-409C-B664-B72704C9C02F}"/>
              </a:ext>
            </a:extLst>
          </p:cNvPr>
          <p:cNvSpPr txBox="1"/>
          <p:nvPr/>
        </p:nvSpPr>
        <p:spPr>
          <a:xfrm>
            <a:off x="9060040" y="4712175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A409E8-1127-4234-BDE2-55A6BAAB8CC7}"/>
              </a:ext>
            </a:extLst>
          </p:cNvPr>
          <p:cNvSpPr txBox="1"/>
          <p:nvPr/>
        </p:nvSpPr>
        <p:spPr>
          <a:xfrm>
            <a:off x="1967953" y="5523801"/>
            <a:ext cx="826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a. Ordinary Discriminator  b. Ours  c. Multi-head Generator and Modal Attention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33B901C-1BF0-4694-8B76-4B20C28A018D}"/>
                  </a:ext>
                </a:extLst>
              </p:cNvPr>
              <p:cNvSpPr/>
              <p:nvPr/>
            </p:nvSpPr>
            <p:spPr>
              <a:xfrm>
                <a:off x="402584" y="2005575"/>
                <a:ext cx="540327" cy="54602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̂"/>
                          <m:ctrlPr>
                            <a:rPr lang="zh-CN" alt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33B901C-1BF0-4694-8B76-4B20C28A0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84" y="2005575"/>
                <a:ext cx="540327" cy="546023"/>
              </a:xfrm>
              <a:prstGeom prst="rect">
                <a:avLst/>
              </a:prstGeom>
              <a:blipFill>
                <a:blip r:embed="rId2"/>
                <a:stretch>
                  <a:fillRect r="-3043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C9873F7-4FFE-41BE-BD17-47AC0B06825C}"/>
              </a:ext>
            </a:extLst>
          </p:cNvPr>
          <p:cNvSpPr/>
          <p:nvPr/>
        </p:nvSpPr>
        <p:spPr>
          <a:xfrm>
            <a:off x="1349742" y="1830271"/>
            <a:ext cx="896632" cy="8966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D858636-EDD6-4271-9B50-90F4968E31D2}"/>
              </a:ext>
            </a:extLst>
          </p:cNvPr>
          <p:cNvSpPr txBox="1"/>
          <p:nvPr/>
        </p:nvSpPr>
        <p:spPr>
          <a:xfrm>
            <a:off x="2596916" y="1847703"/>
            <a:ext cx="10254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Real/Fake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CD2BB02-F651-41BF-A08F-5B1C3189480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942911" y="2278587"/>
            <a:ext cx="406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2564E1C-504A-46D7-B9BF-2125116AFA7E}"/>
              </a:ext>
            </a:extLst>
          </p:cNvPr>
          <p:cNvSpPr txBox="1"/>
          <p:nvPr/>
        </p:nvSpPr>
        <p:spPr>
          <a:xfrm>
            <a:off x="2617768" y="2349811"/>
            <a:ext cx="1108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DE580BA-1D6B-41D4-9E0D-73BFE86D1D8A}"/>
              </a:ext>
            </a:extLst>
          </p:cNvPr>
          <p:cNvSpPr/>
          <p:nvPr/>
        </p:nvSpPr>
        <p:spPr>
          <a:xfrm>
            <a:off x="1831837" y="1843000"/>
            <a:ext cx="405659" cy="286404"/>
          </a:xfrm>
          <a:prstGeom prst="roundRect">
            <a:avLst>
              <a:gd name="adj" fmla="val 38567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3D074F0-48BF-47F1-B02D-D7A956D7701E}"/>
              </a:ext>
            </a:extLst>
          </p:cNvPr>
          <p:cNvSpPr/>
          <p:nvPr/>
        </p:nvSpPr>
        <p:spPr>
          <a:xfrm>
            <a:off x="1840715" y="2437442"/>
            <a:ext cx="399657" cy="286404"/>
          </a:xfrm>
          <a:prstGeom prst="roundRect">
            <a:avLst>
              <a:gd name="adj" fmla="val 38567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210DEA0-7EFD-4C00-96D9-5BB4949084FC}"/>
              </a:ext>
            </a:extLst>
          </p:cNvPr>
          <p:cNvSpPr txBox="1"/>
          <p:nvPr/>
        </p:nvSpPr>
        <p:spPr>
          <a:xfrm>
            <a:off x="1817600" y="1827007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endParaRPr lang="zh-CN" alt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C76DA2B-7A23-482B-A169-1CBDF277DD6E}"/>
              </a:ext>
            </a:extLst>
          </p:cNvPr>
          <p:cNvSpPr txBox="1"/>
          <p:nvPr/>
        </p:nvSpPr>
        <p:spPr>
          <a:xfrm>
            <a:off x="1840715" y="243367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endParaRPr lang="zh-CN" alt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ED44DFE-D13B-45F9-B3A2-EDD288056C85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2237496" y="1986202"/>
            <a:ext cx="3594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730BF5F-F143-43A7-8098-5D3B880B3912}"/>
              </a:ext>
            </a:extLst>
          </p:cNvPr>
          <p:cNvCxnSpPr>
            <a:cxnSpLocks/>
            <a:stCxn id="51" idx="3"/>
            <a:endCxn id="49" idx="1"/>
          </p:cNvCxnSpPr>
          <p:nvPr/>
        </p:nvCxnSpPr>
        <p:spPr>
          <a:xfrm>
            <a:off x="2240372" y="2580644"/>
            <a:ext cx="377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48F36DEC-0F99-4F5B-B987-A02A31B17386}"/>
              </a:ext>
            </a:extLst>
          </p:cNvPr>
          <p:cNvSpPr/>
          <p:nvPr/>
        </p:nvSpPr>
        <p:spPr>
          <a:xfrm>
            <a:off x="5235371" y="1809383"/>
            <a:ext cx="896632" cy="8966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AFD71AA-03B5-48BB-9598-6B1C52BF87EE}"/>
              </a:ext>
            </a:extLst>
          </p:cNvPr>
          <p:cNvSpPr txBox="1"/>
          <p:nvPr/>
        </p:nvSpPr>
        <p:spPr>
          <a:xfrm>
            <a:off x="6482545" y="1826815"/>
            <a:ext cx="10254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Real/Fake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D21B724-0B04-4D4C-8E4F-734A9852C3F9}"/>
              </a:ext>
            </a:extLst>
          </p:cNvPr>
          <p:cNvSpPr txBox="1"/>
          <p:nvPr/>
        </p:nvSpPr>
        <p:spPr>
          <a:xfrm>
            <a:off x="6503397" y="2337801"/>
            <a:ext cx="1108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</a:p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Estimatio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46427E26-4BAC-442B-81C3-239E26909755}"/>
              </a:ext>
            </a:extLst>
          </p:cNvPr>
          <p:cNvSpPr/>
          <p:nvPr/>
        </p:nvSpPr>
        <p:spPr>
          <a:xfrm>
            <a:off x="5717466" y="1822112"/>
            <a:ext cx="405659" cy="286404"/>
          </a:xfrm>
          <a:prstGeom prst="roundRect">
            <a:avLst>
              <a:gd name="adj" fmla="val 38567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F370A3E-03EF-47A1-BAB7-EAA15BEB0D18}"/>
              </a:ext>
            </a:extLst>
          </p:cNvPr>
          <p:cNvSpPr/>
          <p:nvPr/>
        </p:nvSpPr>
        <p:spPr>
          <a:xfrm>
            <a:off x="5738765" y="2425259"/>
            <a:ext cx="399657" cy="286404"/>
          </a:xfrm>
          <a:prstGeom prst="roundRect">
            <a:avLst>
              <a:gd name="adj" fmla="val 38567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1AFF118-091D-4440-9A5B-16E386D5AB2C}"/>
              </a:ext>
            </a:extLst>
          </p:cNvPr>
          <p:cNvSpPr txBox="1"/>
          <p:nvPr/>
        </p:nvSpPr>
        <p:spPr>
          <a:xfrm>
            <a:off x="5707987" y="1808434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endParaRPr lang="zh-CN" alt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D05FB72-19B0-4A7F-A24B-43536CF92710}"/>
              </a:ext>
            </a:extLst>
          </p:cNvPr>
          <p:cNvSpPr txBox="1"/>
          <p:nvPr/>
        </p:nvSpPr>
        <p:spPr>
          <a:xfrm>
            <a:off x="5712731" y="2415440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unc</a:t>
            </a:r>
            <a:endParaRPr lang="zh-CN" alt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10B11FB-4837-4AE9-9B93-28960323E9E8}"/>
              </a:ext>
            </a:extLst>
          </p:cNvPr>
          <p:cNvCxnSpPr>
            <a:cxnSpLocks/>
            <a:stCxn id="65" idx="3"/>
            <a:endCxn id="62" idx="1"/>
          </p:cNvCxnSpPr>
          <p:nvPr/>
        </p:nvCxnSpPr>
        <p:spPr>
          <a:xfrm>
            <a:off x="6123125" y="1965314"/>
            <a:ext cx="3594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E1DB6C3-0B9A-43BE-AD3B-52059ADE20E2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>
            <a:off x="6138422" y="2568461"/>
            <a:ext cx="364975" cy="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CA422D3-819A-4AAE-8D1B-948259B3BAAA}"/>
                  </a:ext>
                </a:extLst>
              </p:cNvPr>
              <p:cNvSpPr/>
              <p:nvPr/>
            </p:nvSpPr>
            <p:spPr>
              <a:xfrm>
                <a:off x="516264" y="3547778"/>
                <a:ext cx="489966" cy="495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̂"/>
                          <m:ctrlPr>
                            <a:rPr lang="zh-CN" alt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CA422D3-819A-4AAE-8D1B-948259B3B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64" y="3547778"/>
                <a:ext cx="489966" cy="495130"/>
              </a:xfrm>
              <a:prstGeom prst="rect">
                <a:avLst/>
              </a:prstGeom>
              <a:blipFill>
                <a:blip r:embed="rId3"/>
                <a:stretch>
                  <a:fillRect r="-2891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椭圆 84">
            <a:extLst>
              <a:ext uri="{FF2B5EF4-FFF2-40B4-BE49-F238E27FC236}">
                <a16:creationId xmlns:a16="http://schemas.microsoft.com/office/drawing/2014/main" id="{469F2734-81B5-4C5D-A9F7-D437920625C1}"/>
              </a:ext>
            </a:extLst>
          </p:cNvPr>
          <p:cNvSpPr/>
          <p:nvPr/>
        </p:nvSpPr>
        <p:spPr>
          <a:xfrm>
            <a:off x="1686283" y="3599042"/>
            <a:ext cx="388755" cy="3887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47DA1F1-71FE-4432-A1DD-8FD1E0FE97C8}"/>
              </a:ext>
            </a:extLst>
          </p:cNvPr>
          <p:cNvCxnSpPr>
            <a:cxnSpLocks/>
            <a:stCxn id="82" idx="3"/>
            <a:endCxn id="85" idx="2"/>
          </p:cNvCxnSpPr>
          <p:nvPr/>
        </p:nvCxnSpPr>
        <p:spPr>
          <a:xfrm flipV="1">
            <a:off x="1006230" y="3793420"/>
            <a:ext cx="680053" cy="19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5DBDE260-715C-44C4-AA6B-21A3D8E54932}"/>
              </a:ext>
            </a:extLst>
          </p:cNvPr>
          <p:cNvSpPr txBox="1"/>
          <p:nvPr/>
        </p:nvSpPr>
        <p:spPr>
          <a:xfrm>
            <a:off x="1176254" y="3539405"/>
            <a:ext cx="31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CA9F17B-94DB-46A3-A639-5F0CB31CF774}"/>
                  </a:ext>
                </a:extLst>
              </p:cNvPr>
              <p:cNvSpPr/>
              <p:nvPr/>
            </p:nvSpPr>
            <p:spPr>
              <a:xfrm>
                <a:off x="4288322" y="1987819"/>
                <a:ext cx="540327" cy="54602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̂"/>
                          <m:ctrlPr>
                            <a:rPr lang="zh-CN" alt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CA9F17B-94DB-46A3-A639-5F0CB31CF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322" y="1987819"/>
                <a:ext cx="540327" cy="546023"/>
              </a:xfrm>
              <a:prstGeom prst="rect">
                <a:avLst/>
              </a:prstGeom>
              <a:blipFill>
                <a:blip r:embed="rId4"/>
                <a:stretch>
                  <a:fillRect r="-3043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AF442BE5-F2FC-4CBF-A857-DE42B70CBFD0}"/>
              </a:ext>
            </a:extLst>
          </p:cNvPr>
          <p:cNvCxnSpPr>
            <a:cxnSpLocks/>
            <a:stCxn id="103" idx="3"/>
            <a:endCxn id="61" idx="1"/>
          </p:cNvCxnSpPr>
          <p:nvPr/>
        </p:nvCxnSpPr>
        <p:spPr>
          <a:xfrm flipV="1">
            <a:off x="4828649" y="2257699"/>
            <a:ext cx="406722" cy="3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D032C5C8-1A62-4F1D-8F8C-65F6ADC3DCC3}"/>
              </a:ext>
            </a:extLst>
          </p:cNvPr>
          <p:cNvCxnSpPr>
            <a:cxnSpLocks/>
            <a:stCxn id="85" idx="6"/>
          </p:cNvCxnSpPr>
          <p:nvPr/>
        </p:nvCxnSpPr>
        <p:spPr>
          <a:xfrm flipV="1">
            <a:off x="2075038" y="3789770"/>
            <a:ext cx="770452" cy="3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2F9DE87-4843-4B0D-B926-A80D2F80F475}"/>
              </a:ext>
            </a:extLst>
          </p:cNvPr>
          <p:cNvSpPr txBox="1"/>
          <p:nvPr/>
        </p:nvSpPr>
        <p:spPr>
          <a:xfrm>
            <a:off x="2083567" y="3525916"/>
            <a:ext cx="855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Softmax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36CFA416-60D3-42C9-8533-1CF381EA4192}"/>
                  </a:ext>
                </a:extLst>
              </p:cNvPr>
              <p:cNvSpPr/>
              <p:nvPr/>
            </p:nvSpPr>
            <p:spPr>
              <a:xfrm>
                <a:off x="4309641" y="3532171"/>
                <a:ext cx="489966" cy="495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̂"/>
                          <m:ctrlPr>
                            <a:rPr lang="zh-CN" alt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36CFA416-60D3-42C9-8533-1CF381EA41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641" y="3532171"/>
                <a:ext cx="489966" cy="495130"/>
              </a:xfrm>
              <a:prstGeom prst="rect">
                <a:avLst/>
              </a:prstGeom>
              <a:blipFill>
                <a:blip r:embed="rId5"/>
                <a:stretch>
                  <a:fillRect r="-2891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椭圆 115">
            <a:extLst>
              <a:ext uri="{FF2B5EF4-FFF2-40B4-BE49-F238E27FC236}">
                <a16:creationId xmlns:a16="http://schemas.microsoft.com/office/drawing/2014/main" id="{6F5B83AB-4BC4-4682-94E1-E8FB37D5D8A7}"/>
              </a:ext>
            </a:extLst>
          </p:cNvPr>
          <p:cNvSpPr/>
          <p:nvPr/>
        </p:nvSpPr>
        <p:spPr>
          <a:xfrm>
            <a:off x="5839695" y="3572534"/>
            <a:ext cx="388755" cy="3887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84F7E386-EFB0-4A10-9DB2-1699DB8A35A2}"/>
              </a:ext>
            </a:extLst>
          </p:cNvPr>
          <p:cNvSpPr/>
          <p:nvPr/>
        </p:nvSpPr>
        <p:spPr>
          <a:xfrm>
            <a:off x="5312255" y="4092415"/>
            <a:ext cx="388755" cy="3887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BB889985-A342-42B5-985C-D0ED5868D8C1}"/>
              </a:ext>
            </a:extLst>
          </p:cNvPr>
          <p:cNvSpPr/>
          <p:nvPr/>
        </p:nvSpPr>
        <p:spPr>
          <a:xfrm>
            <a:off x="6817322" y="4061809"/>
            <a:ext cx="388755" cy="3887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659F4D94-A8FC-420B-BA26-8220A0AD58C9}"/>
              </a:ext>
            </a:extLst>
          </p:cNvPr>
          <p:cNvSpPr/>
          <p:nvPr/>
        </p:nvSpPr>
        <p:spPr>
          <a:xfrm>
            <a:off x="6085154" y="3033906"/>
            <a:ext cx="388755" cy="3887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连接符: 曲线 124">
            <a:extLst>
              <a:ext uri="{FF2B5EF4-FFF2-40B4-BE49-F238E27FC236}">
                <a16:creationId xmlns:a16="http://schemas.microsoft.com/office/drawing/2014/main" id="{72BB905C-7F18-493A-BC6E-1CD976322594}"/>
              </a:ext>
            </a:extLst>
          </p:cNvPr>
          <p:cNvCxnSpPr>
            <a:stCxn id="115" idx="0"/>
            <a:endCxn id="116" idx="1"/>
          </p:cNvCxnSpPr>
          <p:nvPr/>
        </p:nvCxnSpPr>
        <p:spPr>
          <a:xfrm rot="16200000" flipH="1">
            <a:off x="5176977" y="2909817"/>
            <a:ext cx="97295" cy="1342003"/>
          </a:xfrm>
          <a:prstGeom prst="curvedConnector3">
            <a:avLst>
              <a:gd name="adj1" fmla="val -3353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文本框 256">
            <a:extLst>
              <a:ext uri="{FF2B5EF4-FFF2-40B4-BE49-F238E27FC236}">
                <a16:creationId xmlns:a16="http://schemas.microsoft.com/office/drawing/2014/main" id="{34136046-8F19-4CB9-8572-1A3C7CD33A8E}"/>
              </a:ext>
            </a:extLst>
          </p:cNvPr>
          <p:cNvSpPr txBox="1"/>
          <p:nvPr/>
        </p:nvSpPr>
        <p:spPr>
          <a:xfrm>
            <a:off x="6112571" y="3004690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4C537624-81D0-4251-B435-6A47A5577899}"/>
              </a:ext>
            </a:extLst>
          </p:cNvPr>
          <p:cNvSpPr txBox="1"/>
          <p:nvPr/>
        </p:nvSpPr>
        <p:spPr>
          <a:xfrm>
            <a:off x="5332494" y="4063393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F2E4889-BFBE-4656-89B3-46219F7B5B4E}"/>
              </a:ext>
            </a:extLst>
          </p:cNvPr>
          <p:cNvSpPr txBox="1"/>
          <p:nvPr/>
        </p:nvSpPr>
        <p:spPr>
          <a:xfrm>
            <a:off x="6841875" y="4035499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301EEEF-0B2F-45BC-9EAF-13A39E25AC27}"/>
              </a:ext>
            </a:extLst>
          </p:cNvPr>
          <p:cNvSpPr txBox="1"/>
          <p:nvPr/>
        </p:nvSpPr>
        <p:spPr>
          <a:xfrm>
            <a:off x="5072838" y="3210543"/>
            <a:ext cx="2604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1200" dirty="0"/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47E00E46-E13B-49B3-BF7B-FA761E574B84}"/>
              </a:ext>
            </a:extLst>
          </p:cNvPr>
          <p:cNvSpPr/>
          <p:nvPr/>
        </p:nvSpPr>
        <p:spPr>
          <a:xfrm>
            <a:off x="2912078" y="3329632"/>
            <a:ext cx="300544" cy="3005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C715DA13-800F-4A01-A161-DCCD5685408A}"/>
              </a:ext>
            </a:extLst>
          </p:cNvPr>
          <p:cNvSpPr/>
          <p:nvPr/>
        </p:nvSpPr>
        <p:spPr>
          <a:xfrm>
            <a:off x="2912078" y="3631798"/>
            <a:ext cx="300544" cy="3005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619933E-E78B-4120-95DC-C0EA792C221B}"/>
              </a:ext>
            </a:extLst>
          </p:cNvPr>
          <p:cNvSpPr/>
          <p:nvPr/>
        </p:nvSpPr>
        <p:spPr>
          <a:xfrm>
            <a:off x="2914020" y="3933508"/>
            <a:ext cx="300544" cy="3005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BBD1658-69A4-46BF-B45C-CF38709BBC9F}"/>
              </a:ext>
            </a:extLst>
          </p:cNvPr>
          <p:cNvSpPr txBox="1"/>
          <p:nvPr/>
        </p:nvSpPr>
        <p:spPr>
          <a:xfrm>
            <a:off x="2867262" y="333297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3D255B4E-657F-44E9-91B5-EFFE4AF5EA10}"/>
              </a:ext>
            </a:extLst>
          </p:cNvPr>
          <p:cNvSpPr txBox="1"/>
          <p:nvPr/>
        </p:nvSpPr>
        <p:spPr>
          <a:xfrm>
            <a:off x="2867262" y="364334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0.3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841D7CE-CC24-4A65-B821-6FD56F5E5AF1}"/>
              </a:ext>
            </a:extLst>
          </p:cNvPr>
          <p:cNvSpPr txBox="1"/>
          <p:nvPr/>
        </p:nvSpPr>
        <p:spPr>
          <a:xfrm>
            <a:off x="2872341" y="394136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E8898314-F0D3-43FD-96D7-AAB265B44DD4}"/>
              </a:ext>
            </a:extLst>
          </p:cNvPr>
          <p:cNvCxnSpPr>
            <a:cxnSpLocks noChangeAspect="1"/>
          </p:cNvCxnSpPr>
          <p:nvPr/>
        </p:nvCxnSpPr>
        <p:spPr>
          <a:xfrm>
            <a:off x="6244430" y="3907800"/>
            <a:ext cx="551122" cy="2697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>
            <a:extLst>
              <a:ext uri="{FF2B5EF4-FFF2-40B4-BE49-F238E27FC236}">
                <a16:creationId xmlns:a16="http://schemas.microsoft.com/office/drawing/2014/main" id="{941E2101-90B8-42D6-818C-6EF3DBBC5FE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658111" y="3929081"/>
            <a:ext cx="199993" cy="1935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49CB1A16-81F4-4377-84DF-B4162826D3C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757721" y="4100937"/>
            <a:ext cx="68177" cy="137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0E5B1DBE-675D-480D-BF11-C4BC5F3D2943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196889" y="3832714"/>
            <a:ext cx="68175" cy="137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1FC5CA97-9B7C-410F-888D-94138B29394A}"/>
              </a:ext>
            </a:extLst>
          </p:cNvPr>
          <p:cNvCxnSpPr>
            <a:cxnSpLocks noChangeAspect="1"/>
          </p:cNvCxnSpPr>
          <p:nvPr/>
        </p:nvCxnSpPr>
        <p:spPr>
          <a:xfrm>
            <a:off x="5612660" y="4074768"/>
            <a:ext cx="95253" cy="88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466154CD-9947-4703-9CB3-F7F899A94418}"/>
              </a:ext>
            </a:extLst>
          </p:cNvPr>
          <p:cNvCxnSpPr>
            <a:cxnSpLocks noChangeAspect="1"/>
          </p:cNvCxnSpPr>
          <p:nvPr/>
        </p:nvCxnSpPr>
        <p:spPr>
          <a:xfrm>
            <a:off x="5801636" y="3889372"/>
            <a:ext cx="95253" cy="88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4F63C86A-FD44-4E14-A151-DF83718BA3C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115237" y="3426401"/>
            <a:ext cx="61219" cy="129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E1129BD7-C840-42B5-A57C-46C45B0A5CA4}"/>
              </a:ext>
            </a:extLst>
          </p:cNvPr>
          <p:cNvCxnSpPr>
            <a:cxnSpLocks noChangeAspect="1"/>
          </p:cNvCxnSpPr>
          <p:nvPr/>
        </p:nvCxnSpPr>
        <p:spPr>
          <a:xfrm>
            <a:off x="6116088" y="3410601"/>
            <a:ext cx="119510" cy="53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2CF26C12-2F70-41F8-B673-F818E415918B}"/>
              </a:ext>
            </a:extLst>
          </p:cNvPr>
          <p:cNvCxnSpPr>
            <a:cxnSpLocks noChangeAspect="1"/>
          </p:cNvCxnSpPr>
          <p:nvPr/>
        </p:nvCxnSpPr>
        <p:spPr>
          <a:xfrm>
            <a:off x="6058176" y="3526425"/>
            <a:ext cx="119510" cy="53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70C4438-5FC8-4F07-B66C-5271F248E93A}"/>
              </a:ext>
            </a:extLst>
          </p:cNvPr>
          <p:cNvSpPr txBox="1"/>
          <p:nvPr/>
        </p:nvSpPr>
        <p:spPr>
          <a:xfrm>
            <a:off x="6197624" y="3408919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Uncertainty=RBF(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E4C1E209-57B9-4F0B-AA90-11EE24CDFF28}"/>
              </a:ext>
            </a:extLst>
          </p:cNvPr>
          <p:cNvSpPr/>
          <p:nvPr/>
        </p:nvSpPr>
        <p:spPr>
          <a:xfrm>
            <a:off x="8156270" y="2013486"/>
            <a:ext cx="387566" cy="388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梯形 150">
            <a:extLst>
              <a:ext uri="{FF2B5EF4-FFF2-40B4-BE49-F238E27FC236}">
                <a16:creationId xmlns:a16="http://schemas.microsoft.com/office/drawing/2014/main" id="{2E07B1D6-C5B4-4A98-ADDD-3A8A9F4899BB}"/>
              </a:ext>
            </a:extLst>
          </p:cNvPr>
          <p:cNvSpPr/>
          <p:nvPr/>
        </p:nvSpPr>
        <p:spPr>
          <a:xfrm rot="5400000">
            <a:off x="8619258" y="2013984"/>
            <a:ext cx="649491" cy="387565"/>
          </a:xfrm>
          <a:prstGeom prst="trapezoid">
            <a:avLst>
              <a:gd name="adj" fmla="val 3153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00C22130-1171-4011-91C5-5467AE6EDF95}"/>
              </a:ext>
            </a:extLst>
          </p:cNvPr>
          <p:cNvSpPr/>
          <p:nvPr/>
        </p:nvSpPr>
        <p:spPr>
          <a:xfrm>
            <a:off x="8156270" y="2819115"/>
            <a:ext cx="387566" cy="388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2455C8D6-C430-431C-B699-C8703774920C}"/>
              </a:ext>
            </a:extLst>
          </p:cNvPr>
          <p:cNvSpPr/>
          <p:nvPr/>
        </p:nvSpPr>
        <p:spPr>
          <a:xfrm>
            <a:off x="8156270" y="3625697"/>
            <a:ext cx="387566" cy="388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梯形 336">
            <a:extLst>
              <a:ext uri="{FF2B5EF4-FFF2-40B4-BE49-F238E27FC236}">
                <a16:creationId xmlns:a16="http://schemas.microsoft.com/office/drawing/2014/main" id="{DEAE2826-49AC-41E7-AAC7-C60F3CDE566F}"/>
              </a:ext>
            </a:extLst>
          </p:cNvPr>
          <p:cNvSpPr/>
          <p:nvPr/>
        </p:nvSpPr>
        <p:spPr>
          <a:xfrm rot="5400000">
            <a:off x="8619258" y="2816211"/>
            <a:ext cx="649491" cy="387565"/>
          </a:xfrm>
          <a:prstGeom prst="trapezoid">
            <a:avLst>
              <a:gd name="adj" fmla="val 3153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梯形 337">
            <a:extLst>
              <a:ext uri="{FF2B5EF4-FFF2-40B4-BE49-F238E27FC236}">
                <a16:creationId xmlns:a16="http://schemas.microsoft.com/office/drawing/2014/main" id="{A9F2F36A-CC65-4810-8B6B-9E6CB7E9FBCE}"/>
              </a:ext>
            </a:extLst>
          </p:cNvPr>
          <p:cNvSpPr/>
          <p:nvPr/>
        </p:nvSpPr>
        <p:spPr>
          <a:xfrm rot="5400000">
            <a:off x="8619258" y="3622621"/>
            <a:ext cx="649491" cy="387565"/>
          </a:xfrm>
          <a:prstGeom prst="trapezoid">
            <a:avLst>
              <a:gd name="adj" fmla="val 3153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CDC073A1-989E-4900-BD2C-826DDB9E1CF2}"/>
              </a:ext>
            </a:extLst>
          </p:cNvPr>
          <p:cNvSpPr/>
          <p:nvPr/>
        </p:nvSpPr>
        <p:spPr>
          <a:xfrm>
            <a:off x="9332401" y="2750949"/>
            <a:ext cx="862721" cy="5180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99327E5D-59BF-4FD0-A851-7934C0EB56D1}"/>
              </a:ext>
            </a:extLst>
          </p:cNvPr>
          <p:cNvCxnSpPr>
            <a:cxnSpLocks/>
            <a:stCxn id="329" idx="3"/>
            <a:endCxn id="151" idx="2"/>
          </p:cNvCxnSpPr>
          <p:nvPr/>
        </p:nvCxnSpPr>
        <p:spPr>
          <a:xfrm flipV="1">
            <a:off x="8543836" y="2207767"/>
            <a:ext cx="2063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D6D3D446-841D-40E7-9DA7-33E5C440504F}"/>
              </a:ext>
            </a:extLst>
          </p:cNvPr>
          <p:cNvCxnSpPr>
            <a:cxnSpLocks/>
            <a:stCxn id="334" idx="3"/>
            <a:endCxn id="337" idx="2"/>
          </p:cNvCxnSpPr>
          <p:nvPr/>
        </p:nvCxnSpPr>
        <p:spPr>
          <a:xfrm flipV="1">
            <a:off x="8543836" y="3009994"/>
            <a:ext cx="206385" cy="3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F875CAD0-9A58-443A-98F4-35BF29D5E0B9}"/>
              </a:ext>
            </a:extLst>
          </p:cNvPr>
          <p:cNvCxnSpPr>
            <a:cxnSpLocks/>
            <a:stCxn id="335" idx="3"/>
            <a:endCxn id="338" idx="2"/>
          </p:cNvCxnSpPr>
          <p:nvPr/>
        </p:nvCxnSpPr>
        <p:spPr>
          <a:xfrm flipV="1">
            <a:off x="8543836" y="3816404"/>
            <a:ext cx="206385" cy="3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995DE4F9-D4FE-45B8-9160-3B07AFCF960A}"/>
              </a:ext>
            </a:extLst>
          </p:cNvPr>
          <p:cNvCxnSpPr>
            <a:cxnSpLocks/>
            <a:stCxn id="337" idx="0"/>
            <a:endCxn id="152" idx="1"/>
          </p:cNvCxnSpPr>
          <p:nvPr/>
        </p:nvCxnSpPr>
        <p:spPr>
          <a:xfrm flipV="1">
            <a:off x="9137786" y="3009993"/>
            <a:ext cx="1946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A9D6E065-16A1-49AD-80A9-52765F061BB3}"/>
              </a:ext>
            </a:extLst>
          </p:cNvPr>
          <p:cNvCxnSpPr>
            <a:cxnSpLocks/>
            <a:stCxn id="151" idx="0"/>
            <a:endCxn id="152" idx="0"/>
          </p:cNvCxnSpPr>
          <p:nvPr/>
        </p:nvCxnSpPr>
        <p:spPr>
          <a:xfrm>
            <a:off x="9137786" y="2207767"/>
            <a:ext cx="625976" cy="5431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8F1BFE1C-FF49-4DC9-9EBF-59A5B9DC28DA}"/>
              </a:ext>
            </a:extLst>
          </p:cNvPr>
          <p:cNvCxnSpPr>
            <a:cxnSpLocks/>
            <a:stCxn id="338" idx="0"/>
            <a:endCxn id="152" idx="2"/>
          </p:cNvCxnSpPr>
          <p:nvPr/>
        </p:nvCxnSpPr>
        <p:spPr>
          <a:xfrm flipV="1">
            <a:off x="9137786" y="3269036"/>
            <a:ext cx="625976" cy="5473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7C03E41A-5E21-4B6E-9C5E-BF66BD72FB9C}"/>
              </a:ext>
            </a:extLst>
          </p:cNvPr>
          <p:cNvSpPr txBox="1"/>
          <p:nvPr/>
        </p:nvSpPr>
        <p:spPr>
          <a:xfrm>
            <a:off x="8767836" y="205907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FBFAA9DE-6633-4C9D-B447-6202B188439B}"/>
              </a:ext>
            </a:extLst>
          </p:cNvPr>
          <p:cNvSpPr txBox="1"/>
          <p:nvPr/>
        </p:nvSpPr>
        <p:spPr>
          <a:xfrm>
            <a:off x="8767836" y="286240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DC6A0370-A606-4C3A-9212-82D4EC90049B}"/>
              </a:ext>
            </a:extLst>
          </p:cNvPr>
          <p:cNvSpPr txBox="1"/>
          <p:nvPr/>
        </p:nvSpPr>
        <p:spPr>
          <a:xfrm>
            <a:off x="8776714" y="368694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梯形 344">
            <a:extLst>
              <a:ext uri="{FF2B5EF4-FFF2-40B4-BE49-F238E27FC236}">
                <a16:creationId xmlns:a16="http://schemas.microsoft.com/office/drawing/2014/main" id="{52207E6C-47C7-4BB9-8BDD-ABF8431AB68F}"/>
              </a:ext>
            </a:extLst>
          </p:cNvPr>
          <p:cNvSpPr/>
          <p:nvPr/>
        </p:nvSpPr>
        <p:spPr>
          <a:xfrm rot="16200000">
            <a:off x="10258522" y="2811104"/>
            <a:ext cx="649491" cy="387565"/>
          </a:xfrm>
          <a:prstGeom prst="trapezoid">
            <a:avLst>
              <a:gd name="adj" fmla="val 3153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7737353D-B287-443F-B02A-84AE0E77BEBA}"/>
              </a:ext>
            </a:extLst>
          </p:cNvPr>
          <p:cNvCxnSpPr>
            <a:stCxn id="152" idx="3"/>
            <a:endCxn id="345" idx="0"/>
          </p:cNvCxnSpPr>
          <p:nvPr/>
        </p:nvCxnSpPr>
        <p:spPr>
          <a:xfrm flipV="1">
            <a:off x="10195122" y="3004886"/>
            <a:ext cx="194363" cy="5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文本框 345">
            <a:extLst>
              <a:ext uri="{FF2B5EF4-FFF2-40B4-BE49-F238E27FC236}">
                <a16:creationId xmlns:a16="http://schemas.microsoft.com/office/drawing/2014/main" id="{A714909F-937D-4F46-9DCD-2CA15B9547F1}"/>
              </a:ext>
            </a:extLst>
          </p:cNvPr>
          <p:cNvSpPr txBox="1"/>
          <p:nvPr/>
        </p:nvSpPr>
        <p:spPr>
          <a:xfrm>
            <a:off x="10438484" y="2862402"/>
            <a:ext cx="29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矩形 347">
                <a:extLst>
                  <a:ext uri="{FF2B5EF4-FFF2-40B4-BE49-F238E27FC236}">
                    <a16:creationId xmlns:a16="http://schemas.microsoft.com/office/drawing/2014/main" id="{EC46BF58-BD4D-467C-BDB5-AB5BB3A2D2A2}"/>
                  </a:ext>
                </a:extLst>
              </p:cNvPr>
              <p:cNvSpPr/>
              <p:nvPr/>
            </p:nvSpPr>
            <p:spPr>
              <a:xfrm>
                <a:off x="10951309" y="2811476"/>
                <a:ext cx="387566" cy="3885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8" name="矩形 347">
                <a:extLst>
                  <a:ext uri="{FF2B5EF4-FFF2-40B4-BE49-F238E27FC236}">
                    <a16:creationId xmlns:a16="http://schemas.microsoft.com/office/drawing/2014/main" id="{EC46BF58-BD4D-467C-BDB5-AB5BB3A2D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309" y="2811476"/>
                <a:ext cx="387566" cy="388563"/>
              </a:xfrm>
              <a:prstGeom prst="rect">
                <a:avLst/>
              </a:prstGeom>
              <a:blipFill>
                <a:blip r:embed="rId6"/>
                <a:stretch>
                  <a:fillRect r="-149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9" name="直接箭头连接符 348">
            <a:extLst>
              <a:ext uri="{FF2B5EF4-FFF2-40B4-BE49-F238E27FC236}">
                <a16:creationId xmlns:a16="http://schemas.microsoft.com/office/drawing/2014/main" id="{E17C4DC1-4969-4F02-AE00-C24DD09DD841}"/>
              </a:ext>
            </a:extLst>
          </p:cNvPr>
          <p:cNvCxnSpPr>
            <a:cxnSpLocks/>
            <a:stCxn id="345" idx="2"/>
            <a:endCxn id="348" idx="1"/>
          </p:cNvCxnSpPr>
          <p:nvPr/>
        </p:nvCxnSpPr>
        <p:spPr>
          <a:xfrm>
            <a:off x="10777050" y="3004886"/>
            <a:ext cx="174259" cy="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1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012A43-403D-45B4-BBE7-E2A1993C1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216" y="1637000"/>
            <a:ext cx="4365563" cy="358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32F86A-E4E2-4866-8573-DC97E6CEEB02}"/>
                  </a:ext>
                </a:extLst>
              </p:cNvPr>
              <p:cNvSpPr txBox="1"/>
              <p:nvPr/>
            </p:nvSpPr>
            <p:spPr>
              <a:xfrm>
                <a:off x="4324865" y="4728519"/>
                <a:ext cx="737287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32F86A-E4E2-4866-8573-DC97E6CEE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65" y="4728519"/>
                <a:ext cx="737287" cy="424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8BB870-009F-49B4-9CB8-7F7D8C40A622}"/>
                  </a:ext>
                </a:extLst>
              </p:cNvPr>
              <p:cNvSpPr txBox="1"/>
              <p:nvPr/>
            </p:nvSpPr>
            <p:spPr>
              <a:xfrm>
                <a:off x="5795319" y="4728519"/>
                <a:ext cx="737287" cy="425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8BB870-009F-49B4-9CB8-7F7D8C40A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19" y="4728519"/>
                <a:ext cx="737287" cy="425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039CF04-3A8C-47F0-8913-C0903AC63D55}"/>
                  </a:ext>
                </a:extLst>
              </p:cNvPr>
              <p:cNvSpPr txBox="1"/>
              <p:nvPr/>
            </p:nvSpPr>
            <p:spPr>
              <a:xfrm>
                <a:off x="7265773" y="4728519"/>
                <a:ext cx="737287" cy="426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039CF04-3A8C-47F0-8913-C0903AC63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73" y="4728519"/>
                <a:ext cx="737287" cy="426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347291" y="517912"/>
            <a:ext cx="202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InterAttention</a:t>
            </a:r>
            <a:r>
              <a:rPr lang="zh-CN" altLang="en-US" dirty="0"/>
              <a:t>原图</a:t>
            </a:r>
          </a:p>
        </p:txBody>
      </p:sp>
    </p:spTree>
    <p:extLst>
      <p:ext uri="{BB962C8B-B14F-4D97-AF65-F5344CB8AC3E}">
        <p14:creationId xmlns:p14="http://schemas.microsoft.com/office/powerpoint/2010/main" val="295734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012A43-403D-45B4-BBE7-E2A1993C1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216" y="1637000"/>
            <a:ext cx="4365563" cy="358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32F86A-E4E2-4866-8573-DC97E6CEEB02}"/>
                  </a:ext>
                </a:extLst>
              </p:cNvPr>
              <p:cNvSpPr txBox="1"/>
              <p:nvPr/>
            </p:nvSpPr>
            <p:spPr>
              <a:xfrm>
                <a:off x="4324865" y="4728519"/>
                <a:ext cx="737287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32F86A-E4E2-4866-8573-DC97E6CEE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65" y="4728519"/>
                <a:ext cx="737287" cy="424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8BB870-009F-49B4-9CB8-7F7D8C40A622}"/>
                  </a:ext>
                </a:extLst>
              </p:cNvPr>
              <p:cNvSpPr txBox="1"/>
              <p:nvPr/>
            </p:nvSpPr>
            <p:spPr>
              <a:xfrm>
                <a:off x="5795319" y="4728519"/>
                <a:ext cx="737287" cy="425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8BB870-009F-49B4-9CB8-7F7D8C40A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19" y="4728519"/>
                <a:ext cx="737287" cy="425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039CF04-3A8C-47F0-8913-C0903AC63D55}"/>
                  </a:ext>
                </a:extLst>
              </p:cNvPr>
              <p:cNvSpPr txBox="1"/>
              <p:nvPr/>
            </p:nvSpPr>
            <p:spPr>
              <a:xfrm>
                <a:off x="7265773" y="4728519"/>
                <a:ext cx="737287" cy="426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039CF04-3A8C-47F0-8913-C0903AC63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73" y="4728519"/>
                <a:ext cx="737287" cy="426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347291" y="517912"/>
            <a:ext cx="2257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InterAttention</a:t>
            </a:r>
            <a:r>
              <a:rPr lang="zh-CN" altLang="en-US" dirty="0"/>
              <a:t>待修改</a:t>
            </a:r>
          </a:p>
        </p:txBody>
      </p:sp>
    </p:spTree>
    <p:extLst>
      <p:ext uri="{BB962C8B-B14F-4D97-AF65-F5344CB8AC3E}">
        <p14:creationId xmlns:p14="http://schemas.microsoft.com/office/powerpoint/2010/main" val="428937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:\Dropbox\Graduation project\project\multi-modal-image-translation\multi-modal-image-translation-UC\new_resultsGP0.1_5_withoutMA2\val-400\fake_t1ce\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88" y="2539948"/>
            <a:ext cx="1407600" cy="140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ropbox\Graduation project\project\multi-modal-image-translation\multi-modal-image-translation-MA2\val-400\fake_t1ce\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47" y="2539948"/>
            <a:ext cx="1407600" cy="140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Dropbox\Graduation project\project\multi-modal-image-translation\multi-modal-image-translation-baseline2\new_results\brats\multi_modal_no_attention\val-400\fake_t1ce\3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347" y="2539711"/>
            <a:ext cx="1407600" cy="140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E:\Dropbox\Graduation project\project\multi-modal-image-translation\multi-modal-image-translation-UC\new_resultsGP0.1_5_MA2\val-400\fake_t1ce\3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568" y="2540186"/>
            <a:ext cx="1407600" cy="140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25">
            <a:extLst>
              <a:ext uri="{FF2B5EF4-FFF2-40B4-BE49-F238E27FC236}">
                <a16:creationId xmlns:a16="http://schemas.microsoft.com/office/drawing/2014/main" id="{59901647-02FF-E148-B742-4C6E3EDDAE76}"/>
              </a:ext>
            </a:extLst>
          </p:cNvPr>
          <p:cNvSpPr txBox="1"/>
          <p:nvPr/>
        </p:nvSpPr>
        <p:spPr>
          <a:xfrm>
            <a:off x="2412612" y="3931984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26">
            <a:extLst>
              <a:ext uri="{FF2B5EF4-FFF2-40B4-BE49-F238E27FC236}">
                <a16:creationId xmlns:a16="http://schemas.microsoft.com/office/drawing/2014/main" id="{B647080D-9ECC-154F-8999-DE40C2240A89}"/>
              </a:ext>
            </a:extLst>
          </p:cNvPr>
          <p:cNvSpPr txBox="1"/>
          <p:nvPr/>
        </p:nvSpPr>
        <p:spPr>
          <a:xfrm>
            <a:off x="3819106" y="3931984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27">
            <a:extLst>
              <a:ext uri="{FF2B5EF4-FFF2-40B4-BE49-F238E27FC236}">
                <a16:creationId xmlns:a16="http://schemas.microsoft.com/office/drawing/2014/main" id="{815B1770-C312-754F-82A9-B69E89F18BA3}"/>
              </a:ext>
            </a:extLst>
          </p:cNvPr>
          <p:cNvSpPr txBox="1"/>
          <p:nvPr/>
        </p:nvSpPr>
        <p:spPr>
          <a:xfrm>
            <a:off x="5226547" y="3931984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28">
            <a:extLst>
              <a:ext uri="{FF2B5EF4-FFF2-40B4-BE49-F238E27FC236}">
                <a16:creationId xmlns:a16="http://schemas.microsoft.com/office/drawing/2014/main" id="{217C5204-03D7-6E45-8CB4-9A0C3D256D75}"/>
              </a:ext>
            </a:extLst>
          </p:cNvPr>
          <p:cNvSpPr txBox="1"/>
          <p:nvPr/>
        </p:nvSpPr>
        <p:spPr>
          <a:xfrm>
            <a:off x="8039059" y="3927543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29">
            <a:extLst>
              <a:ext uri="{FF2B5EF4-FFF2-40B4-BE49-F238E27FC236}">
                <a16:creationId xmlns:a16="http://schemas.microsoft.com/office/drawing/2014/main" id="{11F97A70-0050-FE4C-89C5-6DBACA5F9C42}"/>
              </a:ext>
            </a:extLst>
          </p:cNvPr>
          <p:cNvSpPr txBox="1"/>
          <p:nvPr/>
        </p:nvSpPr>
        <p:spPr>
          <a:xfrm>
            <a:off x="6633040" y="3927543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 descr="图片包含 动物, 海胆, 照片, 黑暗&#10;&#10;描述已自动生成">
            <a:extLst>
              <a:ext uri="{FF2B5EF4-FFF2-40B4-BE49-F238E27FC236}">
                <a16:creationId xmlns:a16="http://schemas.microsoft.com/office/drawing/2014/main" id="{4EAFD26A-157B-4ACA-A7FD-4ADF099017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375" y="2540186"/>
            <a:ext cx="1407125" cy="140712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F78B2BB-D6FF-45BE-830B-9A29166A832C}"/>
              </a:ext>
            </a:extLst>
          </p:cNvPr>
          <p:cNvSpPr/>
          <p:nvPr/>
        </p:nvSpPr>
        <p:spPr>
          <a:xfrm>
            <a:off x="3275756" y="3205531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31560E-B550-49BE-BA95-E814A98B476E}"/>
              </a:ext>
            </a:extLst>
          </p:cNvPr>
          <p:cNvSpPr/>
          <p:nvPr/>
        </p:nvSpPr>
        <p:spPr>
          <a:xfrm>
            <a:off x="4676300" y="3205531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B52E9A-2970-405F-B1F0-AD99A8A6D46E}"/>
              </a:ext>
            </a:extLst>
          </p:cNvPr>
          <p:cNvSpPr/>
          <p:nvPr/>
        </p:nvSpPr>
        <p:spPr>
          <a:xfrm>
            <a:off x="6081372" y="3205531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4634F1-29FE-4425-ABC5-8DE0C97F1AEE}"/>
              </a:ext>
            </a:extLst>
          </p:cNvPr>
          <p:cNvSpPr/>
          <p:nvPr/>
        </p:nvSpPr>
        <p:spPr>
          <a:xfrm>
            <a:off x="7494762" y="3205531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A7EC3D-A4AA-46F9-ACCB-F24152BF99CD}"/>
              </a:ext>
            </a:extLst>
          </p:cNvPr>
          <p:cNvSpPr/>
          <p:nvPr/>
        </p:nvSpPr>
        <p:spPr>
          <a:xfrm>
            <a:off x="8899992" y="3205531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 descr="图片包含 动物, 海胆, 照片, 黑暗&#10;&#10;描述已自动生成">
            <a:extLst>
              <a:ext uri="{FF2B5EF4-FFF2-40B4-BE49-F238E27FC236}">
                <a16:creationId xmlns:a16="http://schemas.microsoft.com/office/drawing/2014/main" id="{0E925395-5AFF-4E22-91C7-84F243BC7E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2" t="47284" r="25131" b="39009"/>
          <a:stretch/>
        </p:blipFill>
        <p:spPr>
          <a:xfrm>
            <a:off x="8154266" y="2569736"/>
            <a:ext cx="426362" cy="436245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9E2CB124-B898-4042-AB94-F019B7F5CFD2}"/>
              </a:ext>
            </a:extLst>
          </p:cNvPr>
          <p:cNvSpPr/>
          <p:nvPr/>
        </p:nvSpPr>
        <p:spPr>
          <a:xfrm>
            <a:off x="8149897" y="2569737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Dropbox\Graduation project\project\multi-modal-image-translation\multi-modal-image-translation-baseline2\new_results\brats\multi_modal_no_attention\val-400\fake_t1ce\30_看图王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06" y="2570381"/>
            <a:ext cx="435600" cy="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4346DD12-95FE-4631-9B9E-01DAC753B044}"/>
              </a:ext>
            </a:extLst>
          </p:cNvPr>
          <p:cNvSpPr/>
          <p:nvPr/>
        </p:nvSpPr>
        <p:spPr>
          <a:xfrm>
            <a:off x="2525661" y="2569738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9" name="Picture 5" descr="E:\Dropbox\Graduation project\project\multi-modal-image-translation\multi-modal-image-translation-MA2\val-400\fake_t1ce\30_看图王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851" y="2570381"/>
            <a:ext cx="435600" cy="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BF68DF01-019E-4ED1-BF3A-8F9FEE0B0436}"/>
              </a:ext>
            </a:extLst>
          </p:cNvPr>
          <p:cNvSpPr/>
          <p:nvPr/>
        </p:nvSpPr>
        <p:spPr>
          <a:xfrm>
            <a:off x="3926206" y="2569738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1" name="Picture 7" descr="E:\Dropbox\Graduation project\project\multi-modal-image-translation\multi-modal-image-translation-UC\new_resultsGP0.1_5_withoutMA2\val-400\fake_t1ce\30_看图王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922" y="2565803"/>
            <a:ext cx="435600" cy="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A540C007-22C7-4A59-AA2E-090DB6C58E15}"/>
              </a:ext>
            </a:extLst>
          </p:cNvPr>
          <p:cNvSpPr/>
          <p:nvPr/>
        </p:nvSpPr>
        <p:spPr>
          <a:xfrm>
            <a:off x="5331277" y="2569738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3" name="Picture 9" descr="E:\Dropbox\Graduation project\project\multi-modal-image-translation\multi-modal-image-translation-UC\new_resultsGP0.1_5_MA2\val-400\fake_t1ce\30_看图王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313" y="2570381"/>
            <a:ext cx="435600" cy="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B6C6045F-E623-42D5-AAED-DB10FCC69577}"/>
              </a:ext>
            </a:extLst>
          </p:cNvPr>
          <p:cNvSpPr/>
          <p:nvPr/>
        </p:nvSpPr>
        <p:spPr>
          <a:xfrm>
            <a:off x="6744668" y="2569737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96802" y="643747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Ablation study</a:t>
            </a:r>
            <a:r>
              <a:rPr lang="zh-CN" altLang="en-US" dirty="0"/>
              <a:t>原图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9584" y="5629013"/>
            <a:ext cx="814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无</a:t>
            </a:r>
            <a:r>
              <a:rPr lang="en-US" altLang="zh-CN" dirty="0"/>
              <a:t>MA</a:t>
            </a:r>
            <a:r>
              <a:rPr lang="zh-CN" altLang="en-US" dirty="0"/>
              <a:t>，</a:t>
            </a:r>
            <a:r>
              <a:rPr lang="en-US" altLang="zh-CN" dirty="0"/>
              <a:t>Unc</a:t>
            </a:r>
            <a:r>
              <a:rPr lang="zh-CN" altLang="en-US" dirty="0"/>
              <a:t>，</a:t>
            </a:r>
            <a:r>
              <a:rPr lang="en-US" altLang="zh-CN" dirty="0"/>
              <a:t>cls</a:t>
            </a:r>
            <a:r>
              <a:rPr lang="zh-CN" altLang="en-US" dirty="0"/>
              <a:t>；</a:t>
            </a:r>
            <a:r>
              <a:rPr lang="en-US" altLang="zh-CN" dirty="0"/>
              <a:t>b</a:t>
            </a:r>
            <a:r>
              <a:rPr lang="zh-CN" altLang="en-US" dirty="0"/>
              <a:t>有</a:t>
            </a:r>
            <a:r>
              <a:rPr lang="en-US" altLang="zh-CN" dirty="0"/>
              <a:t>MA</a:t>
            </a:r>
            <a:r>
              <a:rPr lang="zh-CN" altLang="en-US" dirty="0"/>
              <a:t>，无</a:t>
            </a:r>
            <a:r>
              <a:rPr lang="en-US" altLang="zh-CN" dirty="0"/>
              <a:t>Unc</a:t>
            </a:r>
            <a:r>
              <a:rPr lang="zh-CN" altLang="en-US" dirty="0"/>
              <a:t>，</a:t>
            </a:r>
            <a:r>
              <a:rPr lang="en-US" altLang="zh-CN" dirty="0"/>
              <a:t>cls</a:t>
            </a:r>
            <a:r>
              <a:rPr lang="zh-CN" altLang="en-US" dirty="0"/>
              <a:t>；</a:t>
            </a:r>
            <a:r>
              <a:rPr lang="en-US" altLang="zh-CN" dirty="0"/>
              <a:t>c</a:t>
            </a:r>
            <a:r>
              <a:rPr lang="zh-CN" altLang="en-US" dirty="0"/>
              <a:t>无</a:t>
            </a:r>
            <a:r>
              <a:rPr lang="en-US" altLang="zh-CN" dirty="0"/>
              <a:t>MA</a:t>
            </a:r>
            <a:r>
              <a:rPr lang="zh-CN" altLang="en-US" dirty="0"/>
              <a:t>有</a:t>
            </a:r>
            <a:r>
              <a:rPr lang="en-US" altLang="zh-CN" dirty="0"/>
              <a:t>Unc</a:t>
            </a:r>
            <a:r>
              <a:rPr lang="zh-CN" altLang="en-US" dirty="0"/>
              <a:t>；</a:t>
            </a:r>
            <a:r>
              <a:rPr lang="en-US" altLang="zh-CN" dirty="0"/>
              <a:t>d</a:t>
            </a:r>
            <a:r>
              <a:rPr lang="zh-CN" altLang="en-US" dirty="0"/>
              <a:t>有</a:t>
            </a:r>
            <a:r>
              <a:rPr lang="en-US" altLang="zh-CN" dirty="0"/>
              <a:t>MA</a:t>
            </a:r>
            <a:r>
              <a:rPr lang="zh-CN" altLang="en-US" dirty="0"/>
              <a:t>有</a:t>
            </a:r>
            <a:r>
              <a:rPr lang="en-US" altLang="zh-CN" dirty="0"/>
              <a:t>Unc</a:t>
            </a:r>
            <a:r>
              <a:rPr lang="zh-CN" altLang="en-US" dirty="0"/>
              <a:t>；</a:t>
            </a:r>
            <a:r>
              <a:rPr lang="en-US" altLang="zh-CN" dirty="0"/>
              <a:t>e</a:t>
            </a:r>
            <a:r>
              <a:rPr lang="zh-CN" altLang="en-US" dirty="0"/>
              <a:t>原图</a:t>
            </a:r>
          </a:p>
        </p:txBody>
      </p:sp>
    </p:spTree>
    <p:extLst>
      <p:ext uri="{BB962C8B-B14F-4D97-AF65-F5344CB8AC3E}">
        <p14:creationId xmlns:p14="http://schemas.microsoft.com/office/powerpoint/2010/main" val="172099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图片 85">
            <a:extLst>
              <a:ext uri="{FF2B5EF4-FFF2-40B4-BE49-F238E27FC236}">
                <a16:creationId xmlns:a16="http://schemas.microsoft.com/office/drawing/2014/main" id="{313878C6-0F1E-4EA7-B61A-C9D387BF2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427" y="3455994"/>
            <a:ext cx="1407600" cy="1407600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C0BBE983-2AD6-45F7-A9A7-54B0141D8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98" y="3455384"/>
            <a:ext cx="1407600" cy="1407600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5F8D3CAD-B340-4724-A8C2-B40A89B0B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27" y="3455384"/>
            <a:ext cx="1407600" cy="14076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888F4BE0-4602-43C8-A0C0-6654CF1FBE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56" y="3455384"/>
            <a:ext cx="1407600" cy="14076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36A96F08-567B-481C-8B9D-742DEC616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315" y="3455384"/>
            <a:ext cx="1407600" cy="14076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B9E448D-2E10-4E11-8623-1B51D8F671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8" y="1113867"/>
            <a:ext cx="1407600" cy="14076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BBB3190-3A07-453A-BE70-861210F369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87" y="1113867"/>
            <a:ext cx="1407600" cy="14076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376C59D-A4F0-4E26-8B59-2EE807FC19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642" y="1114104"/>
            <a:ext cx="1407600" cy="14076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35BAF27-0810-4E8E-B69A-77A9EEEF4F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62" y="1114104"/>
            <a:ext cx="1407600" cy="1407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BF1042-59D2-46AE-BA36-7E7DEB26A6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10" y="1113867"/>
            <a:ext cx="1407600" cy="1407600"/>
          </a:xfrm>
          <a:prstGeom prst="rect">
            <a:avLst/>
          </a:prstGeom>
        </p:spPr>
      </p:pic>
      <p:sp>
        <p:nvSpPr>
          <p:cNvPr id="8" name="文本框 25">
            <a:extLst>
              <a:ext uri="{FF2B5EF4-FFF2-40B4-BE49-F238E27FC236}">
                <a16:creationId xmlns:a16="http://schemas.microsoft.com/office/drawing/2014/main" id="{59901647-02FF-E148-B742-4C6E3EDDAE76}"/>
              </a:ext>
            </a:extLst>
          </p:cNvPr>
          <p:cNvSpPr txBox="1"/>
          <p:nvPr/>
        </p:nvSpPr>
        <p:spPr>
          <a:xfrm>
            <a:off x="2373866" y="2506140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26">
            <a:extLst>
              <a:ext uri="{FF2B5EF4-FFF2-40B4-BE49-F238E27FC236}">
                <a16:creationId xmlns:a16="http://schemas.microsoft.com/office/drawing/2014/main" id="{B647080D-9ECC-154F-8999-DE40C2240A89}"/>
              </a:ext>
            </a:extLst>
          </p:cNvPr>
          <p:cNvSpPr txBox="1"/>
          <p:nvPr/>
        </p:nvSpPr>
        <p:spPr>
          <a:xfrm>
            <a:off x="3780360" y="2506140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27">
            <a:extLst>
              <a:ext uri="{FF2B5EF4-FFF2-40B4-BE49-F238E27FC236}">
                <a16:creationId xmlns:a16="http://schemas.microsoft.com/office/drawing/2014/main" id="{815B1770-C312-754F-82A9-B69E89F18BA3}"/>
              </a:ext>
            </a:extLst>
          </p:cNvPr>
          <p:cNvSpPr txBox="1"/>
          <p:nvPr/>
        </p:nvSpPr>
        <p:spPr>
          <a:xfrm>
            <a:off x="5187801" y="2506140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28">
            <a:extLst>
              <a:ext uri="{FF2B5EF4-FFF2-40B4-BE49-F238E27FC236}">
                <a16:creationId xmlns:a16="http://schemas.microsoft.com/office/drawing/2014/main" id="{217C5204-03D7-6E45-8CB4-9A0C3D256D75}"/>
              </a:ext>
            </a:extLst>
          </p:cNvPr>
          <p:cNvSpPr txBox="1"/>
          <p:nvPr/>
        </p:nvSpPr>
        <p:spPr>
          <a:xfrm>
            <a:off x="8000313" y="2501699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29">
            <a:extLst>
              <a:ext uri="{FF2B5EF4-FFF2-40B4-BE49-F238E27FC236}">
                <a16:creationId xmlns:a16="http://schemas.microsoft.com/office/drawing/2014/main" id="{11F97A70-0050-FE4C-89C5-6DBACA5F9C42}"/>
              </a:ext>
            </a:extLst>
          </p:cNvPr>
          <p:cNvSpPr txBox="1"/>
          <p:nvPr/>
        </p:nvSpPr>
        <p:spPr>
          <a:xfrm>
            <a:off x="6594294" y="2501699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78B2BB-D6FF-45BE-830B-9A29166A832C}"/>
              </a:ext>
            </a:extLst>
          </p:cNvPr>
          <p:cNvSpPr/>
          <p:nvPr/>
        </p:nvSpPr>
        <p:spPr>
          <a:xfrm>
            <a:off x="3223775" y="1909227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31560E-B550-49BE-BA95-E814A98B476E}"/>
              </a:ext>
            </a:extLst>
          </p:cNvPr>
          <p:cNvSpPr/>
          <p:nvPr/>
        </p:nvSpPr>
        <p:spPr>
          <a:xfrm>
            <a:off x="4631619" y="1909227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B52E9A-2970-405F-B1F0-AD99A8A6D46E}"/>
              </a:ext>
            </a:extLst>
          </p:cNvPr>
          <p:cNvSpPr/>
          <p:nvPr/>
        </p:nvSpPr>
        <p:spPr>
          <a:xfrm>
            <a:off x="6031616" y="1912025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4634F1-29FE-4425-ABC5-8DE0C97F1AEE}"/>
              </a:ext>
            </a:extLst>
          </p:cNvPr>
          <p:cNvSpPr/>
          <p:nvPr/>
        </p:nvSpPr>
        <p:spPr>
          <a:xfrm>
            <a:off x="7432223" y="1912025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A7EC3D-A4AA-46F9-ACCB-F24152BF99CD}"/>
              </a:ext>
            </a:extLst>
          </p:cNvPr>
          <p:cNvSpPr/>
          <p:nvPr/>
        </p:nvSpPr>
        <p:spPr>
          <a:xfrm>
            <a:off x="8841603" y="1916846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048" y="10905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Ablation study</a:t>
            </a:r>
            <a:r>
              <a:rPr lang="zh-CN" altLang="en-US" dirty="0"/>
              <a:t>新图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9584" y="5629013"/>
            <a:ext cx="814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无</a:t>
            </a:r>
            <a:r>
              <a:rPr lang="en-US" altLang="zh-CN" dirty="0"/>
              <a:t>MA</a:t>
            </a:r>
            <a:r>
              <a:rPr lang="zh-CN" altLang="en-US" dirty="0"/>
              <a:t>，</a:t>
            </a:r>
            <a:r>
              <a:rPr lang="en-US" altLang="zh-CN" dirty="0"/>
              <a:t>Unc</a:t>
            </a:r>
            <a:r>
              <a:rPr lang="zh-CN" altLang="en-US" dirty="0"/>
              <a:t>，</a:t>
            </a:r>
            <a:r>
              <a:rPr lang="en-US" altLang="zh-CN" dirty="0"/>
              <a:t>cls</a:t>
            </a:r>
            <a:r>
              <a:rPr lang="zh-CN" altLang="en-US" dirty="0"/>
              <a:t>；</a:t>
            </a:r>
            <a:r>
              <a:rPr lang="en-US" altLang="zh-CN" dirty="0"/>
              <a:t>b</a:t>
            </a:r>
            <a:r>
              <a:rPr lang="zh-CN" altLang="en-US" dirty="0"/>
              <a:t>有</a:t>
            </a:r>
            <a:r>
              <a:rPr lang="en-US" altLang="zh-CN" dirty="0"/>
              <a:t>MA</a:t>
            </a:r>
            <a:r>
              <a:rPr lang="zh-CN" altLang="en-US" dirty="0"/>
              <a:t>，无</a:t>
            </a:r>
            <a:r>
              <a:rPr lang="en-US" altLang="zh-CN" dirty="0"/>
              <a:t>Unc</a:t>
            </a:r>
            <a:r>
              <a:rPr lang="zh-CN" altLang="en-US" dirty="0"/>
              <a:t>，</a:t>
            </a:r>
            <a:r>
              <a:rPr lang="en-US" altLang="zh-CN" dirty="0"/>
              <a:t>cls</a:t>
            </a:r>
            <a:r>
              <a:rPr lang="zh-CN" altLang="en-US" dirty="0"/>
              <a:t>；</a:t>
            </a:r>
            <a:r>
              <a:rPr lang="en-US" altLang="zh-CN" dirty="0"/>
              <a:t>c</a:t>
            </a:r>
            <a:r>
              <a:rPr lang="zh-CN" altLang="en-US" dirty="0"/>
              <a:t>无</a:t>
            </a:r>
            <a:r>
              <a:rPr lang="en-US" altLang="zh-CN" dirty="0"/>
              <a:t>MA</a:t>
            </a:r>
            <a:r>
              <a:rPr lang="zh-CN" altLang="en-US" dirty="0"/>
              <a:t>有</a:t>
            </a:r>
            <a:r>
              <a:rPr lang="en-US" altLang="zh-CN" dirty="0"/>
              <a:t>Unc</a:t>
            </a:r>
            <a:r>
              <a:rPr lang="zh-CN" altLang="en-US" dirty="0"/>
              <a:t>；</a:t>
            </a:r>
            <a:r>
              <a:rPr lang="en-US" altLang="zh-CN" dirty="0"/>
              <a:t>d</a:t>
            </a:r>
            <a:r>
              <a:rPr lang="zh-CN" altLang="en-US" dirty="0"/>
              <a:t>有</a:t>
            </a:r>
            <a:r>
              <a:rPr lang="en-US" altLang="zh-CN" dirty="0"/>
              <a:t>MA</a:t>
            </a:r>
            <a:r>
              <a:rPr lang="zh-CN" altLang="en-US" dirty="0"/>
              <a:t>有</a:t>
            </a:r>
            <a:r>
              <a:rPr lang="en-US" altLang="zh-CN" dirty="0"/>
              <a:t>Unc</a:t>
            </a:r>
            <a:r>
              <a:rPr lang="zh-CN" altLang="en-US" dirty="0"/>
              <a:t>；</a:t>
            </a:r>
            <a:r>
              <a:rPr lang="en-US" altLang="zh-CN" dirty="0"/>
              <a:t>e</a:t>
            </a:r>
            <a:r>
              <a:rPr lang="zh-CN" altLang="en-US" dirty="0"/>
              <a:t>原图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CC6D849-AA0B-4199-8512-F3EC2D20E8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473" y="1144537"/>
            <a:ext cx="435600" cy="43560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9E2CB124-B898-4042-AB94-F019B7F5CFD2}"/>
              </a:ext>
            </a:extLst>
          </p:cNvPr>
          <p:cNvSpPr/>
          <p:nvPr/>
        </p:nvSpPr>
        <p:spPr>
          <a:xfrm>
            <a:off x="8111151" y="1143893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443563A6-54A1-4503-B79B-9C98C2790B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73" y="1144537"/>
            <a:ext cx="435600" cy="43560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B6C6045F-E623-42D5-AAED-DB10FCC69577}"/>
              </a:ext>
            </a:extLst>
          </p:cNvPr>
          <p:cNvSpPr/>
          <p:nvPr/>
        </p:nvSpPr>
        <p:spPr>
          <a:xfrm>
            <a:off x="6705922" y="1143893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C3FDD3CF-2CE8-406D-A7D7-20EFB50B23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81" y="1144537"/>
            <a:ext cx="435600" cy="43560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A540C007-22C7-4A59-AA2E-090DB6C58E15}"/>
              </a:ext>
            </a:extLst>
          </p:cNvPr>
          <p:cNvSpPr/>
          <p:nvPr/>
        </p:nvSpPr>
        <p:spPr>
          <a:xfrm>
            <a:off x="5292531" y="1143894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25DCE22D-E37A-48FC-AEE6-B769B8214B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55" y="1148165"/>
            <a:ext cx="435600" cy="43560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BF68DF01-019E-4ED1-BF3A-8F9FEE0B0436}"/>
              </a:ext>
            </a:extLst>
          </p:cNvPr>
          <p:cNvSpPr/>
          <p:nvPr/>
        </p:nvSpPr>
        <p:spPr>
          <a:xfrm>
            <a:off x="3887460" y="1143894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494F6167-9B51-42D0-B16A-6570A2088BA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75" y="1143893"/>
            <a:ext cx="435600" cy="4356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4346DD12-95FE-4631-9B9E-01DAC753B044}"/>
              </a:ext>
            </a:extLst>
          </p:cNvPr>
          <p:cNvSpPr/>
          <p:nvPr/>
        </p:nvSpPr>
        <p:spPr>
          <a:xfrm>
            <a:off x="2486915" y="1143894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25">
            <a:extLst>
              <a:ext uri="{FF2B5EF4-FFF2-40B4-BE49-F238E27FC236}">
                <a16:creationId xmlns:a16="http://schemas.microsoft.com/office/drawing/2014/main" id="{06340924-7AFC-4656-B2FC-2C0D2163EC32}"/>
              </a:ext>
            </a:extLst>
          </p:cNvPr>
          <p:cNvSpPr txBox="1"/>
          <p:nvPr/>
        </p:nvSpPr>
        <p:spPr>
          <a:xfrm>
            <a:off x="2373866" y="4847657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26">
            <a:extLst>
              <a:ext uri="{FF2B5EF4-FFF2-40B4-BE49-F238E27FC236}">
                <a16:creationId xmlns:a16="http://schemas.microsoft.com/office/drawing/2014/main" id="{A1A2A891-ED16-4B64-9630-44646B0E82E9}"/>
              </a:ext>
            </a:extLst>
          </p:cNvPr>
          <p:cNvSpPr txBox="1"/>
          <p:nvPr/>
        </p:nvSpPr>
        <p:spPr>
          <a:xfrm>
            <a:off x="3780360" y="4847657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27">
            <a:extLst>
              <a:ext uri="{FF2B5EF4-FFF2-40B4-BE49-F238E27FC236}">
                <a16:creationId xmlns:a16="http://schemas.microsoft.com/office/drawing/2014/main" id="{24FB3D46-E570-4A3B-A40A-6B40D2354AD7}"/>
              </a:ext>
            </a:extLst>
          </p:cNvPr>
          <p:cNvSpPr txBox="1"/>
          <p:nvPr/>
        </p:nvSpPr>
        <p:spPr>
          <a:xfrm>
            <a:off x="5187801" y="4847657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28">
            <a:extLst>
              <a:ext uri="{FF2B5EF4-FFF2-40B4-BE49-F238E27FC236}">
                <a16:creationId xmlns:a16="http://schemas.microsoft.com/office/drawing/2014/main" id="{6894A12F-1C09-4680-A74A-3A9B34B02D1F}"/>
              </a:ext>
            </a:extLst>
          </p:cNvPr>
          <p:cNvSpPr txBox="1"/>
          <p:nvPr/>
        </p:nvSpPr>
        <p:spPr>
          <a:xfrm>
            <a:off x="8000313" y="4843216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29">
            <a:extLst>
              <a:ext uri="{FF2B5EF4-FFF2-40B4-BE49-F238E27FC236}">
                <a16:creationId xmlns:a16="http://schemas.microsoft.com/office/drawing/2014/main" id="{E9BEAE17-BDCB-4D65-A3D1-334EEA57F27D}"/>
              </a:ext>
            </a:extLst>
          </p:cNvPr>
          <p:cNvSpPr txBox="1"/>
          <p:nvPr/>
        </p:nvSpPr>
        <p:spPr>
          <a:xfrm>
            <a:off x="6594294" y="4843216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E940F19-4DA8-4CF4-B130-9D6086FED9B4}"/>
              </a:ext>
            </a:extLst>
          </p:cNvPr>
          <p:cNvSpPr/>
          <p:nvPr/>
        </p:nvSpPr>
        <p:spPr>
          <a:xfrm>
            <a:off x="2913000" y="4180401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3144049-EEBF-4F46-8141-A4A64CD81A4D}"/>
              </a:ext>
            </a:extLst>
          </p:cNvPr>
          <p:cNvSpPr/>
          <p:nvPr/>
        </p:nvSpPr>
        <p:spPr>
          <a:xfrm>
            <a:off x="4316727" y="4180400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EED72B3-EB9E-42C9-BEC1-8D91CEEB38A8}"/>
              </a:ext>
            </a:extLst>
          </p:cNvPr>
          <p:cNvSpPr/>
          <p:nvPr/>
        </p:nvSpPr>
        <p:spPr>
          <a:xfrm>
            <a:off x="5723768" y="4180400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5F89591-1AC1-4CD0-8EF1-F147D0A91772}"/>
              </a:ext>
            </a:extLst>
          </p:cNvPr>
          <p:cNvSpPr/>
          <p:nvPr/>
        </p:nvSpPr>
        <p:spPr>
          <a:xfrm>
            <a:off x="7139473" y="4181723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0FBA8C2-E835-45F3-8F91-12072008A6F4}"/>
              </a:ext>
            </a:extLst>
          </p:cNvPr>
          <p:cNvSpPr/>
          <p:nvPr/>
        </p:nvSpPr>
        <p:spPr>
          <a:xfrm>
            <a:off x="8548573" y="4178285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0FE74B5F-00A9-41F2-B296-CFA1143BB69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90" y="3491386"/>
            <a:ext cx="435600" cy="435600"/>
          </a:xfrm>
          <a:prstGeom prst="rect">
            <a:avLst/>
          </a:prstGeom>
        </p:spPr>
      </p:pic>
      <p:sp>
        <p:nvSpPr>
          <p:cNvPr id="75" name="矩形 74">
            <a:extLst>
              <a:ext uri="{FF2B5EF4-FFF2-40B4-BE49-F238E27FC236}">
                <a16:creationId xmlns:a16="http://schemas.microsoft.com/office/drawing/2014/main" id="{EA46D802-A7A9-4992-99A5-D6EF6F7D8F41}"/>
              </a:ext>
            </a:extLst>
          </p:cNvPr>
          <p:cNvSpPr/>
          <p:nvPr/>
        </p:nvSpPr>
        <p:spPr>
          <a:xfrm>
            <a:off x="2486915" y="3485411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9F926A4E-0BB9-46D4-AD1C-0EF0279AFC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2" y="3489521"/>
            <a:ext cx="435600" cy="435600"/>
          </a:xfrm>
          <a:prstGeom prst="rect">
            <a:avLst/>
          </a:prstGeom>
        </p:spPr>
      </p:pic>
      <p:sp>
        <p:nvSpPr>
          <p:cNvPr id="73" name="矩形 72">
            <a:extLst>
              <a:ext uri="{FF2B5EF4-FFF2-40B4-BE49-F238E27FC236}">
                <a16:creationId xmlns:a16="http://schemas.microsoft.com/office/drawing/2014/main" id="{2E0D87C8-1A12-41C9-87AF-8597CF7D7615}"/>
              </a:ext>
            </a:extLst>
          </p:cNvPr>
          <p:cNvSpPr/>
          <p:nvPr/>
        </p:nvSpPr>
        <p:spPr>
          <a:xfrm>
            <a:off x="3887460" y="3485411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C11D1A20-3DF3-4579-AF0D-1D5D73C8172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81" y="3481476"/>
            <a:ext cx="435600" cy="435600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C54869D9-29CE-44AF-A46D-7ABE8F4B43A6}"/>
              </a:ext>
            </a:extLst>
          </p:cNvPr>
          <p:cNvSpPr/>
          <p:nvPr/>
        </p:nvSpPr>
        <p:spPr>
          <a:xfrm>
            <a:off x="5292531" y="3485411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49B8AD68-1190-4071-8616-760C86FD50B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73" y="3484756"/>
            <a:ext cx="435600" cy="4356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2E73392F-563B-48EC-BF6B-DC6EB8AA24E1}"/>
              </a:ext>
            </a:extLst>
          </p:cNvPr>
          <p:cNvSpPr/>
          <p:nvPr/>
        </p:nvSpPr>
        <p:spPr>
          <a:xfrm>
            <a:off x="6705922" y="3485410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C9804BB4-E608-4982-83ED-74EEED1AF87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473" y="3484441"/>
            <a:ext cx="435600" cy="435600"/>
          </a:xfrm>
          <a:prstGeom prst="rect">
            <a:avLst/>
          </a:prstGeom>
        </p:spPr>
      </p:pic>
      <p:sp>
        <p:nvSpPr>
          <p:cNvPr id="67" name="矩形 66">
            <a:extLst>
              <a:ext uri="{FF2B5EF4-FFF2-40B4-BE49-F238E27FC236}">
                <a16:creationId xmlns:a16="http://schemas.microsoft.com/office/drawing/2014/main" id="{31F45C26-7F80-4742-9FB8-52D23262CAAC}"/>
              </a:ext>
            </a:extLst>
          </p:cNvPr>
          <p:cNvSpPr/>
          <p:nvPr/>
        </p:nvSpPr>
        <p:spPr>
          <a:xfrm>
            <a:off x="8111151" y="3485410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04A5754-5BF1-4E55-9F17-D8358AE01729}"/>
              </a:ext>
            </a:extLst>
          </p:cNvPr>
          <p:cNvSpPr/>
          <p:nvPr/>
        </p:nvSpPr>
        <p:spPr>
          <a:xfrm>
            <a:off x="2542022" y="2296828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0.88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77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9491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861F0E44-2F14-4B98-B304-9A9088815D3B}"/>
              </a:ext>
            </a:extLst>
          </p:cNvPr>
          <p:cNvSpPr/>
          <p:nvPr/>
        </p:nvSpPr>
        <p:spPr>
          <a:xfrm>
            <a:off x="6762450" y="2296828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9286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9616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51072BE-B0B7-48E9-9483-AFD68BC91708}"/>
              </a:ext>
            </a:extLst>
          </p:cNvPr>
          <p:cNvSpPr/>
          <p:nvPr/>
        </p:nvSpPr>
        <p:spPr>
          <a:xfrm>
            <a:off x="5375810" y="2296828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8981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9514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23C00BD-86C8-4467-A446-9EC30627D24E}"/>
              </a:ext>
            </a:extLst>
          </p:cNvPr>
          <p:cNvSpPr/>
          <p:nvPr/>
        </p:nvSpPr>
        <p:spPr>
          <a:xfrm>
            <a:off x="3948516" y="2296828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9071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,0.9520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CF61CBE-CE16-43FF-B0D4-4A8BAE894591}"/>
              </a:ext>
            </a:extLst>
          </p:cNvPr>
          <p:cNvSpPr/>
          <p:nvPr/>
        </p:nvSpPr>
        <p:spPr>
          <a:xfrm>
            <a:off x="2547297" y="4645121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9227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9636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6C4BFCD-AC31-4A4B-9FFC-BF14ECCD7808}"/>
              </a:ext>
            </a:extLst>
          </p:cNvPr>
          <p:cNvSpPr/>
          <p:nvPr/>
        </p:nvSpPr>
        <p:spPr>
          <a:xfrm>
            <a:off x="6767725" y="4645121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9536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9741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BAA4F65-18B7-4035-AC8A-69A201029044}"/>
              </a:ext>
            </a:extLst>
          </p:cNvPr>
          <p:cNvSpPr/>
          <p:nvPr/>
        </p:nvSpPr>
        <p:spPr>
          <a:xfrm>
            <a:off x="5381085" y="4645121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9378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9684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D853D5F-22F7-4BDE-B0BF-D302551A584B}"/>
              </a:ext>
            </a:extLst>
          </p:cNvPr>
          <p:cNvSpPr/>
          <p:nvPr/>
        </p:nvSpPr>
        <p:spPr>
          <a:xfrm>
            <a:off x="3953791" y="4645121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9317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9651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07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737</Words>
  <Application>Microsoft Office PowerPoint</Application>
  <PresentationFormat>宽屏</PresentationFormat>
  <Paragraphs>269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reall</dc:creator>
  <cp:lastModifiedBy>刘 家旭</cp:lastModifiedBy>
  <cp:revision>280</cp:revision>
  <cp:lastPrinted>2021-10-08T02:53:34Z</cp:lastPrinted>
  <dcterms:created xsi:type="dcterms:W3CDTF">2020-11-15T20:27:41Z</dcterms:created>
  <dcterms:modified xsi:type="dcterms:W3CDTF">2021-10-12T15:35:20Z</dcterms:modified>
</cp:coreProperties>
</file>