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56" r:id="rId3"/>
    <p:sldId id="257" r:id="rId4"/>
    <p:sldId id="271" r:id="rId5"/>
    <p:sldId id="266" r:id="rId6"/>
    <p:sldId id="272" r:id="rId7"/>
    <p:sldId id="273" r:id="rId8"/>
    <p:sldId id="274" r:id="rId9"/>
    <p:sldId id="275" r:id="rId10"/>
    <p:sldId id="276" r:id="rId11"/>
    <p:sldId id="277" r:id="rId12"/>
    <p:sldId id="278" r:id="rId13"/>
    <p:sldId id="279" r:id="rId14"/>
    <p:sldId id="280" r:id="rId15"/>
    <p:sldId id="281" r:id="rId16"/>
    <p:sldId id="268" r:id="rId17"/>
    <p:sldId id="28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2015589-7F67-4E34-BF3E-8831D4A0EA87}">
          <p14:sldIdLst>
            <p14:sldId id="256"/>
            <p14:sldId id="257"/>
            <p14:sldId id="271"/>
            <p14:sldId id="266"/>
            <p14:sldId id="272"/>
            <p14:sldId id="273"/>
            <p14:sldId id="274"/>
            <p14:sldId id="275"/>
            <p14:sldId id="276"/>
            <p14:sldId id="277"/>
            <p14:sldId id="278"/>
            <p14:sldId id="279"/>
            <p14:sldId id="280"/>
            <p14:sldId id="281"/>
            <p14:sldId id="268"/>
            <p14:sldId id="282"/>
          </p14:sldIdLst>
        </p14:section>
        <p14:section name="Untitled Section" id="{3A51DA00-B37D-477A-9EC7-DD12E4BAAAF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Vidi, David M" initials="DDM" lastIdx="3" clrIdx="0">
    <p:extLst>
      <p:ext uri="{19B8F6BF-5375-455C-9EA6-DF929625EA0E}">
        <p15:presenceInfo xmlns:p15="http://schemas.microsoft.com/office/powerpoint/2012/main" userId="S-1-5-21-1417001333-651377827-839522115-1310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8" d="100"/>
          <a:sy n="78" d="100"/>
        </p:scale>
        <p:origin x="64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82D2BBA-9223-45BB-8272-B01B132EBC56}" type="datetimeFigureOut">
              <a:rPr lang="en-US" smtClean="0"/>
              <a:t>5/9/2017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33A4AD-131D-468C-8665-850F8A08669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8279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82D2BBA-9223-45BB-8272-B01B132EBC56}" type="datetimeFigureOut">
              <a:rPr lang="en-US" smtClean="0"/>
              <a:t>5/9/2017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33A4AD-131D-468C-8665-850F8A086697}" type="slidenum">
              <a:rPr lang="en-US" smtClean="0"/>
              <a:t>‹#›</a:t>
            </a:fld>
            <a:endParaRPr lang="en-US"/>
          </a:p>
        </p:txBody>
      </p:sp>
    </p:spTree>
    <p:extLst>
      <p:ext uri="{BB962C8B-B14F-4D97-AF65-F5344CB8AC3E}">
        <p14:creationId xmlns:p14="http://schemas.microsoft.com/office/powerpoint/2010/main" val="4241946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82D2BBA-9223-45BB-8272-B01B132EBC56}" type="datetimeFigureOut">
              <a:rPr lang="en-US" smtClean="0"/>
              <a:t>5/9/2017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33A4AD-131D-468C-8665-850F8A086697}" type="slidenum">
              <a:rPr lang="en-US" smtClean="0"/>
              <a:t>‹#›</a:t>
            </a:fld>
            <a:endParaRPr lang="en-US"/>
          </a:p>
        </p:txBody>
      </p:sp>
    </p:spTree>
    <p:extLst>
      <p:ext uri="{BB962C8B-B14F-4D97-AF65-F5344CB8AC3E}">
        <p14:creationId xmlns:p14="http://schemas.microsoft.com/office/powerpoint/2010/main" val="620308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stretch>
            <a:fillRect/>
          </a:stretch>
        </p:blipFill>
        <p:spPr>
          <a:xfrm>
            <a:off x="452740" y="5670949"/>
            <a:ext cx="3775163" cy="724754"/>
          </a:xfrm>
          <a:prstGeom prst="rect">
            <a:avLst/>
          </a:prstGeom>
        </p:spPr>
      </p:pic>
      <p:sp>
        <p:nvSpPr>
          <p:cNvPr id="2" name="Title 1"/>
          <p:cNvSpPr>
            <a:spLocks noGrp="1"/>
          </p:cNvSpPr>
          <p:nvPr>
            <p:ph type="ctrTitle" hasCustomPrompt="1"/>
          </p:nvPr>
        </p:nvSpPr>
        <p:spPr>
          <a:xfrm>
            <a:off x="452743" y="1028944"/>
            <a:ext cx="8692199" cy="1474115"/>
          </a:xfrm>
        </p:spPr>
        <p:txBody>
          <a:bodyPr lIns="0" anchor="b">
            <a:noAutofit/>
          </a:bodyPr>
          <a:lstStyle>
            <a:lvl1pPr algn="l">
              <a:defRPr sz="5400">
                <a:solidFill>
                  <a:schemeClr val="tx1"/>
                </a:solidFill>
                <a:latin typeface="+mj-lt"/>
              </a:defRPr>
            </a:lvl1pPr>
          </a:lstStyle>
          <a:p>
            <a:r>
              <a:rPr lang="en-US" dirty="0"/>
              <a:t>CLICK TO EDIT MASTER TITLE SLIDE</a:t>
            </a:r>
          </a:p>
        </p:txBody>
      </p:sp>
      <p:sp>
        <p:nvSpPr>
          <p:cNvPr id="3" name="Subtitle 2"/>
          <p:cNvSpPr>
            <a:spLocks noGrp="1"/>
          </p:cNvSpPr>
          <p:nvPr>
            <p:ph type="subTitle" idx="1"/>
          </p:nvPr>
        </p:nvSpPr>
        <p:spPr>
          <a:xfrm>
            <a:off x="452741" y="4266825"/>
            <a:ext cx="6816881" cy="666549"/>
          </a:xfrm>
        </p:spPr>
        <p:txBody>
          <a:bodyPr lIns="0" anchor="t">
            <a:normAutofit/>
          </a:bodyPr>
          <a:lstStyle>
            <a:lvl1pPr marL="0" indent="0" algn="l">
              <a:buNone/>
              <a:defRPr sz="2000" b="0">
                <a:solidFill>
                  <a:schemeClr val="tx1">
                    <a:lumMod val="50000"/>
                    <a:lumOff val="50000"/>
                  </a:schemeClr>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a:xfrm>
            <a:off x="452742" y="2642329"/>
            <a:ext cx="1541277" cy="377962"/>
          </a:xfrm>
          <a:solidFill>
            <a:schemeClr val="accent1"/>
          </a:solidFill>
        </p:spPr>
        <p:txBody>
          <a:bodyPr/>
          <a:lstStyle>
            <a:lvl1pPr>
              <a:defRPr sz="11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A318C6E2-4AA5-436E-9815-715E9B2235FA}" type="datetime1">
              <a:rPr lang="en-US" smtClean="0"/>
              <a:t>5/9/2017</a:t>
            </a:fld>
            <a:endParaRPr lang="en-US" dirty="0"/>
          </a:p>
        </p:txBody>
      </p:sp>
      <p:sp>
        <p:nvSpPr>
          <p:cNvPr id="8" name="Footer Placeholder 7"/>
          <p:cNvSpPr>
            <a:spLocks noGrp="1"/>
          </p:cNvSpPr>
          <p:nvPr>
            <p:ph type="ftr" sz="quarter" idx="11"/>
          </p:nvPr>
        </p:nvSpPr>
        <p:spPr>
          <a:xfrm>
            <a:off x="6051702" y="6377235"/>
            <a:ext cx="4293708" cy="250337"/>
          </a:xfrm>
        </p:spPr>
        <p:txBody>
          <a:bodyPr/>
          <a:lstStyle>
            <a:lvl1pPr algn="ctr">
              <a:defRPr/>
            </a:lvl1pPr>
          </a:lstStyle>
          <a:p>
            <a:r>
              <a:rPr lang="en-US"/>
              <a:t>PRESENTATION TITLE</a:t>
            </a:r>
            <a:endParaRPr lang="en-US" dirty="0"/>
          </a:p>
        </p:txBody>
      </p:sp>
      <p:sp>
        <p:nvSpPr>
          <p:cNvPr id="9" name="Slide Number Placeholder 8"/>
          <p:cNvSpPr>
            <a:spLocks noGrp="1"/>
          </p:cNvSpPr>
          <p:nvPr>
            <p:ph type="sldNum" sz="quarter" idx="12"/>
          </p:nvPr>
        </p:nvSpPr>
        <p:spPr>
          <a:xfrm>
            <a:off x="10596506" y="6377235"/>
            <a:ext cx="1105813" cy="250337"/>
          </a:xfrm>
        </p:spPr>
        <p:txBody>
          <a:bodyPr/>
          <a:lstStyle>
            <a:lvl1pPr algn="ctr">
              <a:defRPr/>
            </a:lvl1pPr>
          </a:lstStyle>
          <a:p>
            <a:r>
              <a:rPr lang="en-US" smtClean="0"/>
              <a:t>PAGE </a:t>
            </a:r>
            <a:fld id="{93005692-73BE-493E-93AB-ECD6027A7652}" type="slidenum">
              <a:rPr lang="en-US" smtClean="0"/>
              <a:pPr/>
              <a:t>‹#›</a:t>
            </a:fld>
            <a:endParaRPr lang="en-US" dirty="0"/>
          </a:p>
        </p:txBody>
      </p:sp>
      <p:grpSp>
        <p:nvGrpSpPr>
          <p:cNvPr id="16" name="Group 15"/>
          <p:cNvGrpSpPr/>
          <p:nvPr userDrawn="1"/>
        </p:nvGrpSpPr>
        <p:grpSpPr>
          <a:xfrm>
            <a:off x="0" y="0"/>
            <a:ext cx="12192000" cy="397164"/>
            <a:chOff x="421830" y="1342659"/>
            <a:chExt cx="10018760" cy="290558"/>
          </a:xfrm>
        </p:grpSpPr>
        <p:sp>
          <p:nvSpPr>
            <p:cNvPr id="18" name="Rectangle 17"/>
            <p:cNvSpPr/>
            <p:nvPr userDrawn="1"/>
          </p:nvSpPr>
          <p:spPr>
            <a:xfrm>
              <a:off x="421831" y="1487938"/>
              <a:ext cx="2532791" cy="145279"/>
            </a:xfrm>
            <a:prstGeom prst="rect">
              <a:avLst/>
            </a:prstGeom>
            <a:solidFill>
              <a:srgbClr val="FFF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0" name="Rectangle 19"/>
            <p:cNvSpPr/>
            <p:nvPr userDrawn="1"/>
          </p:nvSpPr>
          <p:spPr>
            <a:xfrm>
              <a:off x="2928836" y="1487938"/>
              <a:ext cx="2503918" cy="145279"/>
            </a:xfrm>
            <a:prstGeom prst="rect">
              <a:avLst/>
            </a:prstGeom>
            <a:solidFill>
              <a:srgbClr val="FFE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1" name="Rectangle 20"/>
            <p:cNvSpPr/>
            <p:nvPr userDrawn="1"/>
          </p:nvSpPr>
          <p:spPr>
            <a:xfrm>
              <a:off x="5432754" y="1487938"/>
              <a:ext cx="2503918" cy="145279"/>
            </a:xfrm>
            <a:prstGeom prst="rect">
              <a:avLst/>
            </a:prstGeom>
            <a:solidFill>
              <a:srgbClr val="FFD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2" name="Rectangle 21"/>
            <p:cNvSpPr/>
            <p:nvPr userDrawn="1"/>
          </p:nvSpPr>
          <p:spPr>
            <a:xfrm>
              <a:off x="7936672" y="1487938"/>
              <a:ext cx="2503918" cy="145279"/>
            </a:xfrm>
            <a:prstGeom prst="rect">
              <a:avLst/>
            </a:prstGeom>
            <a:solidFill>
              <a:srgbClr val="E4B4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3" name="Rectangle 22"/>
            <p:cNvSpPr/>
            <p:nvPr userDrawn="1"/>
          </p:nvSpPr>
          <p:spPr>
            <a:xfrm>
              <a:off x="421830" y="1342659"/>
              <a:ext cx="10018759" cy="145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Tree>
    <p:extLst>
      <p:ext uri="{BB962C8B-B14F-4D97-AF65-F5344CB8AC3E}">
        <p14:creationId xmlns:p14="http://schemas.microsoft.com/office/powerpoint/2010/main" val="3471951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6" name="Picture Placeholder 5"/>
          <p:cNvSpPr>
            <a:spLocks noGrp="1"/>
          </p:cNvSpPr>
          <p:nvPr>
            <p:ph type="pic" sz="quarter" idx="13"/>
          </p:nvPr>
        </p:nvSpPr>
        <p:spPr>
          <a:xfrm>
            <a:off x="6094126" y="397164"/>
            <a:ext cx="6097876" cy="6460836"/>
          </a:xfrm>
        </p:spPr>
        <p:txBody>
          <a:bodyPr/>
          <a:lstStyle/>
          <a:p>
            <a:r>
              <a:rPr lang="en-US" smtClean="0"/>
              <a:t>Click icon to add picture</a:t>
            </a:r>
            <a:endParaRPr lang="en-US"/>
          </a:p>
        </p:txBody>
      </p:sp>
      <p:sp>
        <p:nvSpPr>
          <p:cNvPr id="2" name="Title 1"/>
          <p:cNvSpPr>
            <a:spLocks noGrp="1"/>
          </p:cNvSpPr>
          <p:nvPr>
            <p:ph type="ctrTitle" hasCustomPrompt="1"/>
          </p:nvPr>
        </p:nvSpPr>
        <p:spPr>
          <a:xfrm>
            <a:off x="452741" y="595747"/>
            <a:ext cx="5486243" cy="1907312"/>
          </a:xfrm>
        </p:spPr>
        <p:txBody>
          <a:bodyPr lIns="0" anchor="b">
            <a:noAutofit/>
          </a:bodyPr>
          <a:lstStyle>
            <a:lvl1pPr algn="l">
              <a:defRPr sz="4400">
                <a:solidFill>
                  <a:schemeClr val="tx1"/>
                </a:solidFill>
                <a:latin typeface="+mj-lt"/>
              </a:defRPr>
            </a:lvl1pPr>
          </a:lstStyle>
          <a:p>
            <a:r>
              <a:rPr lang="en-US" dirty="0"/>
              <a:t>CLICK TO EDIT MASTER TITLE SLIDE</a:t>
            </a:r>
          </a:p>
        </p:txBody>
      </p:sp>
      <p:sp>
        <p:nvSpPr>
          <p:cNvPr id="3" name="Subtitle 2"/>
          <p:cNvSpPr>
            <a:spLocks noGrp="1"/>
          </p:cNvSpPr>
          <p:nvPr>
            <p:ph type="subTitle" idx="1"/>
          </p:nvPr>
        </p:nvSpPr>
        <p:spPr>
          <a:xfrm>
            <a:off x="452741" y="4266825"/>
            <a:ext cx="5486243" cy="666549"/>
          </a:xfrm>
        </p:spPr>
        <p:txBody>
          <a:bodyPr lIns="0" anchor="t">
            <a:normAutofit/>
          </a:bodyPr>
          <a:lstStyle>
            <a:lvl1pPr marL="0" indent="0" algn="l">
              <a:buNone/>
              <a:defRPr sz="2000" b="0">
                <a:solidFill>
                  <a:schemeClr val="tx1">
                    <a:lumMod val="50000"/>
                    <a:lumOff val="50000"/>
                  </a:schemeClr>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a:xfrm>
            <a:off x="452741" y="2642329"/>
            <a:ext cx="1536192" cy="377962"/>
          </a:xfrm>
          <a:solidFill>
            <a:schemeClr val="accent1"/>
          </a:solidFill>
        </p:spPr>
        <p:txBody>
          <a:bodyPr/>
          <a:lstStyle>
            <a:lvl1pPr>
              <a:defRPr sz="11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A318C6E2-4AA5-436E-9815-715E9B2235FA}" type="datetime1">
              <a:rPr lang="en-US" smtClean="0"/>
              <a:t>5/9/2017</a:t>
            </a:fld>
            <a:endParaRPr lang="en-US" dirty="0"/>
          </a:p>
        </p:txBody>
      </p:sp>
      <p:grpSp>
        <p:nvGrpSpPr>
          <p:cNvPr id="16" name="Group 15"/>
          <p:cNvGrpSpPr/>
          <p:nvPr userDrawn="1"/>
        </p:nvGrpSpPr>
        <p:grpSpPr>
          <a:xfrm>
            <a:off x="0" y="0"/>
            <a:ext cx="12192000" cy="397164"/>
            <a:chOff x="421830" y="1342659"/>
            <a:chExt cx="10018760" cy="290558"/>
          </a:xfrm>
        </p:grpSpPr>
        <p:sp>
          <p:nvSpPr>
            <p:cNvPr id="18" name="Rectangle 17"/>
            <p:cNvSpPr/>
            <p:nvPr userDrawn="1"/>
          </p:nvSpPr>
          <p:spPr>
            <a:xfrm>
              <a:off x="421831" y="1487938"/>
              <a:ext cx="2532791" cy="145279"/>
            </a:xfrm>
            <a:prstGeom prst="rect">
              <a:avLst/>
            </a:prstGeom>
            <a:solidFill>
              <a:srgbClr val="FFF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0" name="Rectangle 19"/>
            <p:cNvSpPr/>
            <p:nvPr userDrawn="1"/>
          </p:nvSpPr>
          <p:spPr>
            <a:xfrm>
              <a:off x="2928836" y="1487938"/>
              <a:ext cx="2503918" cy="145279"/>
            </a:xfrm>
            <a:prstGeom prst="rect">
              <a:avLst/>
            </a:prstGeom>
            <a:solidFill>
              <a:srgbClr val="FFE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1" name="Rectangle 20"/>
            <p:cNvSpPr/>
            <p:nvPr userDrawn="1"/>
          </p:nvSpPr>
          <p:spPr>
            <a:xfrm>
              <a:off x="5432754" y="1487938"/>
              <a:ext cx="2503918" cy="145279"/>
            </a:xfrm>
            <a:prstGeom prst="rect">
              <a:avLst/>
            </a:prstGeom>
            <a:solidFill>
              <a:srgbClr val="FFD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2" name="Rectangle 21"/>
            <p:cNvSpPr/>
            <p:nvPr userDrawn="1"/>
          </p:nvSpPr>
          <p:spPr>
            <a:xfrm>
              <a:off x="7936672" y="1487938"/>
              <a:ext cx="2503918" cy="145279"/>
            </a:xfrm>
            <a:prstGeom prst="rect">
              <a:avLst/>
            </a:prstGeom>
            <a:solidFill>
              <a:srgbClr val="E4B4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3" name="Rectangle 22"/>
            <p:cNvSpPr/>
            <p:nvPr userDrawn="1"/>
          </p:nvSpPr>
          <p:spPr>
            <a:xfrm>
              <a:off x="421830" y="1342659"/>
              <a:ext cx="10018759" cy="145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pic>
        <p:nvPicPr>
          <p:cNvPr id="17" name="Picture 16"/>
          <p:cNvPicPr>
            <a:picLocks noChangeAspect="1"/>
          </p:cNvPicPr>
          <p:nvPr userDrawn="1"/>
        </p:nvPicPr>
        <p:blipFill>
          <a:blip r:embed="rId2"/>
          <a:stretch>
            <a:fillRect/>
          </a:stretch>
        </p:blipFill>
        <p:spPr>
          <a:xfrm>
            <a:off x="452740" y="5670949"/>
            <a:ext cx="3775163" cy="724754"/>
          </a:xfrm>
          <a:prstGeom prst="rect">
            <a:avLst/>
          </a:prstGeom>
        </p:spPr>
      </p:pic>
      <p:sp>
        <p:nvSpPr>
          <p:cNvPr id="15" name="Footer Placeholder 7"/>
          <p:cNvSpPr>
            <a:spLocks noGrp="1"/>
          </p:cNvSpPr>
          <p:nvPr>
            <p:ph type="ftr" sz="quarter" idx="11"/>
          </p:nvPr>
        </p:nvSpPr>
        <p:spPr>
          <a:xfrm>
            <a:off x="6051702" y="6377235"/>
            <a:ext cx="4293708" cy="250337"/>
          </a:xfrm>
        </p:spPr>
        <p:txBody>
          <a:bodyPr/>
          <a:lstStyle>
            <a:lvl1pPr algn="ctr">
              <a:defRPr/>
            </a:lvl1pPr>
          </a:lstStyle>
          <a:p>
            <a:r>
              <a:rPr lang="en-US"/>
              <a:t>PRESENTATION TITLE</a:t>
            </a:r>
            <a:endParaRPr lang="en-US" dirty="0"/>
          </a:p>
        </p:txBody>
      </p:sp>
      <p:sp>
        <p:nvSpPr>
          <p:cNvPr id="19" name="Slide Number Placeholder 8"/>
          <p:cNvSpPr>
            <a:spLocks noGrp="1"/>
          </p:cNvSpPr>
          <p:nvPr>
            <p:ph type="sldNum" sz="quarter" idx="12"/>
          </p:nvPr>
        </p:nvSpPr>
        <p:spPr>
          <a:xfrm>
            <a:off x="10596506" y="6377235"/>
            <a:ext cx="1105813" cy="250337"/>
          </a:xfrm>
        </p:spPr>
        <p:txBody>
          <a:bodyPr/>
          <a:lstStyle>
            <a:lvl1pPr algn="ctr">
              <a:defRPr/>
            </a:lvl1pPr>
          </a:lstStyle>
          <a:p>
            <a:r>
              <a:rPr lang="en-US" smtClean="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815176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Black">
    <p:bg>
      <p:bgPr>
        <a:solidFill>
          <a:schemeClr val="tx1"/>
        </a:solidFill>
        <a:effectLst/>
      </p:bgPr>
    </p:bg>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a:clrChange>
              <a:clrFrom>
                <a:srgbClr val="000000"/>
              </a:clrFrom>
              <a:clrTo>
                <a:srgbClr val="000000">
                  <a:alpha val="0"/>
                </a:srgbClr>
              </a:clrTo>
            </a:clrChange>
          </a:blip>
          <a:stretch>
            <a:fillRect/>
          </a:stretch>
        </p:blipFill>
        <p:spPr>
          <a:xfrm>
            <a:off x="452741" y="5680660"/>
            <a:ext cx="3694335" cy="717639"/>
          </a:xfrm>
          <a:prstGeom prst="rect">
            <a:avLst/>
          </a:prstGeom>
        </p:spPr>
      </p:pic>
      <p:sp>
        <p:nvSpPr>
          <p:cNvPr id="2" name="Title 1"/>
          <p:cNvSpPr>
            <a:spLocks noGrp="1"/>
          </p:cNvSpPr>
          <p:nvPr>
            <p:ph type="ctrTitle" hasCustomPrompt="1"/>
          </p:nvPr>
        </p:nvSpPr>
        <p:spPr>
          <a:xfrm>
            <a:off x="452743" y="1028944"/>
            <a:ext cx="8692199" cy="1474115"/>
          </a:xfrm>
        </p:spPr>
        <p:txBody>
          <a:bodyPr lIns="0" anchor="b">
            <a:noAutofit/>
          </a:bodyPr>
          <a:lstStyle>
            <a:lvl1pPr algn="l">
              <a:defRPr sz="5400">
                <a:solidFill>
                  <a:schemeClr val="bg1"/>
                </a:solidFill>
                <a:latin typeface="+mj-lt"/>
              </a:defRPr>
            </a:lvl1pPr>
          </a:lstStyle>
          <a:p>
            <a:r>
              <a:rPr lang="en-US" dirty="0"/>
              <a:t>CLICK TO EDIT MASTER TITLE SLIDE</a:t>
            </a:r>
          </a:p>
        </p:txBody>
      </p:sp>
      <p:sp>
        <p:nvSpPr>
          <p:cNvPr id="3" name="Subtitle 2"/>
          <p:cNvSpPr>
            <a:spLocks noGrp="1"/>
          </p:cNvSpPr>
          <p:nvPr>
            <p:ph type="subTitle" idx="1"/>
          </p:nvPr>
        </p:nvSpPr>
        <p:spPr>
          <a:xfrm>
            <a:off x="452741" y="4266825"/>
            <a:ext cx="5486243" cy="666549"/>
          </a:xfrm>
        </p:spPr>
        <p:txBody>
          <a:bodyPr lIns="0" anchor="t">
            <a:normAutofit/>
          </a:bodyPr>
          <a:lstStyle>
            <a:lvl1pPr marL="0" indent="0" algn="l">
              <a:buNone/>
              <a:defRPr sz="2000" b="0">
                <a:solidFill>
                  <a:schemeClr val="bg1">
                    <a:lumMod val="85000"/>
                  </a:schemeClr>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a:xfrm>
            <a:off x="452740" y="2642329"/>
            <a:ext cx="1536192" cy="377962"/>
          </a:xfrm>
          <a:solidFill>
            <a:schemeClr val="accent1"/>
          </a:solidFill>
        </p:spPr>
        <p:txBody>
          <a:bodyPr/>
          <a:lstStyle>
            <a:lvl1pPr>
              <a:defRPr sz="11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A318C6E2-4AA5-436E-9815-715E9B2235FA}" type="datetime1">
              <a:rPr lang="en-US" smtClean="0"/>
              <a:t>5/9/2017</a:t>
            </a:fld>
            <a:endParaRPr lang="en-US" dirty="0"/>
          </a:p>
        </p:txBody>
      </p:sp>
      <p:grpSp>
        <p:nvGrpSpPr>
          <p:cNvPr id="17" name="Group 16"/>
          <p:cNvGrpSpPr/>
          <p:nvPr userDrawn="1"/>
        </p:nvGrpSpPr>
        <p:grpSpPr>
          <a:xfrm>
            <a:off x="0" y="0"/>
            <a:ext cx="12192000" cy="397164"/>
            <a:chOff x="421830" y="1342659"/>
            <a:chExt cx="10018760" cy="290558"/>
          </a:xfrm>
        </p:grpSpPr>
        <p:sp>
          <p:nvSpPr>
            <p:cNvPr id="5" name="Rectangle 4"/>
            <p:cNvSpPr/>
            <p:nvPr userDrawn="1"/>
          </p:nvSpPr>
          <p:spPr>
            <a:xfrm>
              <a:off x="421831" y="1487938"/>
              <a:ext cx="2532791" cy="145279"/>
            </a:xfrm>
            <a:prstGeom prst="rect">
              <a:avLst/>
            </a:prstGeom>
            <a:solidFill>
              <a:srgbClr val="FFF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userDrawn="1"/>
          </p:nvSpPr>
          <p:spPr>
            <a:xfrm>
              <a:off x="2928836" y="1487938"/>
              <a:ext cx="2503918" cy="145279"/>
            </a:xfrm>
            <a:prstGeom prst="rect">
              <a:avLst/>
            </a:prstGeom>
            <a:solidFill>
              <a:srgbClr val="FFE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Rectangle 12"/>
            <p:cNvSpPr/>
            <p:nvPr userDrawn="1"/>
          </p:nvSpPr>
          <p:spPr>
            <a:xfrm>
              <a:off x="5432754" y="1487938"/>
              <a:ext cx="2503918" cy="145279"/>
            </a:xfrm>
            <a:prstGeom prst="rect">
              <a:avLst/>
            </a:prstGeom>
            <a:solidFill>
              <a:srgbClr val="FFD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Rectangle 13"/>
            <p:cNvSpPr/>
            <p:nvPr userDrawn="1"/>
          </p:nvSpPr>
          <p:spPr>
            <a:xfrm>
              <a:off x="7936672" y="1487938"/>
              <a:ext cx="2503918" cy="145279"/>
            </a:xfrm>
            <a:prstGeom prst="rect">
              <a:avLst/>
            </a:prstGeom>
            <a:solidFill>
              <a:srgbClr val="E4B4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9" name="Rectangle 18"/>
            <p:cNvSpPr/>
            <p:nvPr userDrawn="1"/>
          </p:nvSpPr>
          <p:spPr>
            <a:xfrm>
              <a:off x="421830" y="1342659"/>
              <a:ext cx="10018759" cy="145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16" name="Footer Placeholder 7"/>
          <p:cNvSpPr>
            <a:spLocks noGrp="1"/>
          </p:cNvSpPr>
          <p:nvPr>
            <p:ph type="ftr" sz="quarter" idx="11"/>
          </p:nvPr>
        </p:nvSpPr>
        <p:spPr>
          <a:xfrm>
            <a:off x="6051702" y="6377235"/>
            <a:ext cx="4293708" cy="250337"/>
          </a:xfrm>
        </p:spPr>
        <p:txBody>
          <a:bodyPr/>
          <a:lstStyle>
            <a:lvl1pPr algn="ctr">
              <a:defRPr>
                <a:solidFill>
                  <a:schemeClr val="bg1"/>
                </a:solidFill>
              </a:defRPr>
            </a:lvl1pPr>
          </a:lstStyle>
          <a:p>
            <a:r>
              <a:rPr lang="en-US" smtClean="0"/>
              <a:t>PRESENTATION TITLE</a:t>
            </a:r>
            <a:endParaRPr lang="en-US" dirty="0"/>
          </a:p>
        </p:txBody>
      </p:sp>
      <p:sp>
        <p:nvSpPr>
          <p:cNvPr id="18" name="Slide Number Placeholder 8"/>
          <p:cNvSpPr>
            <a:spLocks noGrp="1"/>
          </p:cNvSpPr>
          <p:nvPr>
            <p:ph type="sldNum" sz="quarter" idx="12"/>
          </p:nvPr>
        </p:nvSpPr>
        <p:spPr>
          <a:xfrm>
            <a:off x="10596506" y="6377235"/>
            <a:ext cx="1105813" cy="250337"/>
          </a:xfrm>
        </p:spPr>
        <p:txBody>
          <a:bodyPr/>
          <a:lstStyle>
            <a:lvl1pPr algn="ctr">
              <a:defRPr>
                <a:solidFill>
                  <a:schemeClr val="bg1"/>
                </a:solidFill>
              </a:defRPr>
            </a:lvl1pPr>
          </a:lstStyle>
          <a:p>
            <a:r>
              <a:rPr lang="en-US" smtClean="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4057262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Black with Image">
    <p:bg>
      <p:bgPr>
        <a:solidFill>
          <a:schemeClr val="tx1"/>
        </a:solidFill>
        <a:effectLst/>
      </p:bgPr>
    </p:bg>
    <p:spTree>
      <p:nvGrpSpPr>
        <p:cNvPr id="1" name=""/>
        <p:cNvGrpSpPr/>
        <p:nvPr/>
      </p:nvGrpSpPr>
      <p:grpSpPr>
        <a:xfrm>
          <a:off x="0" y="0"/>
          <a:ext cx="0" cy="0"/>
          <a:chOff x="0" y="0"/>
          <a:chExt cx="0" cy="0"/>
        </a:xfrm>
      </p:grpSpPr>
      <p:sp>
        <p:nvSpPr>
          <p:cNvPr id="18" name="Picture Placeholder 5"/>
          <p:cNvSpPr>
            <a:spLocks noGrp="1"/>
          </p:cNvSpPr>
          <p:nvPr>
            <p:ph type="pic" sz="quarter" idx="13"/>
          </p:nvPr>
        </p:nvSpPr>
        <p:spPr>
          <a:xfrm>
            <a:off x="6094126" y="397164"/>
            <a:ext cx="6097876" cy="6460836"/>
          </a:xfrm>
        </p:spPr>
        <p:txBody>
          <a:bodyPr/>
          <a:lstStyle/>
          <a:p>
            <a:r>
              <a:rPr lang="en-US" smtClean="0"/>
              <a:t>Click icon to add picture</a:t>
            </a:r>
            <a:endParaRPr lang="en-US"/>
          </a:p>
        </p:txBody>
      </p:sp>
      <p:sp>
        <p:nvSpPr>
          <p:cNvPr id="2" name="Title 1"/>
          <p:cNvSpPr>
            <a:spLocks noGrp="1"/>
          </p:cNvSpPr>
          <p:nvPr>
            <p:ph type="ctrTitle" hasCustomPrompt="1"/>
          </p:nvPr>
        </p:nvSpPr>
        <p:spPr>
          <a:xfrm>
            <a:off x="452741" y="595747"/>
            <a:ext cx="5486243" cy="1907312"/>
          </a:xfrm>
        </p:spPr>
        <p:txBody>
          <a:bodyPr lIns="0" anchor="b">
            <a:noAutofit/>
          </a:bodyPr>
          <a:lstStyle>
            <a:lvl1pPr algn="l">
              <a:defRPr sz="4400">
                <a:solidFill>
                  <a:schemeClr val="bg1"/>
                </a:solidFill>
                <a:latin typeface="+mj-lt"/>
              </a:defRPr>
            </a:lvl1pPr>
          </a:lstStyle>
          <a:p>
            <a:r>
              <a:rPr lang="en-US" dirty="0"/>
              <a:t>CLICK TO EDIT MASTER TITLE SLIDE</a:t>
            </a:r>
          </a:p>
        </p:txBody>
      </p:sp>
      <p:sp>
        <p:nvSpPr>
          <p:cNvPr id="3" name="Subtitle 2"/>
          <p:cNvSpPr>
            <a:spLocks noGrp="1"/>
          </p:cNvSpPr>
          <p:nvPr>
            <p:ph type="subTitle" idx="1"/>
          </p:nvPr>
        </p:nvSpPr>
        <p:spPr>
          <a:xfrm>
            <a:off x="452741" y="4266825"/>
            <a:ext cx="5486243" cy="666549"/>
          </a:xfrm>
        </p:spPr>
        <p:txBody>
          <a:bodyPr lIns="0" anchor="t">
            <a:normAutofit/>
          </a:bodyPr>
          <a:lstStyle>
            <a:lvl1pPr marL="0" indent="0" algn="l">
              <a:buNone/>
              <a:defRPr sz="2000" b="0">
                <a:solidFill>
                  <a:schemeClr val="bg1">
                    <a:lumMod val="85000"/>
                  </a:schemeClr>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a:xfrm>
            <a:off x="452740" y="2642329"/>
            <a:ext cx="1536192" cy="377962"/>
          </a:xfrm>
          <a:solidFill>
            <a:schemeClr val="accent1"/>
          </a:solidFill>
        </p:spPr>
        <p:txBody>
          <a:bodyPr/>
          <a:lstStyle>
            <a:lvl1pPr>
              <a:defRPr sz="11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A318C6E2-4AA5-436E-9815-715E9B2235FA}" type="datetime1">
              <a:rPr lang="en-US" smtClean="0"/>
              <a:t>5/9/2017</a:t>
            </a:fld>
            <a:endParaRPr lang="en-US" dirty="0"/>
          </a:p>
        </p:txBody>
      </p:sp>
      <p:grpSp>
        <p:nvGrpSpPr>
          <p:cNvPr id="15" name="Group 14"/>
          <p:cNvGrpSpPr/>
          <p:nvPr userDrawn="1"/>
        </p:nvGrpSpPr>
        <p:grpSpPr>
          <a:xfrm>
            <a:off x="0" y="0"/>
            <a:ext cx="12192000" cy="397164"/>
            <a:chOff x="421830" y="1342659"/>
            <a:chExt cx="10018760" cy="290558"/>
          </a:xfrm>
        </p:grpSpPr>
        <p:sp>
          <p:nvSpPr>
            <p:cNvPr id="20" name="Rectangle 19"/>
            <p:cNvSpPr/>
            <p:nvPr userDrawn="1"/>
          </p:nvSpPr>
          <p:spPr>
            <a:xfrm>
              <a:off x="421831" y="1487938"/>
              <a:ext cx="2532791" cy="145279"/>
            </a:xfrm>
            <a:prstGeom prst="rect">
              <a:avLst/>
            </a:prstGeom>
            <a:solidFill>
              <a:srgbClr val="FFF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1" name="Rectangle 20"/>
            <p:cNvSpPr/>
            <p:nvPr userDrawn="1"/>
          </p:nvSpPr>
          <p:spPr>
            <a:xfrm>
              <a:off x="2928836" y="1487938"/>
              <a:ext cx="2503918" cy="145279"/>
            </a:xfrm>
            <a:prstGeom prst="rect">
              <a:avLst/>
            </a:prstGeom>
            <a:solidFill>
              <a:srgbClr val="FFE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2" name="Rectangle 21"/>
            <p:cNvSpPr/>
            <p:nvPr userDrawn="1"/>
          </p:nvSpPr>
          <p:spPr>
            <a:xfrm>
              <a:off x="5432754" y="1487938"/>
              <a:ext cx="2503918" cy="145279"/>
            </a:xfrm>
            <a:prstGeom prst="rect">
              <a:avLst/>
            </a:prstGeom>
            <a:solidFill>
              <a:srgbClr val="FFD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3" name="Rectangle 22"/>
            <p:cNvSpPr/>
            <p:nvPr userDrawn="1"/>
          </p:nvSpPr>
          <p:spPr>
            <a:xfrm>
              <a:off x="7936672" y="1487938"/>
              <a:ext cx="2503918" cy="145279"/>
            </a:xfrm>
            <a:prstGeom prst="rect">
              <a:avLst/>
            </a:prstGeom>
            <a:solidFill>
              <a:srgbClr val="E4B4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4" name="Rectangle 23"/>
            <p:cNvSpPr/>
            <p:nvPr userDrawn="1"/>
          </p:nvSpPr>
          <p:spPr>
            <a:xfrm>
              <a:off x="421830" y="1342659"/>
              <a:ext cx="10018759" cy="145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pic>
        <p:nvPicPr>
          <p:cNvPr id="17" name="Picture 16"/>
          <p:cNvPicPr>
            <a:picLocks noChangeAspect="1"/>
          </p:cNvPicPr>
          <p:nvPr userDrawn="1"/>
        </p:nvPicPr>
        <p:blipFill>
          <a:blip r:embed="rId2">
            <a:clrChange>
              <a:clrFrom>
                <a:srgbClr val="000000"/>
              </a:clrFrom>
              <a:clrTo>
                <a:srgbClr val="000000">
                  <a:alpha val="0"/>
                </a:srgbClr>
              </a:clrTo>
            </a:clrChange>
          </a:blip>
          <a:stretch>
            <a:fillRect/>
          </a:stretch>
        </p:blipFill>
        <p:spPr>
          <a:xfrm>
            <a:off x="452741" y="5680660"/>
            <a:ext cx="3694335" cy="717639"/>
          </a:xfrm>
          <a:prstGeom prst="rect">
            <a:avLst/>
          </a:prstGeom>
        </p:spPr>
      </p:pic>
      <p:sp>
        <p:nvSpPr>
          <p:cNvPr id="16" name="Footer Placeholder 7"/>
          <p:cNvSpPr>
            <a:spLocks noGrp="1"/>
          </p:cNvSpPr>
          <p:nvPr>
            <p:ph type="ftr" sz="quarter" idx="11"/>
          </p:nvPr>
        </p:nvSpPr>
        <p:spPr>
          <a:xfrm>
            <a:off x="6051702" y="6377235"/>
            <a:ext cx="4293708" cy="250337"/>
          </a:xfrm>
        </p:spPr>
        <p:txBody>
          <a:bodyPr/>
          <a:lstStyle>
            <a:lvl1pPr algn="ctr">
              <a:defRPr>
                <a:solidFill>
                  <a:schemeClr val="bg1"/>
                </a:solidFill>
              </a:defRPr>
            </a:lvl1pPr>
          </a:lstStyle>
          <a:p>
            <a:r>
              <a:rPr lang="en-US" smtClean="0"/>
              <a:t>PRESENTATION TITLE</a:t>
            </a:r>
            <a:endParaRPr lang="en-US" dirty="0"/>
          </a:p>
        </p:txBody>
      </p:sp>
      <p:sp>
        <p:nvSpPr>
          <p:cNvPr id="19" name="Slide Number Placeholder 8"/>
          <p:cNvSpPr>
            <a:spLocks noGrp="1"/>
          </p:cNvSpPr>
          <p:nvPr>
            <p:ph type="sldNum" sz="quarter" idx="12"/>
          </p:nvPr>
        </p:nvSpPr>
        <p:spPr>
          <a:xfrm>
            <a:off x="10596506" y="6377235"/>
            <a:ext cx="1105813" cy="250337"/>
          </a:xfrm>
        </p:spPr>
        <p:txBody>
          <a:bodyPr/>
          <a:lstStyle>
            <a:lvl1pPr algn="ctr">
              <a:defRPr>
                <a:solidFill>
                  <a:schemeClr val="bg1"/>
                </a:solidFill>
              </a:defRPr>
            </a:lvl1pPr>
          </a:lstStyle>
          <a:p>
            <a:r>
              <a:rPr lang="en-US" smtClean="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1732190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CLICK TO EDIT MASTER TITLE STYLE</a:t>
            </a:r>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4D4B0C9-B47E-4B33-A656-C78D1805DA95}" type="datetime1">
              <a:rPr lang="en-US" smtClean="0"/>
              <a:t>5/9/2017</a:t>
            </a:fld>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r>
              <a:rPr lang="en-US" dirty="0" smtClean="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1007850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_Menu">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ext Placeholder 7"/>
          <p:cNvSpPr>
            <a:spLocks noGrp="1"/>
          </p:cNvSpPr>
          <p:nvPr>
            <p:ph type="body" sz="quarter" idx="13" hasCustomPrompt="1"/>
          </p:nvPr>
        </p:nvSpPr>
        <p:spPr>
          <a:xfrm>
            <a:off x="7407697" y="685060"/>
            <a:ext cx="1420859" cy="286052"/>
          </a:xfrm>
        </p:spPr>
        <p:txBody>
          <a:bodyPr anchor="ctr">
            <a:noAutofit/>
          </a:bodyPr>
          <a:lstStyle>
            <a:lvl1pPr marL="0" indent="0" algn="ctr">
              <a:buNone/>
              <a:defRPr sz="1000" b="0" baseline="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MENU ITEM 1</a:t>
            </a:r>
          </a:p>
        </p:txBody>
      </p:sp>
      <p:sp>
        <p:nvSpPr>
          <p:cNvPr id="9" name="Text Placeholder 7"/>
          <p:cNvSpPr>
            <a:spLocks noGrp="1"/>
          </p:cNvSpPr>
          <p:nvPr>
            <p:ph type="body" sz="quarter" idx="14" hasCustomPrompt="1"/>
          </p:nvPr>
        </p:nvSpPr>
        <p:spPr>
          <a:xfrm>
            <a:off x="8908225" y="685060"/>
            <a:ext cx="1420859" cy="286052"/>
          </a:xfrm>
        </p:spPr>
        <p:txBody>
          <a:bodyPr anchor="ctr">
            <a:noAutofit/>
          </a:bodyPr>
          <a:lstStyle>
            <a:lvl1pPr marL="0" indent="0" algn="ctr">
              <a:buNone/>
              <a:defRPr sz="1000" b="0" baseline="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MENU ITEM 2</a:t>
            </a:r>
          </a:p>
        </p:txBody>
      </p:sp>
      <p:sp>
        <p:nvSpPr>
          <p:cNvPr id="10" name="Text Placeholder 7"/>
          <p:cNvSpPr>
            <a:spLocks noGrp="1"/>
          </p:cNvSpPr>
          <p:nvPr>
            <p:ph type="body" sz="quarter" idx="15" hasCustomPrompt="1"/>
          </p:nvPr>
        </p:nvSpPr>
        <p:spPr>
          <a:xfrm>
            <a:off x="10408753" y="685060"/>
            <a:ext cx="1420859" cy="286052"/>
          </a:xfrm>
        </p:spPr>
        <p:txBody>
          <a:bodyPr anchor="ctr">
            <a:noAutofit/>
          </a:bodyPr>
          <a:lstStyle>
            <a:lvl1pPr marL="0" indent="0" algn="ctr">
              <a:buNone/>
              <a:defRPr sz="1000" b="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MENU ITEM 3</a:t>
            </a:r>
          </a:p>
        </p:txBody>
      </p:sp>
      <p:sp>
        <p:nvSpPr>
          <p:cNvPr id="7" name="Date Placeholder 6"/>
          <p:cNvSpPr>
            <a:spLocks noGrp="1"/>
          </p:cNvSpPr>
          <p:nvPr>
            <p:ph type="dt" sz="half" idx="16"/>
          </p:nvPr>
        </p:nvSpPr>
        <p:spPr/>
        <p:txBody>
          <a:bodyPr/>
          <a:lstStyle/>
          <a:p>
            <a:fld id="{48C228CE-C572-4AF5-9728-AA6E475873DD}" type="datetime1">
              <a:rPr lang="en-US" smtClean="0"/>
              <a:t>5/9/2017</a:t>
            </a:fld>
            <a:endParaRPr lang="en-US" dirty="0"/>
          </a:p>
        </p:txBody>
      </p:sp>
      <p:sp>
        <p:nvSpPr>
          <p:cNvPr id="11" name="Footer Placeholder 10"/>
          <p:cNvSpPr>
            <a:spLocks noGrp="1"/>
          </p:cNvSpPr>
          <p:nvPr>
            <p:ph type="ftr" sz="quarter" idx="17"/>
          </p:nvPr>
        </p:nvSpPr>
        <p:spPr/>
        <p:txBody>
          <a:bodyPr/>
          <a:lstStyle/>
          <a:p>
            <a:r>
              <a:rPr lang="en-US"/>
              <a:t>PRESENTATION TITLE</a:t>
            </a:r>
            <a:endParaRPr lang="en-US" dirty="0"/>
          </a:p>
        </p:txBody>
      </p:sp>
      <p:sp>
        <p:nvSpPr>
          <p:cNvPr id="12" name="Slide Number Placeholder 11"/>
          <p:cNvSpPr>
            <a:spLocks noGrp="1"/>
          </p:cNvSpPr>
          <p:nvPr>
            <p:ph type="sldNum" sz="quarter" idx="18"/>
          </p:nvPr>
        </p:nvSpPr>
        <p:spPr/>
        <p:txBody>
          <a:bodyPr/>
          <a:lstStyle/>
          <a:p>
            <a:r>
              <a:rPr lang="en-US" dirty="0" smtClean="0"/>
              <a:t>PAGE  </a:t>
            </a:r>
            <a:fld id="{93005692-73BE-493E-93AB-ECD6027A7652}" type="slidenum">
              <a:rPr lang="en-US" smtClean="0"/>
              <a:pPr/>
              <a:t>‹#›</a:t>
            </a:fld>
            <a:endParaRPr lang="en-US" dirty="0"/>
          </a:p>
        </p:txBody>
      </p:sp>
      <p:sp>
        <p:nvSpPr>
          <p:cNvPr id="4" name="Title 3"/>
          <p:cNvSpPr>
            <a:spLocks noGrp="1"/>
          </p:cNvSpPr>
          <p:nvPr>
            <p:ph type="title"/>
          </p:nvPr>
        </p:nvSpPr>
        <p:spPr>
          <a:xfrm>
            <a:off x="259886" y="434112"/>
            <a:ext cx="7046081" cy="895927"/>
          </a:xfrm>
        </p:spPr>
        <p:txBody>
          <a:bodyPr tIns="182880"/>
          <a:lstStyle>
            <a:lvl1pPr>
              <a:defRPr cap="all" baseline="0"/>
            </a:lvl1pPr>
          </a:lstStyle>
          <a:p>
            <a:r>
              <a:rPr lang="en-US" smtClean="0"/>
              <a:t>Click to edit Master title style</a:t>
            </a:r>
            <a:endParaRPr lang="en-US" dirty="0"/>
          </a:p>
        </p:txBody>
      </p:sp>
    </p:spTree>
    <p:extLst>
      <p:ext uri="{BB962C8B-B14F-4D97-AF65-F5344CB8AC3E}">
        <p14:creationId xmlns:p14="http://schemas.microsoft.com/office/powerpoint/2010/main" val="1588244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884" y="1709742"/>
            <a:ext cx="9399507" cy="2852737"/>
          </a:xfrm>
        </p:spPr>
        <p:txBody>
          <a:bodyPr anchor="b">
            <a:normAutofit/>
          </a:bodyPr>
          <a:lstStyle>
            <a:lvl1pPr algn="l">
              <a:defRPr sz="4000" baseline="0">
                <a:solidFill>
                  <a:schemeClr val="tx1"/>
                </a:solidFill>
              </a:defRPr>
            </a:lvl1pPr>
          </a:lstStyle>
          <a:p>
            <a:r>
              <a:rPr lang="en-US" dirty="0"/>
              <a:t>CLICK TO EDIT MASTER</a:t>
            </a:r>
            <a:br>
              <a:rPr lang="en-US" dirty="0"/>
            </a:br>
            <a:r>
              <a:rPr lang="en-US" dirty="0"/>
              <a:t>SECTION TITLE SLIDE</a:t>
            </a:r>
          </a:p>
        </p:txBody>
      </p:sp>
      <p:sp>
        <p:nvSpPr>
          <p:cNvPr id="3" name="Text Placeholder 2"/>
          <p:cNvSpPr>
            <a:spLocks noGrp="1"/>
          </p:cNvSpPr>
          <p:nvPr>
            <p:ph type="body" idx="1"/>
          </p:nvPr>
        </p:nvSpPr>
        <p:spPr>
          <a:xfrm>
            <a:off x="259884" y="4589467"/>
            <a:ext cx="9399507" cy="1500187"/>
          </a:xfrm>
        </p:spPr>
        <p:txBody>
          <a:bodyPr>
            <a:normAutofit/>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026D43AC-4B94-471D-A170-0D88FCD1FB54}" type="datetime1">
              <a:rPr lang="en-US" smtClean="0"/>
              <a:t>5/9/2017</a:t>
            </a:fld>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r>
              <a:rPr lang="en-US" dirty="0" smtClean="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481765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reserve="1">
  <p:cSld name="Section Header_ALT">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stretch>
            <a:fillRect/>
          </a:stretch>
        </p:blipFill>
        <p:spPr>
          <a:xfrm>
            <a:off x="960523" y="1692454"/>
            <a:ext cx="6933512" cy="1331092"/>
          </a:xfrm>
          <a:prstGeom prst="rect">
            <a:avLst/>
          </a:prstGeom>
        </p:spPr>
      </p:pic>
      <p:sp>
        <p:nvSpPr>
          <p:cNvPr id="2" name="Title 1"/>
          <p:cNvSpPr>
            <a:spLocks noGrp="1"/>
          </p:cNvSpPr>
          <p:nvPr>
            <p:ph type="ctrTitle" hasCustomPrompt="1"/>
          </p:nvPr>
        </p:nvSpPr>
        <p:spPr>
          <a:xfrm>
            <a:off x="960523" y="3727927"/>
            <a:ext cx="8770620" cy="1212056"/>
          </a:xfrm>
        </p:spPr>
        <p:txBody>
          <a:bodyPr anchor="b">
            <a:noAutofit/>
          </a:bodyPr>
          <a:lstStyle>
            <a:lvl1pPr algn="l">
              <a:defRPr sz="4000" baseline="0">
                <a:solidFill>
                  <a:schemeClr val="tx1"/>
                </a:solidFill>
                <a:latin typeface="+mj-lt"/>
              </a:defRPr>
            </a:lvl1pPr>
          </a:lstStyle>
          <a:p>
            <a:r>
              <a:rPr lang="en-US" dirty="0"/>
              <a:t>CLICK TO EDIT MASTER</a:t>
            </a:r>
            <a:br>
              <a:rPr lang="en-US" dirty="0"/>
            </a:br>
            <a:r>
              <a:rPr lang="en-US" dirty="0"/>
              <a:t>SECTION TITLE SLIDE OPTION 2</a:t>
            </a:r>
          </a:p>
        </p:txBody>
      </p:sp>
      <p:sp>
        <p:nvSpPr>
          <p:cNvPr id="3" name="Subtitle 2"/>
          <p:cNvSpPr>
            <a:spLocks noGrp="1"/>
          </p:cNvSpPr>
          <p:nvPr>
            <p:ph type="subTitle" idx="1"/>
          </p:nvPr>
        </p:nvSpPr>
        <p:spPr bwMode="gray">
          <a:xfrm>
            <a:off x="960523" y="4947817"/>
            <a:ext cx="8770620" cy="666549"/>
          </a:xfrm>
        </p:spPr>
        <p:txBody>
          <a:bodyPr anchor="t">
            <a:normAutofit/>
          </a:bodyPr>
          <a:lstStyle>
            <a:lvl1pPr marL="0" indent="0" algn="l">
              <a:buNone/>
              <a:defRPr sz="2400">
                <a:solidFill>
                  <a:schemeClr val="tx1">
                    <a:lumMod val="50000"/>
                    <a:lumOff val="50000"/>
                  </a:schemeClr>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2EFF9E2-52BD-4C8D-9C57-79F661DB94A1}" type="datetime1">
              <a:rPr lang="en-US" smtClean="0"/>
              <a:t>5/9/2017</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r>
              <a:rPr lang="en-US" dirty="0" smtClean="0"/>
              <a:t>PAGE  </a:t>
            </a:r>
            <a:fld id="{93005692-73BE-493E-93AB-ECD6027A7652}" type="slidenum">
              <a:rPr lang="en-US" smtClean="0"/>
              <a:pPr/>
              <a:t>‹#›</a:t>
            </a:fld>
            <a:endParaRPr lang="en-US" dirty="0"/>
          </a:p>
        </p:txBody>
      </p:sp>
      <p:grpSp>
        <p:nvGrpSpPr>
          <p:cNvPr id="16" name="Group 15"/>
          <p:cNvGrpSpPr/>
          <p:nvPr userDrawn="1"/>
        </p:nvGrpSpPr>
        <p:grpSpPr>
          <a:xfrm>
            <a:off x="0" y="0"/>
            <a:ext cx="12192000" cy="397164"/>
            <a:chOff x="421830" y="1342659"/>
            <a:chExt cx="10018760" cy="290558"/>
          </a:xfrm>
        </p:grpSpPr>
        <p:sp>
          <p:nvSpPr>
            <p:cNvPr id="17" name="Rectangle 16"/>
            <p:cNvSpPr/>
            <p:nvPr userDrawn="1"/>
          </p:nvSpPr>
          <p:spPr>
            <a:xfrm>
              <a:off x="421831" y="1487938"/>
              <a:ext cx="2532791" cy="145279"/>
            </a:xfrm>
            <a:prstGeom prst="rect">
              <a:avLst/>
            </a:prstGeom>
            <a:solidFill>
              <a:srgbClr val="FFF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8" name="Rectangle 17"/>
            <p:cNvSpPr/>
            <p:nvPr userDrawn="1"/>
          </p:nvSpPr>
          <p:spPr>
            <a:xfrm>
              <a:off x="2928836" y="1487938"/>
              <a:ext cx="2503918" cy="145279"/>
            </a:xfrm>
            <a:prstGeom prst="rect">
              <a:avLst/>
            </a:prstGeom>
            <a:solidFill>
              <a:srgbClr val="FFE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9" name="Rectangle 18"/>
            <p:cNvSpPr/>
            <p:nvPr userDrawn="1"/>
          </p:nvSpPr>
          <p:spPr>
            <a:xfrm>
              <a:off x="5432754" y="1487938"/>
              <a:ext cx="2503918" cy="145279"/>
            </a:xfrm>
            <a:prstGeom prst="rect">
              <a:avLst/>
            </a:prstGeom>
            <a:solidFill>
              <a:srgbClr val="FFD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0" name="Rectangle 19"/>
            <p:cNvSpPr/>
            <p:nvPr userDrawn="1"/>
          </p:nvSpPr>
          <p:spPr>
            <a:xfrm>
              <a:off x="7936672" y="1487938"/>
              <a:ext cx="2503918" cy="145279"/>
            </a:xfrm>
            <a:prstGeom prst="rect">
              <a:avLst/>
            </a:prstGeom>
            <a:solidFill>
              <a:srgbClr val="E4B4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1" name="Rectangle 20"/>
            <p:cNvSpPr/>
            <p:nvPr userDrawn="1"/>
          </p:nvSpPr>
          <p:spPr>
            <a:xfrm>
              <a:off x="421830" y="1342659"/>
              <a:ext cx="10018759" cy="145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Tree>
    <p:extLst>
      <p:ext uri="{BB962C8B-B14F-4D97-AF65-F5344CB8AC3E}">
        <p14:creationId xmlns:p14="http://schemas.microsoft.com/office/powerpoint/2010/main" val="2056960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82D2BBA-9223-45BB-8272-B01B132EBC56}" type="datetimeFigureOut">
              <a:rPr lang="en-US" smtClean="0"/>
              <a:t>5/9/2017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33A4AD-131D-468C-8665-850F8A086697}" type="slidenum">
              <a:rPr lang="en-US" smtClean="0"/>
              <a:t>‹#›</a:t>
            </a:fld>
            <a:endParaRPr lang="en-US"/>
          </a:p>
        </p:txBody>
      </p:sp>
    </p:spTree>
    <p:extLst>
      <p:ext uri="{BB962C8B-B14F-4D97-AF65-F5344CB8AC3E}">
        <p14:creationId xmlns:p14="http://schemas.microsoft.com/office/powerpoint/2010/main" val="3855069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886" y="434112"/>
            <a:ext cx="11569729" cy="895927"/>
          </a:xfrm>
        </p:spPr>
        <p:txBody>
          <a:bodyPr/>
          <a:lstStyle/>
          <a:p>
            <a:r>
              <a:rPr lang="en-US" dirty="0"/>
              <a:t>CLICK TO EDIT MASTER TITLE STYLE</a:t>
            </a:r>
          </a:p>
        </p:txBody>
      </p:sp>
      <p:sp>
        <p:nvSpPr>
          <p:cNvPr id="3" name="Content Placeholder 2"/>
          <p:cNvSpPr>
            <a:spLocks noGrp="1"/>
          </p:cNvSpPr>
          <p:nvPr>
            <p:ph sz="half" idx="1"/>
          </p:nvPr>
        </p:nvSpPr>
        <p:spPr>
          <a:xfrm>
            <a:off x="259884" y="1413164"/>
            <a:ext cx="5586855" cy="4590472"/>
          </a:xfrm>
        </p:spPr>
        <p:txBody>
          <a:bodyPr/>
          <a:lstStyle>
            <a:lvl1pPr marL="288918" indent="-288918">
              <a:spcBef>
                <a:spcPts val="800"/>
              </a:spcBef>
              <a:spcAft>
                <a:spcPts val="800"/>
              </a:spcAft>
              <a:buFont typeface="Wingdings" charset="2"/>
              <a:buChar char="§"/>
              <a:defRPr/>
            </a:lvl1pPr>
            <a:lvl2pPr marL="685783" indent="-228594">
              <a:spcBef>
                <a:spcPts val="800"/>
              </a:spcBef>
              <a:spcAft>
                <a:spcPts val="800"/>
              </a:spcAft>
              <a:buFont typeface="Wingdings" charset="2"/>
              <a:buChar char="§"/>
              <a:defRPr/>
            </a:lvl2pPr>
            <a:lvl3pPr marL="1142971" indent="-228594">
              <a:spcBef>
                <a:spcPts val="800"/>
              </a:spcBef>
              <a:spcAft>
                <a:spcPts val="800"/>
              </a:spcAft>
              <a:buFont typeface="Wingdings" charset="2"/>
              <a:buChar char="§"/>
              <a:defRPr/>
            </a:lvl3pPr>
            <a:lvl4pPr marL="1600160" indent="-228594">
              <a:spcBef>
                <a:spcPts val="800"/>
              </a:spcBef>
              <a:spcAft>
                <a:spcPts val="800"/>
              </a:spcAft>
              <a:buFont typeface="Wingdings" charset="2"/>
              <a:buChar char="§"/>
              <a:defRPr/>
            </a:lvl4pPr>
            <a:lvl5pPr marL="2057349" indent="-228594">
              <a:spcBef>
                <a:spcPts val="800"/>
              </a:spcBef>
              <a:spcAft>
                <a:spcPts val="800"/>
              </a:spcAft>
              <a:buFont typeface="Wingdings" charset="2"/>
              <a:buChar cha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994" y="1413164"/>
            <a:ext cx="5658620" cy="4590472"/>
          </a:xfrm>
        </p:spPr>
        <p:txBody>
          <a:bodyPr/>
          <a:lstStyle>
            <a:lvl1pPr marL="288918" indent="-288918">
              <a:spcBef>
                <a:spcPts val="800"/>
              </a:spcBef>
              <a:spcAft>
                <a:spcPts val="800"/>
              </a:spcAft>
              <a:buFont typeface="Wingdings" charset="2"/>
              <a:buChar char="§"/>
              <a:defRPr/>
            </a:lvl1pPr>
            <a:lvl2pPr marL="685783" indent="-228594">
              <a:spcBef>
                <a:spcPts val="800"/>
              </a:spcBef>
              <a:spcAft>
                <a:spcPts val="800"/>
              </a:spcAft>
              <a:buFont typeface="Wingdings" charset="2"/>
              <a:buChar char="§"/>
              <a:defRPr/>
            </a:lvl2pPr>
            <a:lvl3pPr marL="1142971" indent="-228594">
              <a:spcBef>
                <a:spcPts val="800"/>
              </a:spcBef>
              <a:spcAft>
                <a:spcPts val="800"/>
              </a:spcAft>
              <a:buFont typeface="Wingdings" charset="2"/>
              <a:buChar char="§"/>
              <a:defRPr/>
            </a:lvl3pPr>
            <a:lvl4pPr marL="1600160" indent="-228594">
              <a:spcBef>
                <a:spcPts val="800"/>
              </a:spcBef>
              <a:spcAft>
                <a:spcPts val="800"/>
              </a:spcAft>
              <a:buFont typeface="Wingdings" charset="2"/>
              <a:buChar char="§"/>
              <a:defRPr/>
            </a:lvl4pPr>
            <a:lvl5pPr marL="2057349" indent="-228594">
              <a:spcBef>
                <a:spcPts val="800"/>
              </a:spcBef>
              <a:spcAft>
                <a:spcPts val="800"/>
              </a:spcAft>
              <a:buFont typeface="Wingdings" charset="2"/>
              <a:buChar cha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081881F3-AB4F-4026-8B03-DBF7475676B1}" type="datetime1">
              <a:rPr lang="en-US" smtClean="0"/>
              <a:t>5/9/2017</a:t>
            </a:fld>
            <a:endParaRPr lang="en-US" dirty="0"/>
          </a:p>
        </p:txBody>
      </p:sp>
      <p:sp>
        <p:nvSpPr>
          <p:cNvPr id="9" name="Footer Placeholder 8"/>
          <p:cNvSpPr>
            <a:spLocks noGrp="1"/>
          </p:cNvSpPr>
          <p:nvPr>
            <p:ph type="ftr" sz="quarter" idx="11"/>
          </p:nvPr>
        </p:nvSpPr>
        <p:spPr/>
        <p:txBody>
          <a:bodyPr/>
          <a:lstStyle/>
          <a:p>
            <a:r>
              <a:rPr lang="en-US"/>
              <a:t>PRESENTATION TITLE</a:t>
            </a:r>
            <a:endParaRPr lang="en-US" dirty="0"/>
          </a:p>
        </p:txBody>
      </p:sp>
      <p:sp>
        <p:nvSpPr>
          <p:cNvPr id="10" name="Slide Number Placeholder 9"/>
          <p:cNvSpPr>
            <a:spLocks noGrp="1"/>
          </p:cNvSpPr>
          <p:nvPr>
            <p:ph type="sldNum" sz="quarter" idx="12"/>
          </p:nvPr>
        </p:nvSpPr>
        <p:spPr/>
        <p:txBody>
          <a:bodyPr/>
          <a:lstStyle/>
          <a:p>
            <a:r>
              <a:rPr lang="en-US" dirty="0" smtClean="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2705620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59883" y="1396192"/>
            <a:ext cx="5619624" cy="670270"/>
          </a:xfrm>
        </p:spPr>
        <p:txBody>
          <a:bodyPr anchor="b">
            <a:noAutofit/>
          </a:bodyPr>
          <a:lstStyle>
            <a:lvl1pPr marL="0" indent="0">
              <a:buNone/>
              <a:defRPr sz="2800" b="1" baseline="0">
                <a:latin typeface="+mn-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Edit Master text styles</a:t>
            </a:r>
          </a:p>
        </p:txBody>
      </p:sp>
      <p:sp>
        <p:nvSpPr>
          <p:cNvPr id="4" name="Content Placeholder 3"/>
          <p:cNvSpPr>
            <a:spLocks noGrp="1"/>
          </p:cNvSpPr>
          <p:nvPr>
            <p:ph sz="half" idx="2"/>
          </p:nvPr>
        </p:nvSpPr>
        <p:spPr>
          <a:xfrm>
            <a:off x="259883" y="2184402"/>
            <a:ext cx="5619624" cy="3846945"/>
          </a:xfrm>
        </p:spPr>
        <p:txBody>
          <a:bodyPr>
            <a:normAutofit/>
          </a:bodyPr>
          <a:lstStyle>
            <a:lvl1pPr marL="288918" indent="-288918">
              <a:spcBef>
                <a:spcPts val="800"/>
              </a:spcBef>
              <a:spcAft>
                <a:spcPts val="800"/>
              </a:spcAft>
              <a:buFont typeface="Wingdings" charset="2"/>
              <a:buChar char="§"/>
              <a:defRPr sz="2000"/>
            </a:lvl1pPr>
            <a:lvl2pPr marL="685783" indent="-228594">
              <a:spcBef>
                <a:spcPts val="800"/>
              </a:spcBef>
              <a:spcAft>
                <a:spcPts val="800"/>
              </a:spcAft>
              <a:buFont typeface="Wingdings" charset="2"/>
              <a:buChar char="§"/>
              <a:defRPr sz="1800"/>
            </a:lvl2pPr>
            <a:lvl3pPr marL="1142971" indent="-228594">
              <a:spcBef>
                <a:spcPts val="800"/>
              </a:spcBef>
              <a:spcAft>
                <a:spcPts val="800"/>
              </a:spcAft>
              <a:buFont typeface="Wingdings" charset="2"/>
              <a:buChar char="§"/>
              <a:defRPr sz="1600"/>
            </a:lvl3pPr>
            <a:lvl4pPr marL="1600160" indent="-228594">
              <a:spcBef>
                <a:spcPts val="800"/>
              </a:spcBef>
              <a:spcAft>
                <a:spcPts val="800"/>
              </a:spcAft>
              <a:buFont typeface="Wingdings" charset="2"/>
              <a:buChar char="§"/>
              <a:defRPr sz="1400"/>
            </a:lvl4pPr>
            <a:lvl5pPr marL="2057349" indent="-228594">
              <a:spcBef>
                <a:spcPts val="800"/>
              </a:spcBef>
              <a:spcAft>
                <a:spcPts val="800"/>
              </a:spcAft>
              <a:buFont typeface="Wingdings" charset="2"/>
              <a:buChar cha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36153" y="1396192"/>
            <a:ext cx="5593459" cy="670270"/>
          </a:xfrm>
        </p:spPr>
        <p:txBody>
          <a:bodyPr anchor="b">
            <a:normAutofit/>
          </a:bodyPr>
          <a:lstStyle>
            <a:lvl1pPr marL="0" indent="0">
              <a:buNone/>
              <a:defRPr sz="2800" b="1">
                <a:latin typeface="+mn-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36153" y="2184402"/>
            <a:ext cx="5593459" cy="3846945"/>
          </a:xfrm>
        </p:spPr>
        <p:txBody>
          <a:bodyPr>
            <a:normAutofit/>
          </a:bodyPr>
          <a:lstStyle>
            <a:lvl1pPr marL="288918" indent="-288918">
              <a:spcBef>
                <a:spcPts val="800"/>
              </a:spcBef>
              <a:spcAft>
                <a:spcPts val="800"/>
              </a:spcAft>
              <a:buFont typeface="Wingdings" charset="2"/>
              <a:buChar char="§"/>
              <a:defRPr sz="2000"/>
            </a:lvl1pPr>
            <a:lvl2pPr marL="685783" indent="-228594">
              <a:spcBef>
                <a:spcPts val="800"/>
              </a:spcBef>
              <a:spcAft>
                <a:spcPts val="800"/>
              </a:spcAft>
              <a:buFont typeface="Wingdings" charset="2"/>
              <a:buChar char="§"/>
              <a:defRPr sz="1800"/>
            </a:lvl2pPr>
            <a:lvl3pPr marL="1142971" indent="-228594">
              <a:spcBef>
                <a:spcPts val="800"/>
              </a:spcBef>
              <a:spcAft>
                <a:spcPts val="800"/>
              </a:spcAft>
              <a:buFont typeface="Wingdings" charset="2"/>
              <a:buChar char="§"/>
              <a:defRPr sz="1600"/>
            </a:lvl3pPr>
            <a:lvl4pPr marL="1600160" indent="-228594">
              <a:spcBef>
                <a:spcPts val="800"/>
              </a:spcBef>
              <a:spcAft>
                <a:spcPts val="800"/>
              </a:spcAft>
              <a:buFont typeface="Wingdings" charset="2"/>
              <a:buChar char="§"/>
              <a:defRPr sz="1400"/>
            </a:lvl4pPr>
            <a:lvl5pPr marL="2057349" indent="-228594">
              <a:spcBef>
                <a:spcPts val="800"/>
              </a:spcBef>
              <a:spcAft>
                <a:spcPts val="800"/>
              </a:spcAft>
              <a:buFont typeface="Wingdings" charset="2"/>
              <a:buChar cha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9"/>
          <p:cNvSpPr>
            <a:spLocks noGrp="1"/>
          </p:cNvSpPr>
          <p:nvPr>
            <p:ph type="title" hasCustomPrompt="1"/>
          </p:nvPr>
        </p:nvSpPr>
        <p:spPr>
          <a:xfrm>
            <a:off x="259886" y="434112"/>
            <a:ext cx="11569729" cy="895927"/>
          </a:xfrm>
        </p:spPr>
        <p:txBody>
          <a:bodyPr/>
          <a:lstStyle/>
          <a:p>
            <a:r>
              <a:rPr lang="en-US" dirty="0"/>
              <a:t>CLICK TO EDIT MASTER TITLE STYLE</a:t>
            </a:r>
          </a:p>
        </p:txBody>
      </p:sp>
      <p:sp>
        <p:nvSpPr>
          <p:cNvPr id="2" name="Date Placeholder 1"/>
          <p:cNvSpPr>
            <a:spLocks noGrp="1"/>
          </p:cNvSpPr>
          <p:nvPr>
            <p:ph type="dt" sz="half" idx="10"/>
          </p:nvPr>
        </p:nvSpPr>
        <p:spPr/>
        <p:txBody>
          <a:bodyPr/>
          <a:lstStyle/>
          <a:p>
            <a:fld id="{C17F432B-3FBE-4889-963D-BF97BFBB7D3F}" type="datetime1">
              <a:rPr lang="en-US" smtClean="0"/>
              <a:t>5/9/2017</a:t>
            </a:fld>
            <a:endParaRPr lang="en-US" dirty="0"/>
          </a:p>
        </p:txBody>
      </p:sp>
      <p:sp>
        <p:nvSpPr>
          <p:cNvPr id="11" name="Footer Placeholder 10"/>
          <p:cNvSpPr>
            <a:spLocks noGrp="1"/>
          </p:cNvSpPr>
          <p:nvPr>
            <p:ph type="ftr" sz="quarter" idx="11"/>
          </p:nvPr>
        </p:nvSpPr>
        <p:spPr/>
        <p:txBody>
          <a:bodyPr/>
          <a:lstStyle/>
          <a:p>
            <a:r>
              <a:rPr lang="en-US"/>
              <a:t>PRESENTATION TITLE</a:t>
            </a:r>
            <a:endParaRPr lang="en-US" dirty="0"/>
          </a:p>
        </p:txBody>
      </p:sp>
      <p:sp>
        <p:nvSpPr>
          <p:cNvPr id="12" name="Slide Number Placeholder 11"/>
          <p:cNvSpPr>
            <a:spLocks noGrp="1"/>
          </p:cNvSpPr>
          <p:nvPr>
            <p:ph type="sldNum" sz="quarter" idx="12"/>
          </p:nvPr>
        </p:nvSpPr>
        <p:spPr/>
        <p:txBody>
          <a:bodyPr/>
          <a:lstStyle/>
          <a:p>
            <a:r>
              <a:rPr lang="en-US" dirty="0" smtClean="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336267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6" name="Date Placeholder 5"/>
          <p:cNvSpPr>
            <a:spLocks noGrp="1"/>
          </p:cNvSpPr>
          <p:nvPr>
            <p:ph type="dt" sz="half" idx="10"/>
          </p:nvPr>
        </p:nvSpPr>
        <p:spPr/>
        <p:txBody>
          <a:bodyPr/>
          <a:lstStyle/>
          <a:p>
            <a:fld id="{310CCC04-1E76-41EE-A8AC-75AD85313D09}" type="datetime1">
              <a:rPr lang="en-US" smtClean="0"/>
              <a:t>5/9/2017</a:t>
            </a:fld>
            <a:endParaRPr lang="en-US" dirty="0"/>
          </a:p>
        </p:txBody>
      </p:sp>
      <p:sp>
        <p:nvSpPr>
          <p:cNvPr id="7" name="Footer Placeholder 6"/>
          <p:cNvSpPr>
            <a:spLocks noGrp="1"/>
          </p:cNvSpPr>
          <p:nvPr>
            <p:ph type="ftr" sz="quarter" idx="11"/>
          </p:nvPr>
        </p:nvSpPr>
        <p:spPr/>
        <p:txBody>
          <a:bodyPr/>
          <a:lstStyle/>
          <a:p>
            <a:r>
              <a:rPr lang="en-US"/>
              <a:t>PRESENTATION TITLE</a:t>
            </a:r>
            <a:endParaRPr lang="en-US" dirty="0"/>
          </a:p>
        </p:txBody>
      </p:sp>
      <p:sp>
        <p:nvSpPr>
          <p:cNvPr id="8" name="Slide Number Placeholder 7"/>
          <p:cNvSpPr>
            <a:spLocks noGrp="1"/>
          </p:cNvSpPr>
          <p:nvPr>
            <p:ph type="sldNum" sz="quarter" idx="12"/>
          </p:nvPr>
        </p:nvSpPr>
        <p:spPr/>
        <p:txBody>
          <a:bodyPr/>
          <a:lstStyle/>
          <a:p>
            <a:r>
              <a:rPr lang="en-US" dirty="0" smtClean="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3773266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3974A9E-84AC-4661-9381-CC35B09E47F7}" type="datetime1">
              <a:rPr lang="en-US" smtClean="0"/>
              <a:t>5/9/2017</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r>
              <a:rPr lang="en-US" dirty="0" smtClean="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2565045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blank" preserve="1">
  <p:cSld name="Blank_NoBkgr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E55829F-8847-4C2A-8DD0-690EAD78E53F}" type="datetime1">
              <a:rPr lang="en-US" smtClean="0"/>
              <a:t>5/9/2017</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r>
              <a:rPr lang="en-US" dirty="0" smtClean="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45949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ntext or Quot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930074" y="1237675"/>
            <a:ext cx="4331855" cy="910202"/>
          </a:xfrm>
        </p:spPr>
        <p:txBody>
          <a:bodyPr anchor="b">
            <a:normAutofit/>
          </a:bodyPr>
          <a:lstStyle>
            <a:lvl1pPr algn="ctr">
              <a:defRPr sz="2800" cap="all" baseline="0"/>
            </a:lvl1pPr>
          </a:lstStyle>
          <a:p>
            <a:r>
              <a:rPr lang="en-US" dirty="0"/>
              <a:t>CONTEXT or THEME</a:t>
            </a:r>
          </a:p>
        </p:txBody>
      </p:sp>
      <p:sp>
        <p:nvSpPr>
          <p:cNvPr id="3" name="Date Placeholder 2"/>
          <p:cNvSpPr>
            <a:spLocks noGrp="1"/>
          </p:cNvSpPr>
          <p:nvPr>
            <p:ph type="dt" sz="half" idx="10"/>
          </p:nvPr>
        </p:nvSpPr>
        <p:spPr>
          <a:xfrm>
            <a:off x="10687613" y="6335313"/>
            <a:ext cx="1181115" cy="250337"/>
          </a:xfrm>
        </p:spPr>
        <p:txBody>
          <a:bodyPr/>
          <a:lstStyle/>
          <a:p>
            <a:fld id="{5FDFC970-B950-4395-A833-47227D4A68CA}" type="datetime1">
              <a:rPr lang="en-US" smtClean="0"/>
              <a:t>5/9/2017</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r>
              <a:rPr lang="en-US" dirty="0" smtClean="0"/>
              <a:t>PAGE  </a:t>
            </a:r>
            <a:fld id="{93005692-73BE-493E-93AB-ECD6027A7652}" type="slidenum">
              <a:rPr lang="en-US" smtClean="0"/>
              <a:pPr/>
              <a:t>‹#›</a:t>
            </a:fld>
            <a:endParaRPr lang="en-US" dirty="0"/>
          </a:p>
        </p:txBody>
      </p:sp>
      <p:cxnSp>
        <p:nvCxnSpPr>
          <p:cNvPr id="12" name="Straight Connector 11"/>
          <p:cNvCxnSpPr/>
          <p:nvPr userDrawn="1"/>
        </p:nvCxnSpPr>
        <p:spPr>
          <a:xfrm>
            <a:off x="3930075" y="2244437"/>
            <a:ext cx="4331855" cy="0"/>
          </a:xfrm>
          <a:prstGeom prst="line">
            <a:avLst/>
          </a:prstGeom>
          <a:ln w="158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3930075" y="4668983"/>
            <a:ext cx="4331855" cy="0"/>
          </a:xfrm>
          <a:prstGeom prst="line">
            <a:avLst/>
          </a:prstGeom>
          <a:ln w="15875"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 Placeholder 14"/>
          <p:cNvSpPr>
            <a:spLocks noGrp="1"/>
          </p:cNvSpPr>
          <p:nvPr>
            <p:ph type="body" sz="quarter" idx="13"/>
          </p:nvPr>
        </p:nvSpPr>
        <p:spPr>
          <a:xfrm>
            <a:off x="660400" y="2420360"/>
            <a:ext cx="10871200" cy="2114550"/>
          </a:xfrm>
        </p:spPr>
        <p:txBody>
          <a:bodyPr anchor="ctr">
            <a:normAutofit/>
          </a:bodyPr>
          <a:lstStyle>
            <a:lvl1pPr marL="0" indent="0" algn="ctr">
              <a:lnSpc>
                <a:spcPct val="100000"/>
              </a:lnSpc>
              <a:buNone/>
              <a:defRPr sz="2800"/>
            </a:lvl1pPr>
            <a:lvl2pPr algn="ctr">
              <a:defRPr/>
            </a:lvl2pPr>
            <a:lvl3pPr algn="ctr">
              <a:defRPr/>
            </a:lvl3pPr>
            <a:lvl4pPr algn="ctr">
              <a:defRPr/>
            </a:lvl4pPr>
            <a:lvl5pPr algn="ctr">
              <a:defRPr/>
            </a:lvl5pPr>
          </a:lstStyle>
          <a:p>
            <a:pPr lvl="0"/>
            <a:r>
              <a:rPr lang="en-US" smtClean="0"/>
              <a:t>Edit Master text styles</a:t>
            </a:r>
          </a:p>
        </p:txBody>
      </p:sp>
      <p:sp>
        <p:nvSpPr>
          <p:cNvPr id="17" name="Text Placeholder 16"/>
          <p:cNvSpPr>
            <a:spLocks noGrp="1"/>
          </p:cNvSpPr>
          <p:nvPr>
            <p:ph type="body" sz="quarter" idx="14"/>
          </p:nvPr>
        </p:nvSpPr>
        <p:spPr>
          <a:xfrm>
            <a:off x="3930075" y="4784729"/>
            <a:ext cx="4331855" cy="276225"/>
          </a:xfr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200" b="1" dirty="0" smtClean="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1pPr>
          </a:lstStyle>
          <a:p>
            <a:pPr marL="0" lvl="0" algn="ctr"/>
            <a:r>
              <a:rPr lang="en-US" smtClean="0"/>
              <a:t>Edit Master text styles</a:t>
            </a:r>
          </a:p>
        </p:txBody>
      </p:sp>
    </p:spTree>
    <p:extLst>
      <p:ext uri="{BB962C8B-B14F-4D97-AF65-F5344CB8AC3E}">
        <p14:creationId xmlns:p14="http://schemas.microsoft.com/office/powerpoint/2010/main" val="201892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ntext or Quote with Photo">
    <p:bg>
      <p:bgPr>
        <a:solidFill>
          <a:schemeClr val="bg2"/>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5"/>
          </p:nvPr>
        </p:nvSpPr>
        <p:spPr>
          <a:xfrm>
            <a:off x="6350285" y="495661"/>
            <a:ext cx="5440648" cy="5757360"/>
          </a:xfrm>
        </p:spPr>
        <p:txBody>
          <a:bodyPr/>
          <a:lstStyle/>
          <a:p>
            <a:r>
              <a:rPr lang="en-US" smtClean="0"/>
              <a:t>Click icon to add picture</a:t>
            </a:r>
            <a:endParaRPr lang="en-US"/>
          </a:p>
        </p:txBody>
      </p:sp>
      <p:sp>
        <p:nvSpPr>
          <p:cNvPr id="2" name="Title 1"/>
          <p:cNvSpPr>
            <a:spLocks noGrp="1"/>
          </p:cNvSpPr>
          <p:nvPr>
            <p:ph type="title" hasCustomPrompt="1"/>
          </p:nvPr>
        </p:nvSpPr>
        <p:spPr>
          <a:xfrm>
            <a:off x="854365" y="1237675"/>
            <a:ext cx="4331855" cy="910202"/>
          </a:xfrm>
        </p:spPr>
        <p:txBody>
          <a:bodyPr anchor="b">
            <a:normAutofit/>
          </a:bodyPr>
          <a:lstStyle>
            <a:lvl1pPr algn="ctr">
              <a:defRPr sz="2800" cap="all" baseline="0"/>
            </a:lvl1pPr>
          </a:lstStyle>
          <a:p>
            <a:r>
              <a:rPr lang="en-US" dirty="0"/>
              <a:t>CONTEXT or THEME</a:t>
            </a:r>
          </a:p>
        </p:txBody>
      </p:sp>
      <p:sp>
        <p:nvSpPr>
          <p:cNvPr id="3" name="Date Placeholder 2"/>
          <p:cNvSpPr>
            <a:spLocks noGrp="1"/>
          </p:cNvSpPr>
          <p:nvPr>
            <p:ph type="dt" sz="half" idx="10"/>
          </p:nvPr>
        </p:nvSpPr>
        <p:spPr>
          <a:xfrm>
            <a:off x="10692948" y="6335313"/>
            <a:ext cx="1181115" cy="250337"/>
          </a:xfrm>
        </p:spPr>
        <p:txBody>
          <a:bodyPr/>
          <a:lstStyle/>
          <a:p>
            <a:fld id="{5FDFC970-B950-4395-A833-47227D4A68CA}" type="datetime1">
              <a:rPr lang="en-US" smtClean="0"/>
              <a:t>5/9/2017</a:t>
            </a:fld>
            <a:endParaRPr lang="en-US" dirty="0"/>
          </a:p>
        </p:txBody>
      </p:sp>
      <p:sp>
        <p:nvSpPr>
          <p:cNvPr id="4" name="Footer Placeholder 3"/>
          <p:cNvSpPr>
            <a:spLocks noGrp="1"/>
          </p:cNvSpPr>
          <p:nvPr>
            <p:ph type="ftr" sz="quarter" idx="11"/>
          </p:nvPr>
        </p:nvSpPr>
        <p:spPr>
          <a:xfrm>
            <a:off x="259884" y="6335313"/>
            <a:ext cx="3887245" cy="250337"/>
          </a:xfrm>
        </p:spPr>
        <p:txBody>
          <a:bodyPr/>
          <a:lstStyle/>
          <a:p>
            <a:r>
              <a:rPr lang="en-US"/>
              <a:t>PRESENTATION TITLE</a:t>
            </a:r>
            <a:endParaRPr lang="en-US" dirty="0"/>
          </a:p>
        </p:txBody>
      </p:sp>
      <p:sp>
        <p:nvSpPr>
          <p:cNvPr id="5" name="Slide Number Placeholder 4"/>
          <p:cNvSpPr>
            <a:spLocks noGrp="1"/>
          </p:cNvSpPr>
          <p:nvPr>
            <p:ph type="sldNum" sz="quarter" idx="12"/>
          </p:nvPr>
        </p:nvSpPr>
        <p:spPr>
          <a:xfrm>
            <a:off x="4479637" y="6335313"/>
            <a:ext cx="1300273" cy="250337"/>
          </a:xfrm>
        </p:spPr>
        <p:txBody>
          <a:bodyPr/>
          <a:lstStyle/>
          <a:p>
            <a:r>
              <a:rPr lang="en-US" dirty="0" smtClean="0"/>
              <a:t>PAGE  </a:t>
            </a:r>
            <a:fld id="{93005692-73BE-493E-93AB-ECD6027A7652}" type="slidenum">
              <a:rPr lang="en-US" smtClean="0"/>
              <a:pPr/>
              <a:t>‹#›</a:t>
            </a:fld>
            <a:endParaRPr lang="en-US" dirty="0"/>
          </a:p>
        </p:txBody>
      </p:sp>
      <p:sp>
        <p:nvSpPr>
          <p:cNvPr id="15" name="Text Placeholder 14"/>
          <p:cNvSpPr>
            <a:spLocks noGrp="1"/>
          </p:cNvSpPr>
          <p:nvPr>
            <p:ph type="body" sz="quarter" idx="13"/>
          </p:nvPr>
        </p:nvSpPr>
        <p:spPr>
          <a:xfrm>
            <a:off x="544945" y="2409026"/>
            <a:ext cx="4950695" cy="2114550"/>
          </a:xfrm>
        </p:spPr>
        <p:txBody>
          <a:bodyPr anchor="ctr">
            <a:normAutofit/>
          </a:bodyPr>
          <a:lstStyle>
            <a:lvl1pPr marL="0" indent="0" algn="ctr">
              <a:lnSpc>
                <a:spcPct val="100000"/>
              </a:lnSpc>
              <a:buNone/>
              <a:defRPr sz="2200"/>
            </a:lvl1pPr>
            <a:lvl2pPr algn="ctr">
              <a:defRPr/>
            </a:lvl2pPr>
            <a:lvl3pPr algn="ctr">
              <a:defRPr/>
            </a:lvl3pPr>
            <a:lvl4pPr algn="ctr">
              <a:defRPr/>
            </a:lvl4pPr>
            <a:lvl5pPr algn="ctr">
              <a:defRPr/>
            </a:lvl5pPr>
          </a:lstStyle>
          <a:p>
            <a:pPr lvl="0"/>
            <a:r>
              <a:rPr lang="en-US" smtClean="0"/>
              <a:t>Edit Master text styles</a:t>
            </a:r>
          </a:p>
        </p:txBody>
      </p:sp>
      <p:sp>
        <p:nvSpPr>
          <p:cNvPr id="17" name="Text Placeholder 16"/>
          <p:cNvSpPr>
            <a:spLocks noGrp="1"/>
          </p:cNvSpPr>
          <p:nvPr>
            <p:ph type="body" sz="quarter" idx="14"/>
          </p:nvPr>
        </p:nvSpPr>
        <p:spPr>
          <a:xfrm>
            <a:off x="854365" y="4784729"/>
            <a:ext cx="4331855" cy="276225"/>
          </a:xfr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200" b="1" dirty="0" smtClean="0">
                <a:solidFill>
                  <a:schemeClr val="tx1">
                    <a:lumMod val="65000"/>
                    <a:lumOff val="35000"/>
                  </a:schemeClr>
                </a:solidFill>
                <a:latin typeface="Verdana" panose="020B0604030504040204" pitchFamily="34" charset="0"/>
                <a:ea typeface="Verdana" panose="020B0604030504040204" pitchFamily="34" charset="0"/>
                <a:cs typeface="Verdana" panose="020B0604030504040204" pitchFamily="34" charset="0"/>
              </a:defRPr>
            </a:lvl1pPr>
          </a:lstStyle>
          <a:p>
            <a:pPr marL="0" lvl="0" algn="ctr"/>
            <a:r>
              <a:rPr lang="en-US" smtClean="0"/>
              <a:t>Edit Master text styles</a:t>
            </a:r>
          </a:p>
        </p:txBody>
      </p:sp>
      <p:cxnSp>
        <p:nvCxnSpPr>
          <p:cNvPr id="10" name="Straight Connector 9"/>
          <p:cNvCxnSpPr/>
          <p:nvPr userDrawn="1"/>
        </p:nvCxnSpPr>
        <p:spPr>
          <a:xfrm>
            <a:off x="854366" y="2244437"/>
            <a:ext cx="4331855" cy="0"/>
          </a:xfrm>
          <a:prstGeom prst="line">
            <a:avLst/>
          </a:prstGeom>
          <a:ln w="15875"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854366" y="4668983"/>
            <a:ext cx="4331855" cy="0"/>
          </a:xfrm>
          <a:prstGeom prst="line">
            <a:avLst/>
          </a:prstGeom>
          <a:ln w="15875" cap="rnd">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605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Section Divider 1">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1550991" y="3461559"/>
            <a:ext cx="9070975" cy="598488"/>
          </a:xfrm>
        </p:spPr>
        <p:txBody>
          <a:bodyPr>
            <a:normAutofit/>
          </a:bodyPr>
          <a:lstStyle>
            <a:lvl1pPr marL="0" indent="0" algn="ctr">
              <a:buNone/>
              <a:defRPr sz="3200"/>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err="1"/>
              <a:t>Subheader</a:t>
            </a:r>
            <a:endParaRPr lang="en-US" dirty="0"/>
          </a:p>
        </p:txBody>
      </p:sp>
      <p:sp>
        <p:nvSpPr>
          <p:cNvPr id="2" name="Title 1"/>
          <p:cNvSpPr>
            <a:spLocks noGrp="1"/>
          </p:cNvSpPr>
          <p:nvPr>
            <p:ph type="title" hasCustomPrompt="1"/>
          </p:nvPr>
        </p:nvSpPr>
        <p:spPr>
          <a:xfrm>
            <a:off x="287594" y="2382985"/>
            <a:ext cx="11569729" cy="1046019"/>
          </a:xfrm>
        </p:spPr>
        <p:txBody>
          <a:bodyPr anchor="b">
            <a:normAutofit/>
          </a:bodyPr>
          <a:lstStyle>
            <a:lvl1pPr algn="ctr">
              <a:defRPr sz="6000" cap="all" baseline="0"/>
            </a:lvl1pPr>
          </a:lstStyle>
          <a:p>
            <a:r>
              <a:rPr lang="en-US" dirty="0"/>
              <a:t>SECTION DIVIDER</a:t>
            </a:r>
          </a:p>
        </p:txBody>
      </p:sp>
      <p:sp>
        <p:nvSpPr>
          <p:cNvPr id="3" name="Date Placeholder 2"/>
          <p:cNvSpPr>
            <a:spLocks noGrp="1"/>
          </p:cNvSpPr>
          <p:nvPr>
            <p:ph type="dt" sz="half" idx="10"/>
          </p:nvPr>
        </p:nvSpPr>
        <p:spPr>
          <a:xfrm>
            <a:off x="10676205" y="6335313"/>
            <a:ext cx="1181115" cy="250337"/>
          </a:xfrm>
        </p:spPr>
        <p:txBody>
          <a:bodyPr/>
          <a:lstStyle/>
          <a:p>
            <a:fld id="{5FDFC970-B950-4395-A833-47227D4A68CA}" type="datetime1">
              <a:rPr lang="en-US" smtClean="0"/>
              <a:t>5/9/2017</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r>
              <a:rPr lang="en-US" dirty="0" smtClean="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1564884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Section Divider 2">
    <p:bg>
      <p:bgPr>
        <a:solidFill>
          <a:schemeClr val="accent1"/>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1550991" y="3461559"/>
            <a:ext cx="9070975" cy="598488"/>
          </a:xfrm>
        </p:spPr>
        <p:txBody>
          <a:bodyPr>
            <a:normAutofit/>
          </a:bodyPr>
          <a:lstStyle>
            <a:lvl1pPr marL="0" indent="0" algn="ctr">
              <a:buNone/>
              <a:defRPr sz="3200"/>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err="1"/>
              <a:t>Subheader</a:t>
            </a:r>
            <a:endParaRPr lang="en-US" dirty="0"/>
          </a:p>
        </p:txBody>
      </p:sp>
      <p:sp>
        <p:nvSpPr>
          <p:cNvPr id="2" name="Title 1"/>
          <p:cNvSpPr>
            <a:spLocks noGrp="1"/>
          </p:cNvSpPr>
          <p:nvPr>
            <p:ph type="title" hasCustomPrompt="1"/>
          </p:nvPr>
        </p:nvSpPr>
        <p:spPr>
          <a:xfrm>
            <a:off x="287594" y="2382985"/>
            <a:ext cx="11569729" cy="1046019"/>
          </a:xfrm>
        </p:spPr>
        <p:txBody>
          <a:bodyPr anchor="b">
            <a:normAutofit/>
          </a:bodyPr>
          <a:lstStyle>
            <a:lvl1pPr algn="ctr">
              <a:defRPr sz="6000" cap="all" baseline="0"/>
            </a:lvl1pPr>
          </a:lstStyle>
          <a:p>
            <a:r>
              <a:rPr lang="en-US" dirty="0"/>
              <a:t>SECTION DIVIDER</a:t>
            </a:r>
          </a:p>
        </p:txBody>
      </p:sp>
      <p:sp>
        <p:nvSpPr>
          <p:cNvPr id="3" name="Date Placeholder 2"/>
          <p:cNvSpPr>
            <a:spLocks noGrp="1"/>
          </p:cNvSpPr>
          <p:nvPr>
            <p:ph type="dt" sz="half" idx="10"/>
          </p:nvPr>
        </p:nvSpPr>
        <p:spPr>
          <a:xfrm>
            <a:off x="10676205" y="6335313"/>
            <a:ext cx="1181115" cy="250337"/>
          </a:xfrm>
        </p:spPr>
        <p:txBody>
          <a:bodyPr/>
          <a:lstStyle/>
          <a:p>
            <a:fld id="{5FDFC970-B950-4395-A833-47227D4A68CA}" type="datetime1">
              <a:rPr lang="en-US" smtClean="0"/>
              <a:t>5/9/2017</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r>
              <a:rPr lang="en-US" dirty="0" smtClean="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3092379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Section Divider 3">
    <p:bg>
      <p:bgPr>
        <a:solidFill>
          <a:schemeClr val="tx1"/>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1550991" y="3461559"/>
            <a:ext cx="9070975" cy="598488"/>
          </a:xfrm>
        </p:spPr>
        <p:txBody>
          <a:bodyPr>
            <a:normAutofit/>
          </a:bodyPr>
          <a:lstStyle>
            <a:lvl1pPr marL="0" indent="0" algn="ctr">
              <a:buNone/>
              <a:defRPr sz="3200">
                <a:solidFill>
                  <a:schemeClr val="bg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err="1"/>
              <a:t>Subheader</a:t>
            </a:r>
            <a:endParaRPr lang="en-US" dirty="0"/>
          </a:p>
        </p:txBody>
      </p:sp>
      <p:sp>
        <p:nvSpPr>
          <p:cNvPr id="2" name="Title 1"/>
          <p:cNvSpPr>
            <a:spLocks noGrp="1"/>
          </p:cNvSpPr>
          <p:nvPr>
            <p:ph type="title" hasCustomPrompt="1"/>
          </p:nvPr>
        </p:nvSpPr>
        <p:spPr>
          <a:xfrm>
            <a:off x="287594" y="2382985"/>
            <a:ext cx="11569729" cy="1046019"/>
          </a:xfrm>
        </p:spPr>
        <p:txBody>
          <a:bodyPr anchor="b">
            <a:normAutofit/>
          </a:bodyPr>
          <a:lstStyle>
            <a:lvl1pPr algn="ctr">
              <a:defRPr sz="6000" cap="all" baseline="0">
                <a:solidFill>
                  <a:schemeClr val="bg1"/>
                </a:solidFill>
              </a:defRPr>
            </a:lvl1pPr>
          </a:lstStyle>
          <a:p>
            <a:r>
              <a:rPr lang="en-US" dirty="0"/>
              <a:t>SECTION DIVIDER</a:t>
            </a:r>
          </a:p>
        </p:txBody>
      </p:sp>
      <p:sp>
        <p:nvSpPr>
          <p:cNvPr id="3" name="Date Placeholder 2"/>
          <p:cNvSpPr>
            <a:spLocks noGrp="1"/>
          </p:cNvSpPr>
          <p:nvPr>
            <p:ph type="dt" sz="half" idx="10"/>
          </p:nvPr>
        </p:nvSpPr>
        <p:spPr>
          <a:xfrm>
            <a:off x="10676205" y="6335313"/>
            <a:ext cx="1181115" cy="250337"/>
          </a:xfrm>
        </p:spPr>
        <p:txBody>
          <a:bodyPr/>
          <a:lstStyle>
            <a:lvl1pPr>
              <a:defRPr>
                <a:solidFill>
                  <a:schemeClr val="bg1"/>
                </a:solidFill>
              </a:defRPr>
            </a:lvl1pPr>
          </a:lstStyle>
          <a:p>
            <a:fld id="{5FDFC970-B950-4395-A833-47227D4A68CA}" type="datetime1">
              <a:rPr lang="en-US" smtClean="0"/>
              <a:pPr/>
              <a:t>5/9/2017</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r>
              <a:rPr lang="en-US"/>
              <a:t>PRESENTATION TITLE</a:t>
            </a:r>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r>
              <a:rPr lang="en-US" dirty="0" smtClean="0"/>
              <a:t>PAGE  </a:t>
            </a:r>
            <a:fld id="{93005692-73BE-493E-93AB-ECD6027A7652}" type="slidenum">
              <a:rPr lang="en-US" smtClean="0"/>
              <a:pPr/>
              <a:t>‹#›</a:t>
            </a:fld>
            <a:endParaRPr lang="en-US" dirty="0"/>
          </a:p>
        </p:txBody>
      </p:sp>
    </p:spTree>
    <p:extLst>
      <p:ext uri="{BB962C8B-B14F-4D97-AF65-F5344CB8AC3E}">
        <p14:creationId xmlns:p14="http://schemas.microsoft.com/office/powerpoint/2010/main" val="4186746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82D2BBA-9223-45BB-8272-B01B132EBC56}" type="datetimeFigureOut">
              <a:rPr lang="en-US" smtClean="0"/>
              <a:t>5/9/2017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33A4AD-131D-468C-8665-850F8A08669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099927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pic>
        <p:nvPicPr>
          <p:cNvPr id="7" name="Picture 6" title="University of Waterlo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29154" y="546789"/>
            <a:ext cx="8533695" cy="4157128"/>
          </a:xfrm>
          <a:prstGeom prst="rect">
            <a:avLst/>
          </a:prstGeom>
        </p:spPr>
      </p:pic>
      <p:sp>
        <p:nvSpPr>
          <p:cNvPr id="2" name="Title 1"/>
          <p:cNvSpPr>
            <a:spLocks noGrp="1"/>
          </p:cNvSpPr>
          <p:nvPr>
            <p:ph type="title" hasCustomPrompt="1"/>
          </p:nvPr>
        </p:nvSpPr>
        <p:spPr>
          <a:xfrm>
            <a:off x="657227" y="4581240"/>
            <a:ext cx="10877551" cy="1597891"/>
          </a:xfrm>
          <a:noFill/>
        </p:spPr>
        <p:txBody>
          <a:bodyPr wrap="square" rtlCol="0" anchor="ctr" anchorCtr="1">
            <a:noAutofit/>
          </a:bodyPr>
          <a:lstStyle>
            <a:lvl1pPr algn="ctr">
              <a:defRPr lang="en-US" sz="1800" b="0" cap="all" baseline="0">
                <a:solidFill>
                  <a:schemeClr val="tx1"/>
                </a:solidFill>
                <a:latin typeface="Verdana" charset="0"/>
                <a:ea typeface="Verdana" charset="0"/>
                <a:cs typeface="Verdana" charset="0"/>
              </a:defRPr>
            </a:lvl1pPr>
          </a:lstStyle>
          <a:p>
            <a:pPr marL="0" lvl="0" algn="ctr">
              <a:lnSpc>
                <a:spcPct val="75000"/>
              </a:lnSpc>
            </a:pPr>
            <a:r>
              <a:rPr lang="en-US" dirty="0"/>
              <a:t>click to edit master closing slide</a:t>
            </a:r>
          </a:p>
        </p:txBody>
      </p:sp>
      <p:sp>
        <p:nvSpPr>
          <p:cNvPr id="6" name="Date Placeholder 5"/>
          <p:cNvSpPr>
            <a:spLocks noGrp="1"/>
          </p:cNvSpPr>
          <p:nvPr>
            <p:ph type="dt" sz="half" idx="10"/>
          </p:nvPr>
        </p:nvSpPr>
        <p:spPr/>
        <p:txBody>
          <a:bodyPr/>
          <a:lstStyle/>
          <a:p>
            <a:fld id="{75D660D7-90CE-4513-A3CE-C070B9421917}" type="datetime1">
              <a:rPr lang="en-US" smtClean="0"/>
              <a:t>5/9/2017</a:t>
            </a:fld>
            <a:endParaRPr lang="en-US" dirty="0"/>
          </a:p>
        </p:txBody>
      </p:sp>
      <p:sp>
        <p:nvSpPr>
          <p:cNvPr id="10" name="Footer Placeholder 9"/>
          <p:cNvSpPr>
            <a:spLocks noGrp="1"/>
          </p:cNvSpPr>
          <p:nvPr>
            <p:ph type="ftr" sz="quarter" idx="11"/>
          </p:nvPr>
        </p:nvSpPr>
        <p:spPr/>
        <p:txBody>
          <a:bodyPr/>
          <a:lstStyle/>
          <a:p>
            <a:r>
              <a:rPr lang="en-US"/>
              <a:t>PRESENTATION TITLE</a:t>
            </a:r>
            <a:endParaRPr lang="en-US" dirty="0"/>
          </a:p>
        </p:txBody>
      </p:sp>
      <p:sp>
        <p:nvSpPr>
          <p:cNvPr id="11" name="Slide Number Placeholder 10"/>
          <p:cNvSpPr>
            <a:spLocks noGrp="1"/>
          </p:cNvSpPr>
          <p:nvPr>
            <p:ph type="sldNum" sz="quarter" idx="12"/>
          </p:nvPr>
        </p:nvSpPr>
        <p:spPr/>
        <p:txBody>
          <a:bodyPr/>
          <a:lstStyle/>
          <a:p>
            <a:r>
              <a:rPr lang="en-US" dirty="0" smtClean="0"/>
              <a:t>PAGE  </a:t>
            </a:r>
            <a:fld id="{93005692-73BE-493E-93AB-ECD6027A7652}" type="slidenum">
              <a:rPr lang="en-US" smtClean="0"/>
              <a:pPr/>
              <a:t>‹#›</a:t>
            </a:fld>
            <a:endParaRPr lang="en-US" dirty="0"/>
          </a:p>
        </p:txBody>
      </p:sp>
      <p:grpSp>
        <p:nvGrpSpPr>
          <p:cNvPr id="8" name="Group 7"/>
          <p:cNvGrpSpPr/>
          <p:nvPr userDrawn="1"/>
        </p:nvGrpSpPr>
        <p:grpSpPr>
          <a:xfrm>
            <a:off x="0" y="0"/>
            <a:ext cx="12192000" cy="397164"/>
            <a:chOff x="421830" y="1342659"/>
            <a:chExt cx="10018760" cy="290558"/>
          </a:xfrm>
        </p:grpSpPr>
        <p:sp>
          <p:nvSpPr>
            <p:cNvPr id="12" name="Rectangle 11"/>
            <p:cNvSpPr/>
            <p:nvPr userDrawn="1"/>
          </p:nvSpPr>
          <p:spPr>
            <a:xfrm>
              <a:off x="421831" y="1487938"/>
              <a:ext cx="2532791" cy="145279"/>
            </a:xfrm>
            <a:prstGeom prst="rect">
              <a:avLst/>
            </a:prstGeom>
            <a:solidFill>
              <a:srgbClr val="FFF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Rectangle 12"/>
            <p:cNvSpPr/>
            <p:nvPr userDrawn="1"/>
          </p:nvSpPr>
          <p:spPr>
            <a:xfrm>
              <a:off x="2928836" y="1487938"/>
              <a:ext cx="2503918" cy="145279"/>
            </a:xfrm>
            <a:prstGeom prst="rect">
              <a:avLst/>
            </a:prstGeom>
            <a:solidFill>
              <a:srgbClr val="FFE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Rectangle 13"/>
            <p:cNvSpPr/>
            <p:nvPr userDrawn="1"/>
          </p:nvSpPr>
          <p:spPr>
            <a:xfrm>
              <a:off x="5432754" y="1487938"/>
              <a:ext cx="2503918" cy="145279"/>
            </a:xfrm>
            <a:prstGeom prst="rect">
              <a:avLst/>
            </a:prstGeom>
            <a:solidFill>
              <a:srgbClr val="FFD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5" name="Rectangle 14"/>
            <p:cNvSpPr/>
            <p:nvPr userDrawn="1"/>
          </p:nvSpPr>
          <p:spPr>
            <a:xfrm>
              <a:off x="7936672" y="1487938"/>
              <a:ext cx="2503918" cy="145279"/>
            </a:xfrm>
            <a:prstGeom prst="rect">
              <a:avLst/>
            </a:prstGeom>
            <a:solidFill>
              <a:srgbClr val="E4B4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15"/>
            <p:cNvSpPr/>
            <p:nvPr userDrawn="1"/>
          </p:nvSpPr>
          <p:spPr>
            <a:xfrm>
              <a:off x="421830" y="1342659"/>
              <a:ext cx="10018759" cy="145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Tree>
    <p:extLst>
      <p:ext uri="{BB962C8B-B14F-4D97-AF65-F5344CB8AC3E}">
        <p14:creationId xmlns:p14="http://schemas.microsoft.com/office/powerpoint/2010/main" val="2717435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Slide_ALT">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hqprint">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6" name="Date Placeholder 5"/>
          <p:cNvSpPr>
            <a:spLocks noGrp="1"/>
          </p:cNvSpPr>
          <p:nvPr>
            <p:ph type="dt" sz="half" idx="10"/>
          </p:nvPr>
        </p:nvSpPr>
        <p:spPr/>
        <p:txBody>
          <a:bodyPr/>
          <a:lstStyle/>
          <a:p>
            <a:fld id="{0A368D4B-3D0A-49AB-8EA2-2DC8CB4594DB}" type="datetime1">
              <a:rPr lang="en-US" smtClean="0"/>
              <a:t>5/9/2017</a:t>
            </a:fld>
            <a:endParaRPr lang="en-US" dirty="0"/>
          </a:p>
        </p:txBody>
      </p:sp>
      <p:sp>
        <p:nvSpPr>
          <p:cNvPr id="7" name="Footer Placeholder 6"/>
          <p:cNvSpPr>
            <a:spLocks noGrp="1"/>
          </p:cNvSpPr>
          <p:nvPr>
            <p:ph type="ftr" sz="quarter" idx="11"/>
          </p:nvPr>
        </p:nvSpPr>
        <p:spPr/>
        <p:txBody>
          <a:bodyPr/>
          <a:lstStyle/>
          <a:p>
            <a:r>
              <a:rPr lang="en-US"/>
              <a:t>PRESENTATION TITLE</a:t>
            </a:r>
            <a:endParaRPr lang="en-US" dirty="0"/>
          </a:p>
        </p:txBody>
      </p:sp>
      <p:sp>
        <p:nvSpPr>
          <p:cNvPr id="8" name="Slide Number Placeholder 7"/>
          <p:cNvSpPr>
            <a:spLocks noGrp="1"/>
          </p:cNvSpPr>
          <p:nvPr>
            <p:ph type="sldNum" sz="quarter" idx="12"/>
          </p:nvPr>
        </p:nvSpPr>
        <p:spPr/>
        <p:txBody>
          <a:bodyPr/>
          <a:lstStyle/>
          <a:p>
            <a:r>
              <a:rPr lang="en-US" dirty="0" smtClean="0"/>
              <a:t>PAGE  </a:t>
            </a:r>
            <a:fld id="{93005692-73BE-493E-93AB-ECD6027A7652}" type="slidenum">
              <a:rPr lang="en-US" smtClean="0"/>
              <a:pPr/>
              <a:t>‹#›</a:t>
            </a:fld>
            <a:endParaRPr lang="en-US" dirty="0"/>
          </a:p>
        </p:txBody>
      </p:sp>
      <p:pic>
        <p:nvPicPr>
          <p:cNvPr id="9" name="Picture 8" title="University of Waterloo"/>
          <p:cNvPicPr>
            <a:picLocks noChangeAspect="1"/>
          </p:cNvPicPr>
          <p:nvPr userDrawn="1"/>
        </p:nvPicPr>
        <p:blipFill rotWithShape="1">
          <a:blip r:embed="rId3">
            <a:extLst>
              <a:ext uri="{28A0092B-C50C-407E-A947-70E740481C1C}">
                <a14:useLocalDpi xmlns:a14="http://schemas.microsoft.com/office/drawing/2010/main" val="0"/>
              </a:ext>
            </a:extLst>
          </a:blip>
          <a:srcRect l="13985" t="13985" r="13985" b="13985"/>
          <a:stretch/>
        </p:blipFill>
        <p:spPr bwMode="gray">
          <a:xfrm>
            <a:off x="3010665" y="1122373"/>
            <a:ext cx="6170673" cy="3005998"/>
          </a:xfrm>
          <a:prstGeom prst="rect">
            <a:avLst/>
          </a:prstGeom>
          <a:effectLst>
            <a:outerShdw blurRad="50800" dist="38100" dir="2700000" algn="tl" rotWithShape="0">
              <a:prstClr val="black">
                <a:alpha val="40000"/>
              </a:prstClr>
            </a:outerShdw>
          </a:effectLst>
        </p:spPr>
      </p:pic>
      <p:grpSp>
        <p:nvGrpSpPr>
          <p:cNvPr id="10" name="Group 9"/>
          <p:cNvGrpSpPr/>
          <p:nvPr userDrawn="1"/>
        </p:nvGrpSpPr>
        <p:grpSpPr>
          <a:xfrm>
            <a:off x="0" y="0"/>
            <a:ext cx="12192000" cy="397164"/>
            <a:chOff x="421830" y="1342659"/>
            <a:chExt cx="10018760" cy="290558"/>
          </a:xfrm>
        </p:grpSpPr>
        <p:sp>
          <p:nvSpPr>
            <p:cNvPr id="12" name="Rectangle 11"/>
            <p:cNvSpPr/>
            <p:nvPr userDrawn="1"/>
          </p:nvSpPr>
          <p:spPr>
            <a:xfrm>
              <a:off x="421831" y="1487938"/>
              <a:ext cx="2532791" cy="145279"/>
            </a:xfrm>
            <a:prstGeom prst="rect">
              <a:avLst/>
            </a:prstGeom>
            <a:solidFill>
              <a:srgbClr val="FFF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Rectangle 12"/>
            <p:cNvSpPr/>
            <p:nvPr userDrawn="1"/>
          </p:nvSpPr>
          <p:spPr>
            <a:xfrm>
              <a:off x="2928836" y="1487938"/>
              <a:ext cx="2503918" cy="145279"/>
            </a:xfrm>
            <a:prstGeom prst="rect">
              <a:avLst/>
            </a:prstGeom>
            <a:solidFill>
              <a:srgbClr val="FFE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4" name="Rectangle 13"/>
            <p:cNvSpPr/>
            <p:nvPr userDrawn="1"/>
          </p:nvSpPr>
          <p:spPr>
            <a:xfrm>
              <a:off x="5432754" y="1487938"/>
              <a:ext cx="2503918" cy="145279"/>
            </a:xfrm>
            <a:prstGeom prst="rect">
              <a:avLst/>
            </a:prstGeom>
            <a:solidFill>
              <a:srgbClr val="FFD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5" name="Rectangle 14"/>
            <p:cNvSpPr/>
            <p:nvPr userDrawn="1"/>
          </p:nvSpPr>
          <p:spPr>
            <a:xfrm>
              <a:off x="7936672" y="1487938"/>
              <a:ext cx="2503918" cy="145279"/>
            </a:xfrm>
            <a:prstGeom prst="rect">
              <a:avLst/>
            </a:prstGeom>
            <a:solidFill>
              <a:srgbClr val="E4B4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15"/>
            <p:cNvSpPr/>
            <p:nvPr userDrawn="1"/>
          </p:nvSpPr>
          <p:spPr>
            <a:xfrm>
              <a:off x="421830" y="1342659"/>
              <a:ext cx="10018759" cy="145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17" name="Title 1"/>
          <p:cNvSpPr>
            <a:spLocks noGrp="1"/>
          </p:cNvSpPr>
          <p:nvPr>
            <p:ph type="title" hasCustomPrompt="1"/>
          </p:nvPr>
        </p:nvSpPr>
        <p:spPr>
          <a:xfrm>
            <a:off x="657227" y="4581240"/>
            <a:ext cx="10877551" cy="1597891"/>
          </a:xfrm>
          <a:noFill/>
        </p:spPr>
        <p:txBody>
          <a:bodyPr wrap="square" rtlCol="0" anchor="ctr" anchorCtr="1">
            <a:noAutofit/>
          </a:bodyPr>
          <a:lstStyle>
            <a:lvl1pPr algn="ctr">
              <a:defRPr lang="en-US" sz="1800" b="0" cap="all" baseline="0">
                <a:solidFill>
                  <a:schemeClr val="bg1"/>
                </a:solidFill>
                <a:latin typeface="Verdana" charset="0"/>
                <a:ea typeface="Verdana" charset="0"/>
                <a:cs typeface="Verdana" charset="0"/>
              </a:defRPr>
            </a:lvl1pPr>
          </a:lstStyle>
          <a:p>
            <a:pPr marL="0" lvl="0" algn="ctr">
              <a:lnSpc>
                <a:spcPct val="75000"/>
              </a:lnSpc>
            </a:pPr>
            <a:r>
              <a:rPr lang="en-US" dirty="0"/>
              <a:t>click to edit master closing slide</a:t>
            </a:r>
          </a:p>
        </p:txBody>
      </p:sp>
    </p:spTree>
    <p:extLst>
      <p:ext uri="{BB962C8B-B14F-4D97-AF65-F5344CB8AC3E}">
        <p14:creationId xmlns:p14="http://schemas.microsoft.com/office/powerpoint/2010/main" val="239227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82D2BBA-9223-45BB-8272-B01B132EBC56}" type="datetimeFigureOut">
              <a:rPr lang="en-US" smtClean="0"/>
              <a:t>5/9/2017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33A4AD-131D-468C-8665-850F8A086697}" type="slidenum">
              <a:rPr lang="en-US" smtClean="0"/>
              <a:t>‹#›</a:t>
            </a:fld>
            <a:endParaRPr lang="en-US"/>
          </a:p>
        </p:txBody>
      </p:sp>
    </p:spTree>
    <p:extLst>
      <p:ext uri="{BB962C8B-B14F-4D97-AF65-F5344CB8AC3E}">
        <p14:creationId xmlns:p14="http://schemas.microsoft.com/office/powerpoint/2010/main" val="887826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82D2BBA-9223-45BB-8272-B01B132EBC56}" type="datetimeFigureOut">
              <a:rPr lang="en-US" smtClean="0"/>
              <a:t>5/9/2017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33A4AD-131D-468C-8665-850F8A086697}" type="slidenum">
              <a:rPr lang="en-US" smtClean="0"/>
              <a:t>‹#›</a:t>
            </a:fld>
            <a:endParaRPr lang="en-US"/>
          </a:p>
        </p:txBody>
      </p:sp>
    </p:spTree>
    <p:extLst>
      <p:ext uri="{BB962C8B-B14F-4D97-AF65-F5344CB8AC3E}">
        <p14:creationId xmlns:p14="http://schemas.microsoft.com/office/powerpoint/2010/main" val="3882481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82D2BBA-9223-45BB-8272-B01B132EBC56}" type="datetimeFigureOut">
              <a:rPr lang="en-US" smtClean="0"/>
              <a:t>5/9/2017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33A4AD-131D-468C-8665-850F8A086697}" type="slidenum">
              <a:rPr lang="en-US" smtClean="0"/>
              <a:t>‹#›</a:t>
            </a:fld>
            <a:endParaRPr lang="en-US"/>
          </a:p>
        </p:txBody>
      </p:sp>
    </p:spTree>
    <p:extLst>
      <p:ext uri="{BB962C8B-B14F-4D97-AF65-F5344CB8AC3E}">
        <p14:creationId xmlns:p14="http://schemas.microsoft.com/office/powerpoint/2010/main" val="1202214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82D2BBA-9223-45BB-8272-B01B132EBC56}" type="datetimeFigureOut">
              <a:rPr lang="en-US" smtClean="0"/>
              <a:t>5/9/2017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F33A4AD-131D-468C-8665-850F8A086697}" type="slidenum">
              <a:rPr lang="en-US" smtClean="0"/>
              <a:t>‹#›</a:t>
            </a:fld>
            <a:endParaRPr lang="en-US"/>
          </a:p>
        </p:txBody>
      </p:sp>
    </p:spTree>
    <p:extLst>
      <p:ext uri="{BB962C8B-B14F-4D97-AF65-F5344CB8AC3E}">
        <p14:creationId xmlns:p14="http://schemas.microsoft.com/office/powerpoint/2010/main" val="849709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82D2BBA-9223-45BB-8272-B01B132EBC56}" type="datetimeFigureOut">
              <a:rPr lang="en-US" smtClean="0"/>
              <a:t>5/9/2017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F33A4AD-131D-468C-8665-850F8A086697}" type="slidenum">
              <a:rPr lang="en-US" smtClean="0"/>
              <a:t>‹#›</a:t>
            </a:fld>
            <a:endParaRPr lang="en-US"/>
          </a:p>
        </p:txBody>
      </p:sp>
    </p:spTree>
    <p:extLst>
      <p:ext uri="{BB962C8B-B14F-4D97-AF65-F5344CB8AC3E}">
        <p14:creationId xmlns:p14="http://schemas.microsoft.com/office/powerpoint/2010/main" val="954837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82D2BBA-9223-45BB-8272-B01B132EBC56}" type="datetimeFigureOut">
              <a:rPr lang="en-US" smtClean="0"/>
              <a:t>5/9/2017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33A4AD-131D-468C-8665-850F8A086697}" type="slidenum">
              <a:rPr lang="en-US" smtClean="0"/>
              <a:t>‹#›</a:t>
            </a:fld>
            <a:endParaRPr lang="en-US"/>
          </a:p>
        </p:txBody>
      </p:sp>
    </p:spTree>
    <p:extLst>
      <p:ext uri="{BB962C8B-B14F-4D97-AF65-F5344CB8AC3E}">
        <p14:creationId xmlns:p14="http://schemas.microsoft.com/office/powerpoint/2010/main" val="4198693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heme" Target="../theme/theme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82D2BBA-9223-45BB-8272-B01B132EBC56}" type="datetimeFigureOut">
              <a:rPr lang="en-US" smtClean="0"/>
              <a:t>5/9/2017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F33A4AD-131D-468C-8665-850F8A08669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90861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6" name="Picture 25"/>
          <p:cNvPicPr>
            <a:picLocks noChangeAspect="1"/>
          </p:cNvPicPr>
          <p:nvPr userDrawn="1"/>
        </p:nvPicPr>
        <p:blipFill>
          <a:blip r:embed="rId22"/>
          <a:stretch>
            <a:fillRect/>
          </a:stretch>
        </p:blipFill>
        <p:spPr>
          <a:xfrm>
            <a:off x="9103724" y="6147743"/>
            <a:ext cx="2747288" cy="527423"/>
          </a:xfrm>
          <a:prstGeom prst="rect">
            <a:avLst/>
          </a:prstGeom>
        </p:spPr>
      </p:pic>
      <p:sp>
        <p:nvSpPr>
          <p:cNvPr id="2" name="Title Placeholder 1"/>
          <p:cNvSpPr>
            <a:spLocks noGrp="1"/>
          </p:cNvSpPr>
          <p:nvPr>
            <p:ph type="title"/>
          </p:nvPr>
        </p:nvSpPr>
        <p:spPr>
          <a:xfrm>
            <a:off x="259886" y="434112"/>
            <a:ext cx="11569729" cy="895927"/>
          </a:xfrm>
          <a:prstGeom prst="rect">
            <a:avLst/>
          </a:prstGeom>
        </p:spPr>
        <p:txBody>
          <a:bodyPr vert="horz" lIns="91440" tIns="9144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9885" y="1413167"/>
            <a:ext cx="11569729" cy="459511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184752" y="6335313"/>
            <a:ext cx="1338219" cy="250337"/>
          </a:xfrm>
          <a:prstGeom prst="rect">
            <a:avLst/>
          </a:prstGeom>
        </p:spPr>
        <p:txBody>
          <a:bodyPr vert="horz" lIns="91440" tIns="45720" rIns="91440" bIns="45720" rtlCol="0" anchor="ctr"/>
          <a:lstStyle>
            <a:lvl1pPr algn="ctr">
              <a:defRPr sz="10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fld id="{5FDFC970-B950-4395-A833-47227D4A68CA}" type="datetime1">
              <a:rPr lang="en-US" smtClean="0"/>
              <a:t>5/9/2017</a:t>
            </a:fld>
            <a:endParaRPr lang="en-US" dirty="0"/>
          </a:p>
        </p:txBody>
      </p:sp>
      <p:sp>
        <p:nvSpPr>
          <p:cNvPr id="5" name="Footer Placeholder 4"/>
          <p:cNvSpPr>
            <a:spLocks noGrp="1"/>
          </p:cNvSpPr>
          <p:nvPr>
            <p:ph type="ftr" sz="quarter" idx="3"/>
          </p:nvPr>
        </p:nvSpPr>
        <p:spPr>
          <a:xfrm>
            <a:off x="259884" y="6335313"/>
            <a:ext cx="5226517" cy="250337"/>
          </a:xfrm>
          <a:prstGeom prst="rect">
            <a:avLst/>
          </a:prstGeom>
        </p:spPr>
        <p:txBody>
          <a:bodyPr vert="horz" lIns="91440" tIns="45720" rIns="91440" bIns="45720" rtlCol="0" anchor="ctr"/>
          <a:lstStyle>
            <a:lvl1pPr algn="l">
              <a:defRPr sz="10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5587999" y="6335313"/>
            <a:ext cx="1170281" cy="250337"/>
          </a:xfrm>
          <a:prstGeom prst="rect">
            <a:avLst/>
          </a:prstGeom>
        </p:spPr>
        <p:txBody>
          <a:bodyPr vert="horz" lIns="91440" tIns="45720" rIns="91440" bIns="45720" rtlCol="0" anchor="ctr"/>
          <a:lstStyle>
            <a:lvl1pPr algn="ctr">
              <a:defRPr sz="10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PAGE  </a:t>
            </a:r>
            <a:fld id="{93005692-73BE-493E-93AB-ECD6027A7652}" type="slidenum">
              <a:rPr lang="en-US" smtClean="0"/>
              <a:pPr/>
              <a:t>‹#›</a:t>
            </a:fld>
            <a:endParaRPr lang="en-US" dirty="0"/>
          </a:p>
        </p:txBody>
      </p:sp>
      <p:grpSp>
        <p:nvGrpSpPr>
          <p:cNvPr id="15" name="Group 14"/>
          <p:cNvGrpSpPr/>
          <p:nvPr userDrawn="1"/>
        </p:nvGrpSpPr>
        <p:grpSpPr>
          <a:xfrm>
            <a:off x="0" y="0"/>
            <a:ext cx="12192000" cy="397164"/>
            <a:chOff x="421830" y="1342659"/>
            <a:chExt cx="10018760" cy="290558"/>
          </a:xfrm>
        </p:grpSpPr>
        <p:sp>
          <p:nvSpPr>
            <p:cNvPr id="16" name="Rectangle 15"/>
            <p:cNvSpPr/>
            <p:nvPr userDrawn="1"/>
          </p:nvSpPr>
          <p:spPr>
            <a:xfrm>
              <a:off x="421831" y="1487938"/>
              <a:ext cx="2532791" cy="145279"/>
            </a:xfrm>
            <a:prstGeom prst="rect">
              <a:avLst/>
            </a:prstGeom>
            <a:solidFill>
              <a:srgbClr val="FFFF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7" name="Rectangle 16"/>
            <p:cNvSpPr/>
            <p:nvPr userDrawn="1"/>
          </p:nvSpPr>
          <p:spPr>
            <a:xfrm>
              <a:off x="2928836" y="1487938"/>
              <a:ext cx="2503918" cy="145279"/>
            </a:xfrm>
            <a:prstGeom prst="rect">
              <a:avLst/>
            </a:prstGeom>
            <a:solidFill>
              <a:srgbClr val="FFE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8" name="Rectangle 17"/>
            <p:cNvSpPr/>
            <p:nvPr userDrawn="1"/>
          </p:nvSpPr>
          <p:spPr>
            <a:xfrm>
              <a:off x="5432754" y="1487938"/>
              <a:ext cx="2503918" cy="145279"/>
            </a:xfrm>
            <a:prstGeom prst="rect">
              <a:avLst/>
            </a:prstGeom>
            <a:solidFill>
              <a:srgbClr val="FFD5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9" name="Rectangle 18"/>
            <p:cNvSpPr/>
            <p:nvPr userDrawn="1"/>
          </p:nvSpPr>
          <p:spPr>
            <a:xfrm>
              <a:off x="7936672" y="1487938"/>
              <a:ext cx="2503918" cy="145279"/>
            </a:xfrm>
            <a:prstGeom prst="rect">
              <a:avLst/>
            </a:prstGeom>
            <a:solidFill>
              <a:srgbClr val="E4B4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0" name="Rectangle 19"/>
            <p:cNvSpPr/>
            <p:nvPr userDrawn="1"/>
          </p:nvSpPr>
          <p:spPr>
            <a:xfrm>
              <a:off x="421830" y="1342659"/>
              <a:ext cx="10018759" cy="145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Tree>
    <p:extLst>
      <p:ext uri="{BB962C8B-B14F-4D97-AF65-F5344CB8AC3E}">
        <p14:creationId xmlns:p14="http://schemas.microsoft.com/office/powerpoint/2010/main" val="14585142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377" rtl="0" eaLnBrk="1" latinLnBrk="0" hangingPunct="1">
        <a:lnSpc>
          <a:spcPct val="85000"/>
        </a:lnSpc>
        <a:spcBef>
          <a:spcPct val="0"/>
        </a:spcBef>
        <a:buNone/>
        <a:defRPr sz="3600" b="0" kern="1200" spc="51" baseline="0">
          <a:solidFill>
            <a:schemeClr val="tx1"/>
          </a:solidFill>
          <a:latin typeface="+mj-lt"/>
          <a:ea typeface="+mj-ea"/>
          <a:cs typeface="+mj-cs"/>
        </a:defRPr>
      </a:lvl1pPr>
    </p:titleStyle>
    <p:bodyStyle>
      <a:lvl1pPr marL="288918" indent="-288918" algn="l" defTabSz="914377" rtl="0" eaLnBrk="1" latinLnBrk="0" hangingPunct="1">
        <a:lnSpc>
          <a:spcPct val="100000"/>
        </a:lnSpc>
        <a:spcBef>
          <a:spcPts val="800"/>
        </a:spcBef>
        <a:spcAft>
          <a:spcPts val="800"/>
        </a:spcAft>
        <a:buClr>
          <a:schemeClr val="tx1"/>
        </a:buClr>
        <a:buSzPct val="85000"/>
        <a:buFont typeface="Wingdings" charset="2"/>
        <a:buChar char="§"/>
        <a:defRPr sz="2400" kern="1200">
          <a:solidFill>
            <a:schemeClr val="tx1"/>
          </a:solidFill>
          <a:latin typeface="+mn-lt"/>
          <a:ea typeface="+mn-ea"/>
          <a:cs typeface="+mn-cs"/>
        </a:defRPr>
      </a:lvl1pPr>
      <a:lvl2pPr marL="685783" indent="-228594" algn="l" defTabSz="914377" rtl="0" eaLnBrk="1" latinLnBrk="0" hangingPunct="1">
        <a:lnSpc>
          <a:spcPct val="100000"/>
        </a:lnSpc>
        <a:spcBef>
          <a:spcPts val="800"/>
        </a:spcBef>
        <a:spcAft>
          <a:spcPts val="800"/>
        </a:spcAft>
        <a:buClr>
          <a:schemeClr val="tx1"/>
        </a:buClr>
        <a:buSzPct val="85000"/>
        <a:buFont typeface="Wingdings" charset="2"/>
        <a:buChar char="§"/>
        <a:defRPr sz="2000" kern="1200">
          <a:solidFill>
            <a:schemeClr val="tx1"/>
          </a:solidFill>
          <a:latin typeface="+mn-lt"/>
          <a:ea typeface="+mn-ea"/>
          <a:cs typeface="+mn-cs"/>
        </a:defRPr>
      </a:lvl2pPr>
      <a:lvl3pPr marL="1142971" indent="-228594" algn="l" defTabSz="914377" rtl="0" eaLnBrk="1" latinLnBrk="0" hangingPunct="1">
        <a:lnSpc>
          <a:spcPct val="100000"/>
        </a:lnSpc>
        <a:spcBef>
          <a:spcPts val="800"/>
        </a:spcBef>
        <a:spcAft>
          <a:spcPts val="800"/>
        </a:spcAft>
        <a:buClr>
          <a:schemeClr val="tx1"/>
        </a:buClr>
        <a:buSzPct val="85000"/>
        <a:buFont typeface="Wingdings" charset="2"/>
        <a:buChar char="§"/>
        <a:defRPr sz="1800" kern="1200">
          <a:solidFill>
            <a:schemeClr val="tx1"/>
          </a:solidFill>
          <a:latin typeface="+mn-lt"/>
          <a:ea typeface="+mn-ea"/>
          <a:cs typeface="+mn-cs"/>
        </a:defRPr>
      </a:lvl3pPr>
      <a:lvl4pPr marL="1600160" indent="-228594" algn="l" defTabSz="914377"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4pPr>
      <a:lvl5pPr marL="2057349" indent="-228594" algn="l" defTabSz="914377" rtl="0" eaLnBrk="1" latinLnBrk="0" hangingPunct="1">
        <a:lnSpc>
          <a:spcPct val="100000"/>
        </a:lnSpc>
        <a:spcBef>
          <a:spcPts val="800"/>
        </a:spcBef>
        <a:spcAft>
          <a:spcPts val="800"/>
        </a:spcAft>
        <a:buClr>
          <a:schemeClr val="tx1"/>
        </a:buClr>
        <a:buSzPct val="85000"/>
        <a:buFont typeface="Wingdings" charset="2"/>
        <a:buChar char="§"/>
        <a:defRPr sz="16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Phil 271</a:t>
            </a:r>
            <a:br>
              <a:rPr lang="en-US" dirty="0" smtClean="0"/>
            </a:br>
            <a:r>
              <a:rPr lang="en-US" dirty="0" smtClean="0"/>
              <a:t>Spring 2017</a:t>
            </a:r>
            <a:endParaRPr lang="en-US" dirty="0"/>
          </a:p>
        </p:txBody>
      </p:sp>
      <p:sp>
        <p:nvSpPr>
          <p:cNvPr id="3" name="Subtitle 2"/>
          <p:cNvSpPr>
            <a:spLocks noGrp="1"/>
          </p:cNvSpPr>
          <p:nvPr>
            <p:ph type="subTitle" idx="1"/>
          </p:nvPr>
        </p:nvSpPr>
        <p:spPr/>
        <p:txBody>
          <a:bodyPr/>
          <a:lstStyle/>
          <a:p>
            <a:r>
              <a:rPr lang="en-US" dirty="0" smtClean="0"/>
              <a:t>Lecture 3</a:t>
            </a:r>
            <a:endParaRPr lang="en-US" dirty="0"/>
          </a:p>
        </p:txBody>
      </p:sp>
    </p:spTree>
    <p:extLst>
      <p:ext uri="{BB962C8B-B14F-4D97-AF65-F5344CB8AC3E}">
        <p14:creationId xmlns:p14="http://schemas.microsoft.com/office/powerpoint/2010/main" val="33812428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000000">
                    <a:lumMod val="75000"/>
                    <a:lumOff val="25000"/>
                  </a:srgbClr>
                </a:solidFill>
              </a:rPr>
              <a:t>Why do philosophers seem </a:t>
            </a:r>
            <a:br>
              <a:rPr lang="en-US" dirty="0">
                <a:solidFill>
                  <a:srgbClr val="000000">
                    <a:lumMod val="75000"/>
                    <a:lumOff val="25000"/>
                  </a:srgbClr>
                </a:solidFill>
              </a:rPr>
            </a:br>
            <a:r>
              <a:rPr lang="en-US" dirty="0">
                <a:solidFill>
                  <a:srgbClr val="000000">
                    <a:lumMod val="75000"/>
                    <a:lumOff val="25000"/>
                  </a:srgbClr>
                </a:solidFill>
              </a:rPr>
              <a:t>to be “off topic” so </a:t>
            </a:r>
            <a:r>
              <a:rPr lang="en-US" dirty="0" smtClean="0">
                <a:solidFill>
                  <a:srgbClr val="000000">
                    <a:lumMod val="75000"/>
                    <a:lumOff val="25000"/>
                  </a:srgbClr>
                </a:solidFill>
              </a:rPr>
              <a:t>often?</a:t>
            </a:r>
            <a:endParaRPr lang="en-US" dirty="0"/>
          </a:p>
        </p:txBody>
      </p:sp>
      <p:sp>
        <p:nvSpPr>
          <p:cNvPr id="3" name="Content Placeholder 2"/>
          <p:cNvSpPr>
            <a:spLocks noGrp="1"/>
          </p:cNvSpPr>
          <p:nvPr>
            <p:ph idx="1"/>
          </p:nvPr>
        </p:nvSpPr>
        <p:spPr/>
        <p:txBody>
          <a:bodyPr/>
          <a:lstStyle/>
          <a:p>
            <a:r>
              <a:rPr lang="en-US" sz="2400" dirty="0"/>
              <a:t>Note that </a:t>
            </a:r>
            <a:r>
              <a:rPr lang="en-US" sz="2400" dirty="0" smtClean="0"/>
              <a:t>a critic of a philosophical argument </a:t>
            </a:r>
            <a:r>
              <a:rPr lang="en-US" sz="2400" dirty="0"/>
              <a:t>is providing an </a:t>
            </a:r>
            <a:r>
              <a:rPr lang="en-US" sz="2400" i="1" dirty="0"/>
              <a:t>argument</a:t>
            </a:r>
            <a:r>
              <a:rPr lang="en-US" sz="2400" dirty="0"/>
              <a:t> … but </a:t>
            </a:r>
            <a:r>
              <a:rPr lang="en-US" sz="2400" i="1" dirty="0" smtClean="0"/>
              <a:t>not directly about </a:t>
            </a:r>
            <a:r>
              <a:rPr lang="en-US" sz="2400" i="1" dirty="0"/>
              <a:t>the original </a:t>
            </a:r>
            <a:r>
              <a:rPr lang="en-US" sz="2400" i="1" dirty="0" smtClean="0"/>
              <a:t>subject matter</a:t>
            </a:r>
            <a:r>
              <a:rPr lang="en-US" sz="2400" dirty="0" smtClean="0"/>
              <a:t>. </a:t>
            </a:r>
            <a:r>
              <a:rPr lang="en-US" sz="2400" dirty="0"/>
              <a:t>Instead it’s an argument designed to show that the original argument is not cogent, for instance an argument that a premise is </a:t>
            </a:r>
            <a:r>
              <a:rPr lang="en-US" sz="2400" dirty="0" smtClean="0"/>
              <a:t>unacceptable.</a:t>
            </a:r>
          </a:p>
          <a:p>
            <a:pPr marL="0" indent="0">
              <a:buNone/>
            </a:pPr>
            <a:r>
              <a:rPr lang="en-US" sz="2400" dirty="0" smtClean="0"/>
              <a:t>If someone attacks my argument this way, how can I respond?</a:t>
            </a:r>
          </a:p>
          <a:p>
            <a:pPr>
              <a:buFont typeface="Wingdings" panose="05000000000000000000" pitchFamily="2" charset="2"/>
              <a:buChar char="q"/>
            </a:pPr>
            <a:r>
              <a:rPr lang="en-US" sz="2400" dirty="0"/>
              <a:t> </a:t>
            </a:r>
            <a:r>
              <a:rPr lang="en-US" sz="2400" dirty="0" smtClean="0"/>
              <a:t>Throw in the towel … a less preferred option, usually.</a:t>
            </a:r>
          </a:p>
          <a:p>
            <a:pPr>
              <a:buFont typeface="Wingdings" panose="05000000000000000000" pitchFamily="2" charset="2"/>
              <a:buChar char="q"/>
            </a:pPr>
            <a:r>
              <a:rPr lang="en-US" sz="2400" dirty="0"/>
              <a:t> </a:t>
            </a:r>
            <a:r>
              <a:rPr lang="en-US" sz="2400" dirty="0" smtClean="0"/>
              <a:t>Show that the critic is mistaken … by attacking her argument! So, either by showing that she’s relying on a faulty premise or that </a:t>
            </a:r>
            <a:r>
              <a:rPr lang="en-US" sz="2400" dirty="0" smtClean="0"/>
              <a:t>her</a:t>
            </a:r>
            <a:r>
              <a:rPr lang="en-US" sz="2400" dirty="0" smtClean="0"/>
              <a:t> </a:t>
            </a:r>
            <a:r>
              <a:rPr lang="en-US" sz="2400" dirty="0" smtClean="0"/>
              <a:t>reasoning is faulty</a:t>
            </a:r>
            <a:endParaRPr lang="en-US" sz="2400" dirty="0"/>
          </a:p>
          <a:p>
            <a:endParaRPr lang="en-US" dirty="0"/>
          </a:p>
        </p:txBody>
      </p:sp>
    </p:spTree>
    <p:extLst>
      <p:ext uri="{BB962C8B-B14F-4D97-AF65-F5344CB8AC3E}">
        <p14:creationId xmlns:p14="http://schemas.microsoft.com/office/powerpoint/2010/main" val="1385199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Why do philosophers seem </a:t>
            </a:r>
            <a:r>
              <a:rPr lang="en-US" dirty="0" smtClean="0"/>
              <a:t/>
            </a:r>
            <a:br>
              <a:rPr lang="en-US" dirty="0" smtClean="0"/>
            </a:br>
            <a:r>
              <a:rPr lang="en-US" dirty="0" smtClean="0"/>
              <a:t>to </a:t>
            </a:r>
            <a:r>
              <a:rPr lang="en-US" dirty="0"/>
              <a:t>be </a:t>
            </a:r>
            <a:r>
              <a:rPr lang="en-US" dirty="0" smtClean="0"/>
              <a:t>“off topic” so often</a:t>
            </a:r>
            <a:endParaRPr lang="en-US" dirty="0"/>
          </a:p>
        </p:txBody>
      </p:sp>
      <p:sp>
        <p:nvSpPr>
          <p:cNvPr id="3" name="Content Placeholder 2"/>
          <p:cNvSpPr>
            <a:spLocks noGrp="1"/>
          </p:cNvSpPr>
          <p:nvPr>
            <p:ph idx="1"/>
          </p:nvPr>
        </p:nvSpPr>
        <p:spPr>
          <a:xfrm>
            <a:off x="1097280" y="1845734"/>
            <a:ext cx="10058400" cy="4394428"/>
          </a:xfrm>
        </p:spPr>
        <p:txBody>
          <a:bodyPr>
            <a:normAutofit fontScale="92500" lnSpcReduction="10000"/>
          </a:bodyPr>
          <a:lstStyle/>
          <a:p>
            <a:pPr marL="0" indent="0">
              <a:buNone/>
            </a:pPr>
            <a:r>
              <a:rPr lang="en-US" dirty="0" smtClean="0"/>
              <a:t>This process of argument, counter-argument, counter-counter argument, and so on, is sometimes called the </a:t>
            </a:r>
            <a:r>
              <a:rPr lang="en-US" i="1" dirty="0" smtClean="0"/>
              <a:t>dialectical process</a:t>
            </a:r>
            <a:r>
              <a:rPr lang="en-US" dirty="0" smtClean="0"/>
              <a:t>. </a:t>
            </a:r>
          </a:p>
          <a:p>
            <a:pPr marL="0" indent="0">
              <a:buNone/>
            </a:pPr>
            <a:r>
              <a:rPr lang="en-US" b="1" dirty="0" smtClean="0"/>
              <a:t>Notice how quickly it can lead from a particular topic to a discussion of something we probably didn’t have in mind to start with</a:t>
            </a:r>
            <a:r>
              <a:rPr lang="en-US" dirty="0" smtClean="0"/>
              <a:t>:</a:t>
            </a:r>
          </a:p>
          <a:p>
            <a:pPr marL="0" indent="0">
              <a:buNone/>
            </a:pPr>
            <a:r>
              <a:rPr lang="en-US" dirty="0" smtClean="0"/>
              <a:t>Plato: I have a theory … I call it the theory of the forms, and it explains what makes mathematical claims true …</a:t>
            </a:r>
          </a:p>
          <a:p>
            <a:pPr marL="0" indent="0">
              <a:buNone/>
            </a:pPr>
            <a:r>
              <a:rPr lang="en-US" dirty="0" smtClean="0"/>
              <a:t>Critic: Your theory makes it mysterious how we can know the things we do know about mathematics.</a:t>
            </a:r>
          </a:p>
          <a:p>
            <a:pPr marL="0" indent="0">
              <a:buNone/>
            </a:pPr>
            <a:r>
              <a:rPr lang="en-US" dirty="0" smtClean="0"/>
              <a:t>Defender of Plato: It’s not really a mystery. Humans have a faculty of “mathematical intuition” that is like the physical senses, but allows us to perceive things in “Plato’s heaven”</a:t>
            </a:r>
          </a:p>
          <a:p>
            <a:pPr marL="0" indent="0">
              <a:buNone/>
            </a:pPr>
            <a:r>
              <a:rPr lang="en-US" dirty="0" smtClean="0"/>
              <a:t>Critic: Unlike the physical senses, we have no way to corroborate what this supposed faculty tells us … we can’t </a:t>
            </a:r>
            <a:r>
              <a:rPr lang="en-US" dirty="0" smtClean="0"/>
              <a:t>double-check </a:t>
            </a:r>
            <a:r>
              <a:rPr lang="en-US" dirty="0" smtClean="0"/>
              <a:t>to see whether we’re “seeing clearly” or are in the grip of an illusion …</a:t>
            </a:r>
          </a:p>
          <a:p>
            <a:pPr marL="0" indent="0">
              <a:buNone/>
            </a:pPr>
            <a:r>
              <a:rPr lang="en-US" b="1" dirty="0" smtClean="0"/>
              <a:t>Notice: In no time we’re involved in a discussion of how to tell illusory from veridical perception. We didn’t start there! But it’s a crucial part of this defence of the theory of forms, where we did start.</a:t>
            </a:r>
            <a:endParaRPr lang="en-US" b="1" dirty="0"/>
          </a:p>
        </p:txBody>
      </p:sp>
    </p:spTree>
    <p:extLst>
      <p:ext uri="{BB962C8B-B14F-4D97-AF65-F5344CB8AC3E}">
        <p14:creationId xmlns:p14="http://schemas.microsoft.com/office/powerpoint/2010/main" val="30538326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How strong?</a:t>
            </a:r>
            <a:endParaRPr lang="en-US" dirty="0"/>
          </a:p>
        </p:txBody>
      </p:sp>
      <p:sp>
        <p:nvSpPr>
          <p:cNvPr id="3" name="Content Placeholder 2"/>
          <p:cNvSpPr>
            <a:spLocks noGrp="1"/>
          </p:cNvSpPr>
          <p:nvPr>
            <p:ph idx="1"/>
          </p:nvPr>
        </p:nvSpPr>
        <p:spPr/>
        <p:txBody>
          <a:bodyPr/>
          <a:lstStyle/>
          <a:p>
            <a:r>
              <a:rPr lang="en-US" dirty="0" smtClean="0"/>
              <a:t>The first condition for being a good argument:</a:t>
            </a:r>
          </a:p>
          <a:p>
            <a:pPr lvl="1"/>
            <a:r>
              <a:rPr lang="en-US" dirty="0"/>
              <a:t>The premises support the conclusion---if the premises were correct, that would </a:t>
            </a:r>
            <a:r>
              <a:rPr lang="en-US" b="1" dirty="0"/>
              <a:t>make it likely </a:t>
            </a:r>
            <a:r>
              <a:rPr lang="en-US" dirty="0"/>
              <a:t>that the conclusion was correct </a:t>
            </a:r>
            <a:r>
              <a:rPr lang="en-US" dirty="0" smtClean="0"/>
              <a:t>too</a:t>
            </a:r>
          </a:p>
          <a:p>
            <a:pPr lvl="1"/>
            <a:endParaRPr lang="en-US" dirty="0"/>
          </a:p>
          <a:p>
            <a:r>
              <a:rPr lang="en-US" dirty="0" smtClean="0"/>
              <a:t>This obviously </a:t>
            </a:r>
            <a:r>
              <a:rPr lang="en-US" i="1" dirty="0" smtClean="0"/>
              <a:t>comes in degrees</a:t>
            </a:r>
            <a:r>
              <a:rPr lang="en-US" dirty="0" smtClean="0"/>
              <a:t>. This leads us to an important distinction in philosophy …</a:t>
            </a:r>
          </a:p>
          <a:p>
            <a:r>
              <a:rPr lang="en-US" dirty="0" smtClean="0"/>
              <a:t>An argument is </a:t>
            </a:r>
            <a:r>
              <a:rPr lang="en-US" b="1" i="1" dirty="0" smtClean="0"/>
              <a:t>deductively valid</a:t>
            </a:r>
            <a:r>
              <a:rPr lang="en-US" dirty="0" smtClean="0"/>
              <a:t> when the truth of the premises would </a:t>
            </a:r>
            <a:r>
              <a:rPr lang="en-US" b="1" dirty="0" smtClean="0"/>
              <a:t>guarantee </a:t>
            </a:r>
            <a:r>
              <a:rPr lang="en-US" dirty="0" smtClean="0"/>
              <a:t>the truth of the conclusion.</a:t>
            </a:r>
          </a:p>
          <a:p>
            <a:r>
              <a:rPr lang="en-US" dirty="0" smtClean="0"/>
              <a:t>An argument in which the premises support the conclusion but that is not deductively valid is said to be </a:t>
            </a:r>
            <a:r>
              <a:rPr lang="en-US" b="1" i="1" dirty="0" smtClean="0"/>
              <a:t>inductively strong</a:t>
            </a:r>
            <a:r>
              <a:rPr lang="en-US" i="1" dirty="0" smtClean="0"/>
              <a:t>.</a:t>
            </a:r>
            <a:endParaRPr lang="en-US" dirty="0"/>
          </a:p>
          <a:p>
            <a:pPr lvl="1"/>
            <a:endParaRPr lang="en-US" dirty="0"/>
          </a:p>
        </p:txBody>
      </p:sp>
    </p:spTree>
    <p:extLst>
      <p:ext uri="{BB962C8B-B14F-4D97-AF65-F5344CB8AC3E}">
        <p14:creationId xmlns:p14="http://schemas.microsoft.com/office/powerpoint/2010/main" val="514957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Examples</a:t>
            </a:r>
            <a:endParaRPr lang="en-US" dirty="0"/>
          </a:p>
        </p:txBody>
      </p:sp>
      <p:sp>
        <p:nvSpPr>
          <p:cNvPr id="5" name="Content Placeholder 4"/>
          <p:cNvSpPr>
            <a:spLocks noGrp="1"/>
          </p:cNvSpPr>
          <p:nvPr>
            <p:ph sz="half" idx="1"/>
          </p:nvPr>
        </p:nvSpPr>
        <p:spPr/>
        <p:txBody>
          <a:bodyPr/>
          <a:lstStyle/>
          <a:p>
            <a:r>
              <a:rPr lang="en-US" b="1" dirty="0" smtClean="0"/>
              <a:t>Deductively valid:</a:t>
            </a:r>
            <a:endParaRPr lang="en-US" dirty="0" smtClean="0"/>
          </a:p>
          <a:p>
            <a:r>
              <a:rPr lang="en-US" dirty="0" smtClean="0"/>
              <a:t>Dave is an adult male.</a:t>
            </a:r>
          </a:p>
          <a:p>
            <a:r>
              <a:rPr lang="en-US" dirty="0" smtClean="0"/>
              <a:t>Therefore,</a:t>
            </a:r>
          </a:p>
          <a:p>
            <a:r>
              <a:rPr lang="en-US" dirty="0" smtClean="0"/>
              <a:t>Dave is an adult.</a:t>
            </a:r>
            <a:endParaRPr lang="en-US" dirty="0"/>
          </a:p>
        </p:txBody>
      </p:sp>
      <p:sp>
        <p:nvSpPr>
          <p:cNvPr id="6" name="Content Placeholder 5"/>
          <p:cNvSpPr>
            <a:spLocks noGrp="1"/>
          </p:cNvSpPr>
          <p:nvPr>
            <p:ph sz="half" idx="2"/>
          </p:nvPr>
        </p:nvSpPr>
        <p:spPr/>
        <p:txBody>
          <a:bodyPr/>
          <a:lstStyle/>
          <a:p>
            <a:r>
              <a:rPr lang="en-US" b="1" dirty="0" smtClean="0"/>
              <a:t>Inductively strong:</a:t>
            </a:r>
            <a:endParaRPr lang="en-US" dirty="0" smtClean="0"/>
          </a:p>
          <a:p>
            <a:r>
              <a:rPr lang="en-US" dirty="0" smtClean="0"/>
              <a:t>Dave is a philosopher.</a:t>
            </a:r>
          </a:p>
          <a:p>
            <a:r>
              <a:rPr lang="en-US" dirty="0" smtClean="0"/>
              <a:t>Therefore,</a:t>
            </a:r>
          </a:p>
          <a:p>
            <a:r>
              <a:rPr lang="en-US" dirty="0" smtClean="0"/>
              <a:t>Dave reads a lot of books.</a:t>
            </a:r>
          </a:p>
          <a:p>
            <a:endParaRPr lang="en-US" dirty="0" smtClean="0"/>
          </a:p>
          <a:p>
            <a:r>
              <a:rPr lang="en-US" i="1" dirty="0" smtClean="0"/>
              <a:t>In an inductively strong argument, it is </a:t>
            </a:r>
            <a:r>
              <a:rPr lang="en-US" b="1" i="1" dirty="0" smtClean="0"/>
              <a:t>possible</a:t>
            </a:r>
            <a:r>
              <a:rPr lang="en-US" b="1" dirty="0" smtClean="0"/>
              <a:t> </a:t>
            </a:r>
            <a:r>
              <a:rPr lang="en-US" i="1" dirty="0" smtClean="0"/>
              <a:t>for all the premises to be true and the conclusion false, but it is unlikely. </a:t>
            </a:r>
            <a:endParaRPr lang="en-US" i="1" dirty="0"/>
          </a:p>
        </p:txBody>
      </p:sp>
    </p:spTree>
    <p:extLst>
      <p:ext uri="{BB962C8B-B14F-4D97-AF65-F5344CB8AC3E}">
        <p14:creationId xmlns:p14="http://schemas.microsoft.com/office/powerpoint/2010/main" val="2227791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There are different kinds of inductive argument: here are two important ones</a:t>
            </a:r>
            <a:endParaRPr lang="en-US" dirty="0"/>
          </a:p>
        </p:txBody>
      </p:sp>
      <p:sp>
        <p:nvSpPr>
          <p:cNvPr id="3" name="Content Placeholder 2"/>
          <p:cNvSpPr>
            <a:spLocks noGrp="1"/>
          </p:cNvSpPr>
          <p:nvPr>
            <p:ph sz="half" idx="1"/>
          </p:nvPr>
        </p:nvSpPr>
        <p:spPr/>
        <p:txBody>
          <a:bodyPr/>
          <a:lstStyle/>
          <a:p>
            <a:r>
              <a:rPr lang="en-US" b="1" dirty="0" smtClean="0"/>
              <a:t>Enumerative induction:</a:t>
            </a:r>
            <a:endParaRPr lang="en-US" dirty="0" smtClean="0"/>
          </a:p>
          <a:p>
            <a:r>
              <a:rPr lang="en-US" dirty="0" smtClean="0"/>
              <a:t>Conclude on the basis of </a:t>
            </a:r>
            <a:r>
              <a:rPr lang="en-US" i="1" dirty="0" smtClean="0"/>
              <a:t>observed cases</a:t>
            </a:r>
            <a:r>
              <a:rPr lang="en-US" dirty="0" smtClean="0"/>
              <a:t> that unobserved cases will be similar.</a:t>
            </a:r>
          </a:p>
          <a:p>
            <a:r>
              <a:rPr lang="en-US" i="1" dirty="0" smtClean="0"/>
              <a:t>Dave is a philosopher, and he’s boring.</a:t>
            </a:r>
          </a:p>
          <a:p>
            <a:r>
              <a:rPr lang="en-US" i="1" dirty="0" smtClean="0"/>
              <a:t>Jill is a philosopher, and she’s boring.</a:t>
            </a:r>
          </a:p>
          <a:p>
            <a:r>
              <a:rPr lang="en-US" i="1" dirty="0" smtClean="0"/>
              <a:t>[many other instances … ]</a:t>
            </a:r>
          </a:p>
          <a:p>
            <a:r>
              <a:rPr lang="en-US" i="1" dirty="0" smtClean="0"/>
              <a:t>Therefore,</a:t>
            </a:r>
          </a:p>
          <a:p>
            <a:r>
              <a:rPr lang="en-US" i="1" dirty="0" smtClean="0"/>
              <a:t>All philosophers are boring.</a:t>
            </a:r>
          </a:p>
        </p:txBody>
      </p:sp>
      <p:sp>
        <p:nvSpPr>
          <p:cNvPr id="4" name="Content Placeholder 3"/>
          <p:cNvSpPr>
            <a:spLocks noGrp="1"/>
          </p:cNvSpPr>
          <p:nvPr>
            <p:ph sz="half" idx="2"/>
          </p:nvPr>
        </p:nvSpPr>
        <p:spPr/>
        <p:txBody>
          <a:bodyPr/>
          <a:lstStyle/>
          <a:p>
            <a:r>
              <a:rPr lang="en-US" b="1" dirty="0" smtClean="0"/>
              <a:t>Inference to the best explanation:</a:t>
            </a:r>
            <a:endParaRPr lang="en-US" dirty="0" smtClean="0"/>
          </a:p>
          <a:p>
            <a:r>
              <a:rPr lang="en-US" dirty="0" smtClean="0"/>
              <a:t>Notice that if something were true, it would explain something we know to be true and that it is better than other </a:t>
            </a:r>
            <a:r>
              <a:rPr lang="en-US" dirty="0" smtClean="0"/>
              <a:t>explanations of that truth, </a:t>
            </a:r>
            <a:r>
              <a:rPr lang="en-US" dirty="0" smtClean="0"/>
              <a:t>so infer that it </a:t>
            </a:r>
            <a:r>
              <a:rPr lang="en-US" dirty="0" smtClean="0"/>
              <a:t>the explanation is</a:t>
            </a:r>
            <a:r>
              <a:rPr lang="en-US" dirty="0" smtClean="0"/>
              <a:t> </a:t>
            </a:r>
            <a:r>
              <a:rPr lang="en-US" dirty="0" smtClean="0"/>
              <a:t>probably correct.</a:t>
            </a:r>
          </a:p>
          <a:p>
            <a:r>
              <a:rPr lang="en-US" i="1" dirty="0" smtClean="0"/>
              <a:t>I hear scratching in the walls at night.</a:t>
            </a:r>
          </a:p>
          <a:p>
            <a:r>
              <a:rPr lang="en-US" i="1" dirty="0" smtClean="0"/>
              <a:t>What looks like caraway seeds have started appearing along the baseboards.</a:t>
            </a:r>
          </a:p>
          <a:p>
            <a:r>
              <a:rPr lang="en-US" i="1" dirty="0" smtClean="0"/>
              <a:t>Therefore,</a:t>
            </a:r>
          </a:p>
          <a:p>
            <a:r>
              <a:rPr lang="en-US" i="1" dirty="0" smtClean="0"/>
              <a:t>Mice have moved into my house.</a:t>
            </a:r>
            <a:endParaRPr lang="en-US" i="1" dirty="0"/>
          </a:p>
        </p:txBody>
      </p:sp>
    </p:spTree>
    <p:extLst>
      <p:ext uri="{BB962C8B-B14F-4D97-AF65-F5344CB8AC3E}">
        <p14:creationId xmlns:p14="http://schemas.microsoft.com/office/powerpoint/2010/main" val="995950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Postulates and Common Notions</a:t>
            </a:r>
            <a:endParaRPr lang="en-US" dirty="0"/>
          </a:p>
        </p:txBody>
      </p:sp>
      <p:sp>
        <p:nvSpPr>
          <p:cNvPr id="5" name="Content Placeholder 4"/>
          <p:cNvSpPr>
            <a:spLocks noGrp="1"/>
          </p:cNvSpPr>
          <p:nvPr>
            <p:ph idx="1"/>
          </p:nvPr>
        </p:nvSpPr>
        <p:spPr>
          <a:xfrm>
            <a:off x="1097280" y="1845734"/>
            <a:ext cx="10058400" cy="4349004"/>
          </a:xfrm>
        </p:spPr>
        <p:txBody>
          <a:bodyPr>
            <a:normAutofit fontScale="77500" lnSpcReduction="20000"/>
          </a:bodyPr>
          <a:lstStyle/>
          <a:p>
            <a:pPr marL="0" indent="0">
              <a:buNone/>
            </a:pPr>
            <a:r>
              <a:rPr lang="en-US" b="1" dirty="0" smtClean="0"/>
              <a:t>Common notions:</a:t>
            </a:r>
          </a:p>
          <a:p>
            <a:pPr marL="457200" indent="-457200">
              <a:buFont typeface="+mj-lt"/>
              <a:buAutoNum type="arabicPeriod"/>
            </a:pPr>
            <a:r>
              <a:rPr lang="en-US" dirty="0" smtClean="0"/>
              <a:t>Things </a:t>
            </a:r>
            <a:r>
              <a:rPr lang="en-US" dirty="0"/>
              <a:t>which are equal to the same thing are also equal to one another</a:t>
            </a:r>
            <a:r>
              <a:rPr lang="en-US" dirty="0" smtClean="0"/>
              <a:t>.</a:t>
            </a:r>
            <a:endParaRPr lang="en-US" dirty="0"/>
          </a:p>
          <a:p>
            <a:pPr marL="457200" indent="-457200">
              <a:buFont typeface="+mj-lt"/>
              <a:buAutoNum type="arabicPeriod"/>
            </a:pPr>
            <a:r>
              <a:rPr lang="en-US" dirty="0" smtClean="0"/>
              <a:t>If </a:t>
            </a:r>
            <a:r>
              <a:rPr lang="en-US" dirty="0"/>
              <a:t>equals are added to equals, the whole are equal</a:t>
            </a:r>
            <a:r>
              <a:rPr lang="en-US" dirty="0" smtClean="0"/>
              <a:t>.</a:t>
            </a:r>
            <a:endParaRPr lang="en-US" dirty="0"/>
          </a:p>
          <a:p>
            <a:pPr marL="457200" indent="-457200">
              <a:buFont typeface="+mj-lt"/>
              <a:buAutoNum type="arabicPeriod"/>
            </a:pPr>
            <a:r>
              <a:rPr lang="en-US" dirty="0" smtClean="0"/>
              <a:t>If </a:t>
            </a:r>
            <a:r>
              <a:rPr lang="en-US" dirty="0"/>
              <a:t>equals be subtracted from equals, the remainders are equal</a:t>
            </a:r>
            <a:r>
              <a:rPr lang="en-US" dirty="0" smtClean="0"/>
              <a:t>.</a:t>
            </a:r>
            <a:endParaRPr lang="en-US" dirty="0"/>
          </a:p>
          <a:p>
            <a:pPr marL="457200" indent="-457200">
              <a:buFont typeface="+mj-lt"/>
              <a:buAutoNum type="arabicPeriod"/>
            </a:pPr>
            <a:r>
              <a:rPr lang="en-US" dirty="0" smtClean="0"/>
              <a:t>Things </a:t>
            </a:r>
            <a:r>
              <a:rPr lang="en-US" dirty="0"/>
              <a:t>which coincide with one another are equal to one another.</a:t>
            </a:r>
          </a:p>
          <a:p>
            <a:pPr marL="457200" indent="-457200">
              <a:buFont typeface="+mj-lt"/>
              <a:buAutoNum type="arabicPeriod"/>
            </a:pPr>
            <a:r>
              <a:rPr lang="en-US" dirty="0" smtClean="0"/>
              <a:t>The </a:t>
            </a:r>
            <a:r>
              <a:rPr lang="en-US" dirty="0"/>
              <a:t>whole is greater than the part</a:t>
            </a:r>
            <a:r>
              <a:rPr lang="en-US" dirty="0" smtClean="0"/>
              <a:t>.</a:t>
            </a:r>
          </a:p>
          <a:p>
            <a:pPr marL="0" indent="0">
              <a:buNone/>
            </a:pPr>
            <a:r>
              <a:rPr lang="en-US" b="1" dirty="0" smtClean="0"/>
              <a:t>Postulates:</a:t>
            </a:r>
          </a:p>
          <a:p>
            <a:pPr marL="457200" indent="-457200">
              <a:buFont typeface="+mj-lt"/>
              <a:buAutoNum type="arabicPeriod"/>
            </a:pPr>
            <a:r>
              <a:rPr lang="en-US" dirty="0" smtClean="0"/>
              <a:t>A straight line segment can be drawn connecting any two points</a:t>
            </a:r>
            <a:endParaRPr lang="en-US" dirty="0"/>
          </a:p>
          <a:p>
            <a:pPr marL="457200" indent="-457200">
              <a:buFont typeface="+mj-lt"/>
              <a:buAutoNum type="arabicPeriod"/>
            </a:pPr>
            <a:r>
              <a:rPr lang="en-US" dirty="0" smtClean="0"/>
              <a:t>Any straight line segment can be extended indefinitely in </a:t>
            </a:r>
            <a:r>
              <a:rPr lang="en-US" dirty="0"/>
              <a:t>a straight line</a:t>
            </a:r>
            <a:r>
              <a:rPr lang="en-US" dirty="0" smtClean="0"/>
              <a:t>.</a:t>
            </a:r>
            <a:endParaRPr lang="en-US" dirty="0"/>
          </a:p>
          <a:p>
            <a:pPr marL="457200" indent="-457200">
              <a:buFont typeface="+mj-lt"/>
              <a:buAutoNum type="arabicPeriod"/>
            </a:pPr>
            <a:r>
              <a:rPr lang="en-US" dirty="0"/>
              <a:t>Given any straight </a:t>
            </a:r>
            <a:r>
              <a:rPr lang="en-US" dirty="0" smtClean="0"/>
              <a:t>line segment, </a:t>
            </a:r>
            <a:r>
              <a:rPr lang="en-US" dirty="0"/>
              <a:t>a </a:t>
            </a:r>
            <a:r>
              <a:rPr lang="en-US" dirty="0" smtClean="0"/>
              <a:t>circle </a:t>
            </a:r>
            <a:r>
              <a:rPr lang="en-US" dirty="0"/>
              <a:t>can be drawn having the segment as </a:t>
            </a:r>
            <a:r>
              <a:rPr lang="en-US" dirty="0" smtClean="0"/>
              <a:t>radius </a:t>
            </a:r>
            <a:r>
              <a:rPr lang="en-US" dirty="0"/>
              <a:t>and one endpoint as center. </a:t>
            </a:r>
            <a:endParaRPr lang="en-US" dirty="0" smtClean="0"/>
          </a:p>
          <a:p>
            <a:pPr marL="457200" indent="-457200">
              <a:buFont typeface="+mj-lt"/>
              <a:buAutoNum type="arabicPeriod"/>
            </a:pPr>
            <a:r>
              <a:rPr lang="en-US" dirty="0" smtClean="0"/>
              <a:t>That </a:t>
            </a:r>
            <a:r>
              <a:rPr lang="en-US" dirty="0"/>
              <a:t>all right angles are </a:t>
            </a:r>
            <a:r>
              <a:rPr lang="en-US" dirty="0" smtClean="0"/>
              <a:t>congruent.</a:t>
            </a:r>
            <a:endParaRPr lang="en-US" dirty="0"/>
          </a:p>
          <a:p>
            <a:pPr marL="457200" indent="-457200">
              <a:buFont typeface="+mj-lt"/>
              <a:buAutoNum type="arabicPeriod"/>
            </a:pPr>
            <a:r>
              <a:rPr lang="en-US" dirty="0"/>
              <a:t>If two lines are drawn which </a:t>
            </a:r>
            <a:r>
              <a:rPr lang="en-US" dirty="0" smtClean="0"/>
              <a:t>intersect </a:t>
            </a:r>
            <a:r>
              <a:rPr lang="en-US" dirty="0"/>
              <a:t>a third in such a way that the sum of the inner angles on one side is less than two right angles, then the two lines inevitably must </a:t>
            </a:r>
            <a:r>
              <a:rPr lang="en-US" dirty="0" smtClean="0"/>
              <a:t>intersect   each </a:t>
            </a:r>
            <a:r>
              <a:rPr lang="en-US" dirty="0"/>
              <a:t>other on that side if extended far enough</a:t>
            </a:r>
            <a:r>
              <a:rPr lang="en-US" dirty="0" smtClean="0"/>
              <a:t>.</a:t>
            </a:r>
            <a:endParaRPr lang="en-US" dirty="0"/>
          </a:p>
        </p:txBody>
      </p:sp>
    </p:spTree>
    <p:extLst>
      <p:ext uri="{BB962C8B-B14F-4D97-AF65-F5344CB8AC3E}">
        <p14:creationId xmlns:p14="http://schemas.microsoft.com/office/powerpoint/2010/main" val="27155339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A strong claim … in disguise as a distinction</a:t>
            </a:r>
            <a:endParaRPr lang="en-US" dirty="0"/>
          </a:p>
        </p:txBody>
      </p:sp>
      <p:sp>
        <p:nvSpPr>
          <p:cNvPr id="5" name="Content Placeholder 4"/>
          <p:cNvSpPr>
            <a:spLocks noGrp="1"/>
          </p:cNvSpPr>
          <p:nvPr>
            <p:ph sz="half" idx="1"/>
          </p:nvPr>
        </p:nvSpPr>
        <p:spPr>
          <a:xfrm>
            <a:off x="1097279" y="1845734"/>
            <a:ext cx="7021110" cy="4023360"/>
          </a:xfrm>
        </p:spPr>
        <p:txBody>
          <a:bodyPr>
            <a:normAutofit fontScale="92500" lnSpcReduction="20000"/>
          </a:bodyPr>
          <a:lstStyle/>
          <a:p>
            <a:r>
              <a:rPr lang="en-US" dirty="0"/>
              <a:t>All the objects of human reason or enquiry may naturally be divided into two kinds, to wit, relations of ideas, and matters of fact. Of the first kind are the sciences of geometry, algebra, and arithmetic, and in short, every affirmation which is either intuitively or demonstratively certain. </a:t>
            </a:r>
            <a:r>
              <a:rPr lang="en-US" dirty="0" smtClean="0"/>
              <a:t>…</a:t>
            </a:r>
          </a:p>
          <a:p>
            <a:r>
              <a:rPr lang="en-US" dirty="0" smtClean="0"/>
              <a:t>Propositions </a:t>
            </a:r>
            <a:r>
              <a:rPr lang="en-US" dirty="0"/>
              <a:t>of this kind are </a:t>
            </a:r>
            <a:r>
              <a:rPr lang="en-US" b="1" dirty="0"/>
              <a:t>discoverable by the mere operation of thought</a:t>
            </a:r>
            <a:r>
              <a:rPr lang="en-US" dirty="0"/>
              <a:t>, without dependence on what is anywhere existent in the universe. </a:t>
            </a:r>
            <a:endParaRPr lang="en-US" dirty="0" smtClean="0"/>
          </a:p>
          <a:p>
            <a:r>
              <a:rPr lang="en-US" dirty="0" smtClean="0"/>
              <a:t>Matters </a:t>
            </a:r>
            <a:r>
              <a:rPr lang="en-US" dirty="0"/>
              <a:t>of fact, which are the second objects of human reason, are not ascertained in the same manner; nor is our evidence of their truth, however great, of a like nature with the foregoing. </a:t>
            </a:r>
            <a:r>
              <a:rPr lang="en-US" b="1" dirty="0"/>
              <a:t>The contrary of every matter of fact is still possible</a:t>
            </a:r>
            <a:r>
              <a:rPr lang="en-US" dirty="0"/>
              <a:t>, </a:t>
            </a:r>
            <a:r>
              <a:rPr lang="en-US" b="1" dirty="0"/>
              <a:t>because it can never imply a contradiction</a:t>
            </a:r>
            <a:r>
              <a:rPr lang="en-US" dirty="0"/>
              <a:t>, and is conceived by the mind with the same facility and distinctness, as if ever so conformable to reality. </a:t>
            </a:r>
            <a:endParaRPr lang="en-US" dirty="0" smtClean="0"/>
          </a:p>
          <a:p>
            <a:pPr algn="r"/>
            <a:r>
              <a:rPr lang="en-US" dirty="0" smtClean="0"/>
              <a:t>David Hume, 1772</a:t>
            </a:r>
            <a:endParaRPr lang="en-US" dirty="0"/>
          </a:p>
        </p:txBody>
      </p:sp>
      <p:pic>
        <p:nvPicPr>
          <p:cNvPr id="7" name="Content Placeholder 6"/>
          <p:cNvPicPr>
            <a:picLocks noGrp="1" noChangeAspect="1"/>
          </p:cNvPicPr>
          <p:nvPr>
            <p:ph sz="half" idx="2"/>
          </p:nvPr>
        </p:nvPicPr>
        <p:blipFill>
          <a:blip r:embed="rId2"/>
          <a:stretch>
            <a:fillRect/>
          </a:stretch>
        </p:blipFill>
        <p:spPr>
          <a:xfrm>
            <a:off x="8860155" y="2366751"/>
            <a:ext cx="2295525" cy="2981325"/>
          </a:xfrm>
          <a:prstGeom prst="rect">
            <a:avLst/>
          </a:prstGeom>
        </p:spPr>
      </p:pic>
    </p:spTree>
    <p:extLst>
      <p:ext uri="{BB962C8B-B14F-4D97-AF65-F5344CB8AC3E}">
        <p14:creationId xmlns:p14="http://schemas.microsoft.com/office/powerpoint/2010/main" val="1409540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we want to cover today</a:t>
            </a:r>
            <a:endParaRPr lang="en-US" dirty="0"/>
          </a:p>
        </p:txBody>
      </p:sp>
      <p:sp>
        <p:nvSpPr>
          <p:cNvPr id="3" name="Content Placeholder 2"/>
          <p:cNvSpPr>
            <a:spLocks noGrp="1"/>
          </p:cNvSpPr>
          <p:nvPr>
            <p:ph idx="1"/>
          </p:nvPr>
        </p:nvSpPr>
        <p:spPr/>
        <p:txBody>
          <a:bodyPr>
            <a:normAutofit fontScale="92500" lnSpcReduction="20000"/>
          </a:bodyPr>
          <a:lstStyle/>
          <a:p>
            <a:r>
              <a:rPr lang="en-US" sz="2400" dirty="0" smtClean="0"/>
              <a:t>A bit of a grab-bag … to understand Kant and Mill, it will really help to have some background ideas to draw on. So a lot of this is stage setting</a:t>
            </a:r>
          </a:p>
          <a:p>
            <a:pPr>
              <a:buFont typeface="Wingdings" panose="05000000000000000000" pitchFamily="2" charset="2"/>
              <a:buChar char="q"/>
            </a:pPr>
            <a:r>
              <a:rPr lang="en-US" sz="2400" dirty="0" smtClean="0"/>
              <a:t> Prelims: some “rules of the game” for the class ... </a:t>
            </a:r>
          </a:p>
          <a:p>
            <a:pPr>
              <a:buFont typeface="Wingdings" panose="05000000000000000000" pitchFamily="2" charset="2"/>
              <a:buChar char="q"/>
            </a:pPr>
            <a:r>
              <a:rPr lang="en-US" sz="2400" dirty="0"/>
              <a:t> </a:t>
            </a:r>
            <a:r>
              <a:rPr lang="en-US" sz="2400" dirty="0" smtClean="0"/>
              <a:t>Some “when are we doing philosophy?” discussion (this part on slides, for reference)</a:t>
            </a:r>
          </a:p>
          <a:p>
            <a:pPr lvl="1">
              <a:buFont typeface="Wingdings" panose="05000000000000000000" pitchFamily="2" charset="2"/>
              <a:buChar char="q"/>
            </a:pPr>
            <a:r>
              <a:rPr lang="en-US" sz="2200" dirty="0"/>
              <a:t> </a:t>
            </a:r>
            <a:r>
              <a:rPr lang="en-US" sz="2200" dirty="0" smtClean="0"/>
              <a:t>Arguments, inductive vs. deductive arguments, dialectic </a:t>
            </a:r>
          </a:p>
          <a:p>
            <a:pPr>
              <a:buFont typeface="Wingdings" panose="05000000000000000000" pitchFamily="2" charset="2"/>
              <a:buChar char="q"/>
            </a:pPr>
            <a:r>
              <a:rPr lang="en-US" sz="2400" dirty="0"/>
              <a:t> </a:t>
            </a:r>
            <a:r>
              <a:rPr lang="en-US" sz="2400" dirty="0" smtClean="0"/>
              <a:t>Important concepts</a:t>
            </a:r>
          </a:p>
          <a:p>
            <a:pPr lvl="1">
              <a:buFont typeface="Wingdings" panose="05000000000000000000" pitchFamily="2" charset="2"/>
              <a:buChar char="q"/>
            </a:pPr>
            <a:r>
              <a:rPr lang="en-US" sz="2200" dirty="0" smtClean="0"/>
              <a:t>Axioms, self-evidence, etc.</a:t>
            </a:r>
          </a:p>
          <a:p>
            <a:pPr lvl="1">
              <a:buFont typeface="Wingdings" panose="05000000000000000000" pitchFamily="2" charset="2"/>
              <a:buChar char="q"/>
            </a:pPr>
            <a:r>
              <a:rPr lang="en-US" sz="2200" dirty="0" smtClean="0"/>
              <a:t>Necessity, possibility, contingency </a:t>
            </a:r>
          </a:p>
          <a:p>
            <a:pPr lvl="1">
              <a:buFont typeface="Wingdings" panose="05000000000000000000" pitchFamily="2" charset="2"/>
              <a:buChar char="q"/>
            </a:pPr>
            <a:r>
              <a:rPr lang="en-US" sz="2200" dirty="0"/>
              <a:t> </a:t>
            </a:r>
            <a:r>
              <a:rPr lang="en-US" sz="2200" dirty="0" smtClean="0"/>
              <a:t>Relations of ideas/matters of fact</a:t>
            </a:r>
          </a:p>
          <a:p>
            <a:pPr lvl="1">
              <a:buFont typeface="Wingdings" panose="05000000000000000000" pitchFamily="2" charset="2"/>
              <a:buChar char="q"/>
            </a:pPr>
            <a:r>
              <a:rPr lang="en-US" sz="2200" dirty="0"/>
              <a:t> </a:t>
            </a:r>
            <a:r>
              <a:rPr lang="en-US" sz="2200" dirty="0" smtClean="0"/>
              <a:t>A priori and a posteriori truths</a:t>
            </a:r>
          </a:p>
          <a:p>
            <a:pPr lvl="1">
              <a:buFont typeface="Wingdings" panose="05000000000000000000" pitchFamily="2" charset="2"/>
              <a:buChar char="q"/>
            </a:pPr>
            <a:r>
              <a:rPr lang="en-US" sz="2200" dirty="0"/>
              <a:t> </a:t>
            </a:r>
            <a:r>
              <a:rPr lang="en-US" sz="2200" dirty="0" smtClean="0"/>
              <a:t>Analytic and synthetic truths</a:t>
            </a:r>
          </a:p>
          <a:p>
            <a:pPr lvl="1">
              <a:buFont typeface="Wingdings" panose="05000000000000000000" pitchFamily="2" charset="2"/>
              <a:buChar char="q"/>
            </a:pPr>
            <a:r>
              <a:rPr lang="en-US" sz="2200" dirty="0"/>
              <a:t> </a:t>
            </a:r>
            <a:r>
              <a:rPr lang="en-US" sz="2200" dirty="0" smtClean="0"/>
              <a:t>Rationalism and Empiricism</a:t>
            </a:r>
            <a:endParaRPr lang="en-US" sz="2200" dirty="0"/>
          </a:p>
        </p:txBody>
      </p:sp>
    </p:spTree>
    <p:extLst>
      <p:ext uri="{BB962C8B-B14F-4D97-AF65-F5344CB8AC3E}">
        <p14:creationId xmlns:p14="http://schemas.microsoft.com/office/powerpoint/2010/main" val="1774021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 bit about how philosophy happens …</a:t>
            </a:r>
            <a:endParaRPr lang="en-US" dirty="0"/>
          </a:p>
        </p:txBody>
      </p:sp>
      <p:sp>
        <p:nvSpPr>
          <p:cNvPr id="4" name="Content Placeholder 3"/>
          <p:cNvSpPr>
            <a:spLocks noGrp="1"/>
          </p:cNvSpPr>
          <p:nvPr>
            <p:ph sz="half" idx="1"/>
          </p:nvPr>
        </p:nvSpPr>
        <p:spPr/>
        <p:txBody>
          <a:bodyPr/>
          <a:lstStyle/>
          <a:p>
            <a:pPr marL="0" indent="0">
              <a:buNone/>
            </a:pPr>
            <a:r>
              <a:rPr lang="en-US" dirty="0" smtClean="0"/>
              <a:t>Maybe it’s true that philosophers can be annoying, but popular culture might mislead us about what makes them annoying …</a:t>
            </a:r>
          </a:p>
          <a:p>
            <a:pPr marL="0" indent="0">
              <a:buNone/>
            </a:pPr>
            <a:endParaRPr lang="en-US" dirty="0"/>
          </a:p>
          <a:p>
            <a:pPr marL="0" indent="0">
              <a:buNone/>
            </a:pPr>
            <a:r>
              <a:rPr lang="en-US" dirty="0" smtClean="0"/>
              <a:t>Rather than thinking of philosophy as merely holding or stating opinions on important “philosophical questions,” it’s helpful to think of philosophical inquiry as a </a:t>
            </a:r>
            <a:r>
              <a:rPr lang="en-US" i="1" dirty="0" smtClean="0"/>
              <a:t>process involving more than one participant</a:t>
            </a:r>
          </a:p>
          <a:p>
            <a:pPr marL="0" indent="0">
              <a:buNone/>
            </a:pPr>
            <a:r>
              <a:rPr lang="en-US" dirty="0" smtClean="0"/>
              <a:t>Remember </a:t>
            </a:r>
            <a:r>
              <a:rPr lang="en-US" dirty="0" smtClean="0"/>
              <a:t>the following </a:t>
            </a:r>
            <a:r>
              <a:rPr lang="en-US" dirty="0" smtClean="0"/>
              <a:t>slide from last </a:t>
            </a:r>
            <a:r>
              <a:rPr lang="en-US" dirty="0" smtClean="0"/>
              <a:t>week?</a:t>
            </a:r>
            <a:endParaRPr lang="en-US" dirty="0" smtClean="0"/>
          </a:p>
          <a:p>
            <a:pPr marL="0" indent="0">
              <a:buNone/>
            </a:pPr>
            <a:endParaRPr lang="en-US" dirty="0" smtClean="0"/>
          </a:p>
        </p:txBody>
      </p:sp>
      <p:pic>
        <p:nvPicPr>
          <p:cNvPr id="6" name="Content Placeholder 5"/>
          <p:cNvPicPr>
            <a:picLocks noGrp="1" noChangeAspect="1"/>
          </p:cNvPicPr>
          <p:nvPr>
            <p:ph sz="half" idx="2"/>
          </p:nvPr>
        </p:nvPicPr>
        <p:blipFill>
          <a:blip r:embed="rId2"/>
          <a:stretch>
            <a:fillRect/>
          </a:stretch>
        </p:blipFill>
        <p:spPr>
          <a:xfrm>
            <a:off x="7132165" y="2214048"/>
            <a:ext cx="3309294" cy="2815152"/>
          </a:xfrm>
          <a:prstGeom prst="rect">
            <a:avLst/>
          </a:prstGeom>
        </p:spPr>
      </p:pic>
      <p:sp>
        <p:nvSpPr>
          <p:cNvPr id="3" name="TextBox 2"/>
          <p:cNvSpPr txBox="1"/>
          <p:nvPr/>
        </p:nvSpPr>
        <p:spPr>
          <a:xfrm>
            <a:off x="7132165" y="5412259"/>
            <a:ext cx="3494646" cy="369332"/>
          </a:xfrm>
          <a:prstGeom prst="rect">
            <a:avLst/>
          </a:prstGeom>
          <a:noFill/>
        </p:spPr>
        <p:txBody>
          <a:bodyPr wrap="square" rtlCol="0">
            <a:spAutoFit/>
          </a:bodyPr>
          <a:lstStyle/>
          <a:p>
            <a:r>
              <a:rPr lang="en-US" b="1" dirty="0" smtClean="0"/>
              <a:t>A misconception about philosophy</a:t>
            </a:r>
            <a:endParaRPr lang="en-US" b="1" dirty="0"/>
          </a:p>
        </p:txBody>
      </p:sp>
    </p:spTree>
    <p:extLst>
      <p:ext uri="{BB962C8B-B14F-4D97-AF65-F5344CB8AC3E}">
        <p14:creationId xmlns:p14="http://schemas.microsoft.com/office/powerpoint/2010/main" val="1222883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Charybdis and Scylla?</a:t>
            </a:r>
            <a:endParaRPr lang="en-US" dirty="0"/>
          </a:p>
        </p:txBody>
      </p:sp>
      <p:sp>
        <p:nvSpPr>
          <p:cNvPr id="4" name="Content Placeholder 3"/>
          <p:cNvSpPr>
            <a:spLocks noGrp="1"/>
          </p:cNvSpPr>
          <p:nvPr>
            <p:ph sz="half" idx="1"/>
          </p:nvPr>
        </p:nvSpPr>
        <p:spPr/>
        <p:txBody>
          <a:bodyPr/>
          <a:lstStyle/>
          <a:p>
            <a:endParaRPr lang="en-US" dirty="0" smtClean="0"/>
          </a:p>
          <a:p>
            <a:r>
              <a:rPr lang="en-US" b="1" dirty="0" smtClean="0"/>
              <a:t>Platonism</a:t>
            </a:r>
            <a:r>
              <a:rPr lang="en-US" dirty="0" smtClean="0"/>
              <a:t> gives us good </a:t>
            </a:r>
            <a:r>
              <a:rPr lang="en-US" dirty="0" err="1" smtClean="0"/>
              <a:t>truthmakers</a:t>
            </a:r>
            <a:r>
              <a:rPr lang="en-US" dirty="0" smtClean="0"/>
              <a:t>, but sticks us with embarrassing epistemological theories</a:t>
            </a:r>
          </a:p>
          <a:p>
            <a:r>
              <a:rPr lang="en-US" b="1" dirty="0" smtClean="0"/>
              <a:t>Aristotle’s views</a:t>
            </a:r>
            <a:r>
              <a:rPr lang="en-US" dirty="0" smtClean="0"/>
              <a:t> link up better with sensible ideas about how we come to know things, but seem to stick us with theories that imply that clearly true mathematical claims come out false …</a:t>
            </a:r>
          </a:p>
          <a:p>
            <a:r>
              <a:rPr lang="en-US" b="1" dirty="0" smtClean="0"/>
              <a:t>Can we do better than having to say “okay, pick your poison?”</a:t>
            </a:r>
            <a:endParaRPr lang="en-US" b="1" dirty="0"/>
          </a:p>
        </p:txBody>
      </p:sp>
      <p:pic>
        <p:nvPicPr>
          <p:cNvPr id="1026" name="Picture 2" descr="Image result for charybdis and scylla"/>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6218238" y="1949021"/>
            <a:ext cx="4937125" cy="3817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81213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More than opinions</a:t>
            </a:r>
            <a:endParaRPr lang="en-US" dirty="0"/>
          </a:p>
        </p:txBody>
      </p:sp>
      <p:sp>
        <p:nvSpPr>
          <p:cNvPr id="5" name="Content Placeholder 4"/>
          <p:cNvSpPr>
            <a:spLocks noGrp="1"/>
          </p:cNvSpPr>
          <p:nvPr>
            <p:ph idx="1"/>
          </p:nvPr>
        </p:nvSpPr>
        <p:spPr/>
        <p:txBody>
          <a:bodyPr/>
          <a:lstStyle/>
          <a:p>
            <a:pPr marL="285750" lvl="0" indent="-285750" defTabSz="457200">
              <a:lnSpc>
                <a:spcPct val="100000"/>
              </a:lnSpc>
              <a:spcBef>
                <a:spcPct val="20000"/>
              </a:spcBef>
              <a:spcAft>
                <a:spcPts val="600"/>
              </a:spcAft>
              <a:buClr>
                <a:srgbClr val="83992A"/>
              </a:buClr>
              <a:buSzPct val="115000"/>
              <a:buFont typeface="Arial"/>
              <a:buChar char="•"/>
            </a:pPr>
            <a:r>
              <a:rPr lang="en-US" sz="2800" dirty="0">
                <a:solidFill>
                  <a:prstClr val="black">
                    <a:lumMod val="85000"/>
                    <a:lumOff val="15000"/>
                  </a:prstClr>
                </a:solidFill>
                <a:latin typeface="Garamond" panose="02020404030301010803"/>
              </a:rPr>
              <a:t>It </a:t>
            </a:r>
            <a:r>
              <a:rPr lang="en-US" sz="2800" dirty="0" err="1">
                <a:solidFill>
                  <a:prstClr val="black">
                    <a:lumMod val="85000"/>
                    <a:lumOff val="15000"/>
                  </a:prstClr>
                </a:solidFill>
                <a:latin typeface="Garamond" panose="02020404030301010803"/>
              </a:rPr>
              <a:t>ain’t</a:t>
            </a:r>
            <a:r>
              <a:rPr lang="en-US" sz="2800" dirty="0">
                <a:solidFill>
                  <a:prstClr val="black">
                    <a:lumMod val="85000"/>
                    <a:lumOff val="15000"/>
                  </a:prstClr>
                </a:solidFill>
                <a:latin typeface="Garamond" panose="02020404030301010803"/>
              </a:rPr>
              <a:t> philosophy until there is a disagreement</a:t>
            </a:r>
          </a:p>
          <a:p>
            <a:pPr marL="742950" lvl="1" indent="-285750" defTabSz="457200">
              <a:lnSpc>
                <a:spcPct val="100000"/>
              </a:lnSpc>
              <a:spcBef>
                <a:spcPct val="20000"/>
              </a:spcBef>
              <a:spcAft>
                <a:spcPts val="600"/>
              </a:spcAft>
              <a:buClr>
                <a:srgbClr val="83992A"/>
              </a:buClr>
              <a:buSzPct val="115000"/>
              <a:buFont typeface="Arial"/>
              <a:buChar char="•"/>
            </a:pPr>
            <a:r>
              <a:rPr lang="en-US" sz="2800" dirty="0">
                <a:solidFill>
                  <a:prstClr val="black">
                    <a:lumMod val="85000"/>
                    <a:lumOff val="15000"/>
                  </a:prstClr>
                </a:solidFill>
                <a:latin typeface="Garamond" panose="02020404030301010803"/>
              </a:rPr>
              <a:t>The disagreement often begins at the level of “intuition” or “common sense”</a:t>
            </a:r>
          </a:p>
          <a:p>
            <a:pPr marL="285750" lvl="0" indent="-285750" defTabSz="457200">
              <a:lnSpc>
                <a:spcPct val="100000"/>
              </a:lnSpc>
              <a:spcBef>
                <a:spcPct val="20000"/>
              </a:spcBef>
              <a:spcAft>
                <a:spcPts val="600"/>
              </a:spcAft>
              <a:buClr>
                <a:srgbClr val="83992A"/>
              </a:buClr>
              <a:buSzPct val="115000"/>
              <a:buFont typeface="Arial"/>
              <a:buChar char="•"/>
            </a:pPr>
            <a:r>
              <a:rPr lang="en-US" sz="2800" dirty="0">
                <a:solidFill>
                  <a:prstClr val="black">
                    <a:lumMod val="85000"/>
                    <a:lumOff val="15000"/>
                  </a:prstClr>
                </a:solidFill>
                <a:latin typeface="Garamond" panose="02020404030301010803"/>
              </a:rPr>
              <a:t>A “battle of intuitions” isn’t philosophy yet … </a:t>
            </a:r>
          </a:p>
          <a:p>
            <a:pPr marL="285750" lvl="0" indent="-285750" defTabSz="457200">
              <a:lnSpc>
                <a:spcPct val="100000"/>
              </a:lnSpc>
              <a:spcBef>
                <a:spcPct val="20000"/>
              </a:spcBef>
              <a:spcAft>
                <a:spcPts val="600"/>
              </a:spcAft>
              <a:buClr>
                <a:srgbClr val="83992A"/>
              </a:buClr>
              <a:buSzPct val="115000"/>
              <a:buFont typeface="Arial"/>
              <a:buChar char="•"/>
            </a:pPr>
            <a:r>
              <a:rPr lang="en-US" sz="2800" dirty="0">
                <a:solidFill>
                  <a:prstClr val="black">
                    <a:lumMod val="85000"/>
                    <a:lumOff val="15000"/>
                  </a:prstClr>
                </a:solidFill>
                <a:latin typeface="Garamond" panose="02020404030301010803"/>
              </a:rPr>
              <a:t>Philosophy requires presentation of </a:t>
            </a:r>
            <a:r>
              <a:rPr lang="en-US" sz="2800" i="1" dirty="0">
                <a:solidFill>
                  <a:prstClr val="black">
                    <a:lumMod val="85000"/>
                    <a:lumOff val="15000"/>
                  </a:prstClr>
                </a:solidFill>
                <a:latin typeface="Garamond" panose="02020404030301010803"/>
              </a:rPr>
              <a:t>reasons</a:t>
            </a:r>
            <a:r>
              <a:rPr lang="en-US" sz="2800" dirty="0">
                <a:solidFill>
                  <a:prstClr val="black">
                    <a:lumMod val="85000"/>
                    <a:lumOff val="15000"/>
                  </a:prstClr>
                </a:solidFill>
                <a:latin typeface="Garamond" panose="02020404030301010803"/>
              </a:rPr>
              <a:t>; philosophers are in the </a:t>
            </a:r>
            <a:r>
              <a:rPr lang="en-US" sz="2800" i="1" dirty="0">
                <a:solidFill>
                  <a:prstClr val="black">
                    <a:lumMod val="85000"/>
                    <a:lumOff val="15000"/>
                  </a:prstClr>
                </a:solidFill>
                <a:latin typeface="Garamond" panose="02020404030301010803"/>
              </a:rPr>
              <a:t>argument business</a:t>
            </a:r>
            <a:endParaRPr lang="en-US" sz="2800" dirty="0">
              <a:solidFill>
                <a:prstClr val="black">
                  <a:lumMod val="85000"/>
                  <a:lumOff val="15000"/>
                </a:prstClr>
              </a:solidFill>
              <a:latin typeface="Garamond" panose="02020404030301010803"/>
            </a:endParaRPr>
          </a:p>
          <a:p>
            <a:endParaRPr lang="en-US" dirty="0"/>
          </a:p>
        </p:txBody>
      </p:sp>
    </p:spTree>
    <p:extLst>
      <p:ext uri="{BB962C8B-B14F-4D97-AF65-F5344CB8AC3E}">
        <p14:creationId xmlns:p14="http://schemas.microsoft.com/office/powerpoint/2010/main" val="1701838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Going meta: some basic concepts of philosophy</a:t>
            </a:r>
          </a:p>
        </p:txBody>
      </p:sp>
      <p:sp>
        <p:nvSpPr>
          <p:cNvPr id="3" name="Content Placeholder 2"/>
          <p:cNvSpPr>
            <a:spLocks noGrp="1"/>
          </p:cNvSpPr>
          <p:nvPr>
            <p:ph idx="1"/>
          </p:nvPr>
        </p:nvSpPr>
        <p:spPr/>
        <p:txBody>
          <a:bodyPr/>
          <a:lstStyle/>
          <a:p>
            <a:pPr marL="457200" indent="-457200">
              <a:buFont typeface="+mj-lt"/>
              <a:buAutoNum type="arabicPeriod"/>
            </a:pPr>
            <a:r>
              <a:rPr lang="en-US" dirty="0"/>
              <a:t>An </a:t>
            </a:r>
            <a:r>
              <a:rPr lang="en-US" i="1" dirty="0"/>
              <a:t>argument</a:t>
            </a:r>
            <a:r>
              <a:rPr lang="en-US" dirty="0"/>
              <a:t> is a collection of claims, one of which is </a:t>
            </a:r>
            <a:r>
              <a:rPr lang="en-US" i="1" dirty="0"/>
              <a:t>being defended</a:t>
            </a:r>
            <a:r>
              <a:rPr lang="en-US" dirty="0"/>
              <a:t> (the </a:t>
            </a:r>
            <a:r>
              <a:rPr lang="en-US" i="1" dirty="0"/>
              <a:t>conclusion</a:t>
            </a:r>
            <a:r>
              <a:rPr lang="en-US" dirty="0"/>
              <a:t>) and the others of which are </a:t>
            </a:r>
            <a:r>
              <a:rPr lang="en-US" i="1" dirty="0"/>
              <a:t>being offered as reasons</a:t>
            </a:r>
            <a:r>
              <a:rPr lang="en-US" dirty="0"/>
              <a:t> (the </a:t>
            </a:r>
            <a:r>
              <a:rPr lang="en-US" i="1" dirty="0"/>
              <a:t>premises</a:t>
            </a:r>
            <a:r>
              <a:rPr lang="en-US" dirty="0"/>
              <a:t>)</a:t>
            </a:r>
          </a:p>
          <a:p>
            <a:pPr marL="457200" indent="-457200">
              <a:buFont typeface="+mj-lt"/>
              <a:buAutoNum type="arabicPeriod"/>
            </a:pPr>
            <a:r>
              <a:rPr lang="en-US" dirty="0"/>
              <a:t>A </a:t>
            </a:r>
            <a:r>
              <a:rPr lang="en-US" i="1" dirty="0"/>
              <a:t>good argument</a:t>
            </a:r>
            <a:r>
              <a:rPr lang="en-US" dirty="0"/>
              <a:t> has two important features</a:t>
            </a:r>
          </a:p>
          <a:p>
            <a:pPr marL="914400" lvl="1" indent="-457200">
              <a:buFont typeface="+mj-lt"/>
              <a:buAutoNum type="arabicPeriod"/>
            </a:pPr>
            <a:r>
              <a:rPr lang="en-US" dirty="0"/>
              <a:t>The premises support the conclusion---if the premises were correct, that would make it likely that the conclusion was correct too</a:t>
            </a:r>
          </a:p>
          <a:p>
            <a:pPr marL="914400" lvl="1" indent="-457200">
              <a:buFont typeface="+mj-lt"/>
              <a:buAutoNum type="arabicPeriod"/>
            </a:pPr>
            <a:r>
              <a:rPr lang="en-US" dirty="0"/>
              <a:t>It’s reasonable to believe the premises</a:t>
            </a:r>
          </a:p>
          <a:p>
            <a:endParaRPr lang="en-US" dirty="0" smtClean="0"/>
          </a:p>
          <a:p>
            <a:pPr marL="0" indent="0">
              <a:buNone/>
            </a:pPr>
            <a:r>
              <a:rPr lang="en-US" dirty="0" smtClean="0"/>
              <a:t>In practice, many arguments include </a:t>
            </a:r>
            <a:r>
              <a:rPr lang="en-US" i="1" dirty="0" err="1" smtClean="0"/>
              <a:t>subarguments</a:t>
            </a:r>
            <a:r>
              <a:rPr lang="en-US" dirty="0"/>
              <a:t> </a:t>
            </a:r>
            <a:r>
              <a:rPr lang="en-US" dirty="0" smtClean="0"/>
              <a:t>… if a premise is questionable, the arguer might offer reasons to support it.</a:t>
            </a:r>
          </a:p>
          <a:p>
            <a:pPr lvl="1">
              <a:buFont typeface="Wingdings" panose="05000000000000000000" pitchFamily="2" charset="2"/>
              <a:buChar char="§"/>
            </a:pPr>
            <a:r>
              <a:rPr lang="en-US" dirty="0" smtClean="0"/>
              <a:t>When that happens</a:t>
            </a:r>
            <a:r>
              <a:rPr lang="en-US" dirty="0" smtClean="0"/>
              <a:t>, </a:t>
            </a:r>
            <a:r>
              <a:rPr lang="en-US" dirty="0" smtClean="0"/>
              <a:t>the </a:t>
            </a:r>
            <a:r>
              <a:rPr lang="en-US" i="1" dirty="0" smtClean="0"/>
              <a:t>conclusion</a:t>
            </a:r>
            <a:r>
              <a:rPr lang="en-US" dirty="0" smtClean="0"/>
              <a:t> of the </a:t>
            </a:r>
            <a:r>
              <a:rPr lang="en-US" dirty="0" err="1" smtClean="0"/>
              <a:t>subargument</a:t>
            </a:r>
            <a:r>
              <a:rPr lang="en-US" dirty="0" smtClean="0"/>
              <a:t> is a </a:t>
            </a:r>
            <a:r>
              <a:rPr lang="en-US" i="1" dirty="0" smtClean="0"/>
              <a:t>premise</a:t>
            </a:r>
            <a:r>
              <a:rPr lang="en-US" dirty="0" smtClean="0"/>
              <a:t> in the larger argument</a:t>
            </a:r>
            <a:endParaRPr lang="en-US" dirty="0"/>
          </a:p>
        </p:txBody>
      </p:sp>
    </p:spTree>
    <p:extLst>
      <p:ext uri="{BB962C8B-B14F-4D97-AF65-F5344CB8AC3E}">
        <p14:creationId xmlns:p14="http://schemas.microsoft.com/office/powerpoint/2010/main" val="421927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t>Simple examples …</a:t>
            </a:r>
            <a:endParaRPr lang="en-US" dirty="0"/>
          </a:p>
        </p:txBody>
      </p:sp>
      <p:sp>
        <p:nvSpPr>
          <p:cNvPr id="5" name="Content Placeholder 4"/>
          <p:cNvSpPr>
            <a:spLocks noGrp="1"/>
          </p:cNvSpPr>
          <p:nvPr>
            <p:ph sz="half" idx="1"/>
          </p:nvPr>
        </p:nvSpPr>
        <p:spPr/>
        <p:txBody>
          <a:bodyPr/>
          <a:lstStyle/>
          <a:p>
            <a:endParaRPr lang="en-US" dirty="0" smtClean="0"/>
          </a:p>
          <a:p>
            <a:r>
              <a:rPr lang="en-US" dirty="0" smtClean="0"/>
              <a:t>Dave is overpaid.</a:t>
            </a:r>
          </a:p>
          <a:p>
            <a:r>
              <a:rPr lang="en-US" dirty="0" smtClean="0"/>
              <a:t>Therefore,</a:t>
            </a:r>
          </a:p>
          <a:p>
            <a:r>
              <a:rPr lang="en-US" dirty="0" smtClean="0"/>
              <a:t>Dave should pay the bill. </a:t>
            </a:r>
          </a:p>
          <a:p>
            <a:endParaRPr lang="en-US" dirty="0" smtClean="0"/>
          </a:p>
          <a:p>
            <a:r>
              <a:rPr lang="en-US" b="1" dirty="0" smtClean="0"/>
              <a:t>An argument with one premise, where the word “therefore” indicates the conclusion.</a:t>
            </a:r>
            <a:endParaRPr lang="en-US" b="1" dirty="0"/>
          </a:p>
        </p:txBody>
      </p:sp>
      <p:sp>
        <p:nvSpPr>
          <p:cNvPr id="6" name="Content Placeholder 5"/>
          <p:cNvSpPr>
            <a:spLocks noGrp="1"/>
          </p:cNvSpPr>
          <p:nvPr>
            <p:ph sz="half" idx="2"/>
          </p:nvPr>
        </p:nvSpPr>
        <p:spPr/>
        <p:txBody>
          <a:bodyPr/>
          <a:lstStyle/>
          <a:p>
            <a:r>
              <a:rPr lang="en-US" dirty="0" smtClean="0"/>
              <a:t>Dave is a tenured professor.</a:t>
            </a:r>
          </a:p>
          <a:p>
            <a:r>
              <a:rPr lang="en-US" dirty="0" smtClean="0"/>
              <a:t>Tenured professors in Canada make, on average, three times the average industrial wage.</a:t>
            </a:r>
          </a:p>
          <a:p>
            <a:r>
              <a:rPr lang="en-US" dirty="0" smtClean="0"/>
              <a:t>So,</a:t>
            </a:r>
          </a:p>
          <a:p>
            <a:r>
              <a:rPr lang="en-US" dirty="0" smtClean="0"/>
              <a:t>Dave is overpaid.</a:t>
            </a:r>
          </a:p>
          <a:p>
            <a:r>
              <a:rPr lang="en-US" dirty="0" smtClean="0"/>
              <a:t>Therefore,</a:t>
            </a:r>
          </a:p>
          <a:p>
            <a:r>
              <a:rPr lang="en-US" dirty="0" smtClean="0"/>
              <a:t>Dave should pay the bill.</a:t>
            </a:r>
          </a:p>
          <a:p>
            <a:r>
              <a:rPr lang="en-US" b="1" dirty="0" smtClean="0"/>
              <a:t>An argument containing a </a:t>
            </a:r>
            <a:r>
              <a:rPr lang="en-US" b="1" dirty="0" err="1" smtClean="0"/>
              <a:t>subargument</a:t>
            </a:r>
            <a:r>
              <a:rPr lang="en-US" b="1" dirty="0" smtClean="0"/>
              <a:t>.</a:t>
            </a:r>
          </a:p>
        </p:txBody>
      </p:sp>
    </p:spTree>
    <p:extLst>
      <p:ext uri="{BB962C8B-B14F-4D97-AF65-F5344CB8AC3E}">
        <p14:creationId xmlns:p14="http://schemas.microsoft.com/office/powerpoint/2010/main" val="4221951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Two conditions for a good argument … </a:t>
            </a:r>
            <a:br>
              <a:rPr lang="en-US" dirty="0" smtClean="0"/>
            </a:br>
            <a:r>
              <a:rPr lang="en-US" dirty="0" smtClean="0"/>
              <a:t>so two ways for an argument to be bad</a:t>
            </a:r>
            <a:endParaRPr lang="en-US" dirty="0"/>
          </a:p>
        </p:txBody>
      </p:sp>
      <p:sp>
        <p:nvSpPr>
          <p:cNvPr id="3" name="Content Placeholder 2"/>
          <p:cNvSpPr>
            <a:spLocks noGrp="1"/>
          </p:cNvSpPr>
          <p:nvPr>
            <p:ph sz="half" idx="1"/>
          </p:nvPr>
        </p:nvSpPr>
        <p:spPr/>
        <p:txBody>
          <a:bodyPr>
            <a:normAutofit fontScale="92500" lnSpcReduction="10000"/>
          </a:bodyPr>
          <a:lstStyle/>
          <a:p>
            <a:r>
              <a:rPr lang="en-US" b="1" dirty="0" smtClean="0"/>
              <a:t>Bad evidence</a:t>
            </a:r>
            <a:r>
              <a:rPr lang="en-US" dirty="0" smtClean="0"/>
              <a:t> … one or more of the premises are unacceptable (i.e., it is not reasonable to believe them)</a:t>
            </a:r>
          </a:p>
          <a:p>
            <a:r>
              <a:rPr lang="en-US" i="1" dirty="0" smtClean="0"/>
              <a:t>The past four Prime Ministers have been kitty cats.</a:t>
            </a:r>
          </a:p>
          <a:p>
            <a:r>
              <a:rPr lang="en-US" i="1" dirty="0" smtClean="0"/>
              <a:t>Therefore,</a:t>
            </a:r>
          </a:p>
          <a:p>
            <a:r>
              <a:rPr lang="en-US" i="1" dirty="0" smtClean="0"/>
              <a:t>Some recent Prime Ministers have been mammals</a:t>
            </a:r>
            <a:r>
              <a:rPr lang="en-US" b="1" i="1" dirty="0" smtClean="0"/>
              <a:t>.</a:t>
            </a:r>
            <a:endParaRPr lang="en-US" b="1" dirty="0" smtClean="0"/>
          </a:p>
          <a:p>
            <a:r>
              <a:rPr lang="en-US" b="1" dirty="0" smtClean="0"/>
              <a:t>Notice:</a:t>
            </a:r>
            <a:r>
              <a:rPr lang="en-US" dirty="0" smtClean="0"/>
              <a:t> this is a </a:t>
            </a:r>
            <a:r>
              <a:rPr lang="en-US" i="1" dirty="0" smtClean="0"/>
              <a:t>bad argument</a:t>
            </a:r>
            <a:r>
              <a:rPr lang="en-US" dirty="0" smtClean="0"/>
              <a:t>, even though the conclusion is true!</a:t>
            </a:r>
            <a:endParaRPr lang="en-US" b="1" dirty="0"/>
          </a:p>
        </p:txBody>
      </p:sp>
      <p:sp>
        <p:nvSpPr>
          <p:cNvPr id="4" name="Content Placeholder 3"/>
          <p:cNvSpPr>
            <a:spLocks noGrp="1"/>
          </p:cNvSpPr>
          <p:nvPr>
            <p:ph sz="half" idx="2"/>
          </p:nvPr>
        </p:nvSpPr>
        <p:spPr/>
        <p:txBody>
          <a:bodyPr>
            <a:normAutofit fontScale="92500" lnSpcReduction="10000"/>
          </a:bodyPr>
          <a:lstStyle/>
          <a:p>
            <a:r>
              <a:rPr lang="en-US" b="1" dirty="0" smtClean="0"/>
              <a:t>Lack of support </a:t>
            </a:r>
            <a:r>
              <a:rPr lang="en-US" dirty="0" smtClean="0"/>
              <a:t>… even if the premises were true, that would not give much reason to believe the conclusion.</a:t>
            </a:r>
          </a:p>
          <a:p>
            <a:r>
              <a:rPr lang="en-US" i="1" dirty="0" smtClean="0"/>
              <a:t>Dave is a professional philosopher</a:t>
            </a:r>
            <a:endParaRPr lang="en-US" dirty="0" smtClean="0"/>
          </a:p>
          <a:p>
            <a:r>
              <a:rPr lang="en-US" i="1" dirty="0" smtClean="0"/>
              <a:t>Therefore,</a:t>
            </a:r>
          </a:p>
          <a:p>
            <a:r>
              <a:rPr lang="en-US" i="1" dirty="0" smtClean="0"/>
              <a:t>Dave is fearless and decisive</a:t>
            </a:r>
            <a:endParaRPr lang="en-US" dirty="0" smtClean="0"/>
          </a:p>
          <a:p>
            <a:r>
              <a:rPr lang="en-US" b="1" dirty="0" smtClean="0"/>
              <a:t>Notice:</a:t>
            </a:r>
            <a:r>
              <a:rPr lang="en-US" dirty="0" smtClean="0"/>
              <a:t> the premise is true, but the argument is still bad … We don’t have the right kind of connection between the premise and the conclusion.</a:t>
            </a:r>
          </a:p>
          <a:p>
            <a:r>
              <a:rPr lang="en-US" b="1" dirty="0" smtClean="0"/>
              <a:t>Note also:</a:t>
            </a:r>
            <a:r>
              <a:rPr lang="en-US" dirty="0" smtClean="0"/>
              <a:t> an argument that is bad this way might have both a true conclusion and all of its premises true, too</a:t>
            </a:r>
            <a:endParaRPr lang="en-US" b="1" dirty="0" smtClean="0"/>
          </a:p>
        </p:txBody>
      </p:sp>
    </p:spTree>
    <p:extLst>
      <p:ext uri="{BB962C8B-B14F-4D97-AF65-F5344CB8AC3E}">
        <p14:creationId xmlns:p14="http://schemas.microsoft.com/office/powerpoint/2010/main" val="743673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Going meta: rudiments of philosophical method</a:t>
            </a:r>
            <a:endParaRPr lang="en-US" dirty="0"/>
          </a:p>
        </p:txBody>
      </p:sp>
      <p:sp>
        <p:nvSpPr>
          <p:cNvPr id="5" name="Content Placeholder 4"/>
          <p:cNvSpPr>
            <a:spLocks noGrp="1"/>
          </p:cNvSpPr>
          <p:nvPr>
            <p:ph idx="1"/>
          </p:nvPr>
        </p:nvSpPr>
        <p:spPr/>
        <p:txBody>
          <a:bodyPr>
            <a:normAutofit/>
          </a:bodyPr>
          <a:lstStyle/>
          <a:p>
            <a:pPr marL="0" indent="0">
              <a:buNone/>
            </a:pPr>
            <a:r>
              <a:rPr lang="en-US" sz="2400" dirty="0"/>
              <a:t>Steps involved in evaluating a philosophical view</a:t>
            </a:r>
          </a:p>
          <a:p>
            <a:pPr marL="457200" indent="-457200">
              <a:buFont typeface="+mj-lt"/>
              <a:buAutoNum type="arabicPeriod"/>
            </a:pPr>
            <a:r>
              <a:rPr lang="en-US" sz="2400" dirty="0"/>
              <a:t>Set out the argument explicitly (“in standard form”, i.e., make clear what the premises are, and what the conclusion </a:t>
            </a:r>
            <a:r>
              <a:rPr lang="en-US" sz="2400" dirty="0" smtClean="0"/>
              <a:t>is, </a:t>
            </a:r>
            <a:r>
              <a:rPr lang="en-US" sz="2400" dirty="0" err="1" smtClean="0"/>
              <a:t>subargument</a:t>
            </a:r>
            <a:r>
              <a:rPr lang="en-US" sz="2400" dirty="0" smtClean="0"/>
              <a:t> structure if any …)</a:t>
            </a:r>
            <a:endParaRPr lang="en-US" sz="2400" dirty="0"/>
          </a:p>
          <a:p>
            <a:pPr marL="457200" indent="-457200">
              <a:buFont typeface="+mj-lt"/>
              <a:buAutoNum type="arabicPeriod"/>
            </a:pPr>
            <a:r>
              <a:rPr lang="en-US" sz="2400" dirty="0"/>
              <a:t>Evaluate the premises:  for each, </a:t>
            </a:r>
            <a:r>
              <a:rPr lang="en-US" sz="2400" dirty="0" smtClean="0"/>
              <a:t>ask: </a:t>
            </a:r>
            <a:r>
              <a:rPr lang="en-US" sz="2400" dirty="0"/>
              <a:t>is this claim a reasonable one to believe?</a:t>
            </a:r>
          </a:p>
          <a:p>
            <a:pPr marL="457200" indent="-457200">
              <a:buFont typeface="+mj-lt"/>
              <a:buAutoNum type="arabicPeriod"/>
            </a:pPr>
            <a:r>
              <a:rPr lang="en-US" sz="2400" dirty="0"/>
              <a:t>Evaluate how strong the support is that the premises provide for the conclusion</a:t>
            </a:r>
          </a:p>
          <a:p>
            <a:pPr marL="457200" indent="-457200">
              <a:buFont typeface="+mj-lt"/>
              <a:buAutoNum type="arabicPeriod"/>
            </a:pPr>
            <a:r>
              <a:rPr lang="en-US" sz="2400" dirty="0"/>
              <a:t>Criticism of the argument will normally take the form of </a:t>
            </a:r>
            <a:r>
              <a:rPr lang="en-US" sz="2400" i="1" dirty="0"/>
              <a:t>giving reasons</a:t>
            </a:r>
            <a:r>
              <a:rPr lang="en-US" sz="2400" dirty="0"/>
              <a:t> for saying </a:t>
            </a:r>
            <a:r>
              <a:rPr lang="en-US" sz="2400" i="1" dirty="0"/>
              <a:t>no</a:t>
            </a:r>
            <a:r>
              <a:rPr lang="en-US" sz="2400" dirty="0"/>
              <a:t> in 2 or answering </a:t>
            </a:r>
            <a:r>
              <a:rPr lang="en-US" sz="2400" i="1" dirty="0"/>
              <a:t>not very much</a:t>
            </a:r>
            <a:r>
              <a:rPr lang="en-US" sz="2400" dirty="0"/>
              <a:t> </a:t>
            </a:r>
            <a:r>
              <a:rPr lang="en-US" sz="2400" dirty="0" smtClean="0"/>
              <a:t>in </a:t>
            </a:r>
            <a:r>
              <a:rPr lang="en-US" sz="2400" dirty="0" smtClean="0"/>
              <a:t>3</a:t>
            </a:r>
            <a:endParaRPr lang="en-US" sz="2400" dirty="0"/>
          </a:p>
        </p:txBody>
      </p:sp>
    </p:spTree>
    <p:extLst>
      <p:ext uri="{BB962C8B-B14F-4D97-AF65-F5344CB8AC3E}">
        <p14:creationId xmlns:p14="http://schemas.microsoft.com/office/powerpoint/2010/main" val="3824025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UofWaterloo_WhiteBkgrd">
  <a:themeElements>
    <a:clrScheme name="Waterloo2016">
      <a:dk1>
        <a:sysClr val="windowText" lastClr="000000"/>
      </a:dk1>
      <a:lt1>
        <a:sysClr val="window" lastClr="FFFFFF"/>
      </a:lt1>
      <a:dk2>
        <a:srgbClr val="757575"/>
      </a:dk2>
      <a:lt2>
        <a:srgbClr val="D6D6D6"/>
      </a:lt2>
      <a:accent1>
        <a:srgbClr val="FFD54F"/>
      </a:accent1>
      <a:accent2>
        <a:srgbClr val="0C0C0C"/>
      </a:accent2>
      <a:accent3>
        <a:srgbClr val="AEAEAE"/>
      </a:accent3>
      <a:accent4>
        <a:srgbClr val="B71233"/>
      </a:accent4>
      <a:accent5>
        <a:srgbClr val="7F7F7F"/>
      </a:accent5>
      <a:accent6>
        <a:srgbClr val="0073CE"/>
      </a:accent6>
      <a:hlink>
        <a:srgbClr val="353535"/>
      </a:hlink>
      <a:folHlink>
        <a:srgbClr val="595959"/>
      </a:folHlink>
    </a:clrScheme>
    <a:fontScheme name="Impact + Georgia">
      <a:majorFont>
        <a:latin typeface="Impact"/>
        <a:ea typeface=""/>
        <a:cs typeface=""/>
      </a:majorFont>
      <a:minorFont>
        <a:latin typeface="Georg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Waterloo_4x3" id="{BA8D503C-C11A-9648-BFE2-F41EE48FC381}" vid="{57895F78-9C0E-DA4A-9824-24573322C351}"/>
    </a:ext>
  </a:extLst>
</a:theme>
</file>

<file path=docProps/app.xml><?xml version="1.0" encoding="utf-8"?>
<Properties xmlns="http://schemas.openxmlformats.org/officeDocument/2006/extended-properties" xmlns:vt="http://schemas.openxmlformats.org/officeDocument/2006/docPropsVTypes">
  <Template>Retrospect</Template>
  <TotalTime>444</TotalTime>
  <Words>1699</Words>
  <Application>Microsoft Office PowerPoint</Application>
  <PresentationFormat>Widescreen</PresentationFormat>
  <Paragraphs>133</Paragraphs>
  <Slides>16</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16</vt:i4>
      </vt:variant>
    </vt:vector>
  </HeadingPairs>
  <TitlesOfParts>
    <vt:vector size="26" baseType="lpstr">
      <vt:lpstr>Arial</vt:lpstr>
      <vt:lpstr>Calibri</vt:lpstr>
      <vt:lpstr>Calibri Light</vt:lpstr>
      <vt:lpstr>Garamond</vt:lpstr>
      <vt:lpstr>Georgia</vt:lpstr>
      <vt:lpstr>Impact</vt:lpstr>
      <vt:lpstr>Verdana</vt:lpstr>
      <vt:lpstr>Wingdings</vt:lpstr>
      <vt:lpstr>Retrospect</vt:lpstr>
      <vt:lpstr>UofWaterloo_WhiteBkgrd</vt:lpstr>
      <vt:lpstr>Phil 271 Spring 2017</vt:lpstr>
      <vt:lpstr>What we want to cover today</vt:lpstr>
      <vt:lpstr>A bit about how philosophy happens …</vt:lpstr>
      <vt:lpstr>Charybdis and Scylla?</vt:lpstr>
      <vt:lpstr>More than opinions</vt:lpstr>
      <vt:lpstr>Going meta: some basic concepts of philosophy</vt:lpstr>
      <vt:lpstr>Simple examples …</vt:lpstr>
      <vt:lpstr>Two conditions for a good argument …  so two ways for an argument to be bad</vt:lpstr>
      <vt:lpstr>Going meta: rudiments of philosophical method</vt:lpstr>
      <vt:lpstr>Why do philosophers seem  to be “off topic” so often?</vt:lpstr>
      <vt:lpstr>Why do philosophers seem  to be “off topic” so often</vt:lpstr>
      <vt:lpstr>How strong?</vt:lpstr>
      <vt:lpstr>Examples</vt:lpstr>
      <vt:lpstr>There are different kinds of inductive argument: here are two important ones</vt:lpstr>
      <vt:lpstr>Postulates and Common Notions</vt:lpstr>
      <vt:lpstr>A strong claim … in disguise as a distinction</vt:lpstr>
    </vt:vector>
  </TitlesOfParts>
  <Company>University of Waterloo, IST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Phil 271 Spring 2017</dc:title>
  <dc:creator>DeVidi, David M</dc:creator>
  <cp:lastModifiedBy>DeVidi, David M</cp:lastModifiedBy>
  <cp:revision>38</cp:revision>
  <dcterms:created xsi:type="dcterms:W3CDTF">2017-05-03T13:46:14Z</dcterms:created>
  <dcterms:modified xsi:type="dcterms:W3CDTF">2017-05-09T13:22:04Z</dcterms:modified>
</cp:coreProperties>
</file>