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Open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regular.fntdata"/><Relationship Id="rId10" Type="http://schemas.openxmlformats.org/officeDocument/2006/relationships/slide" Target="slides/slide6.xml"/><Relationship Id="rId13" Type="http://schemas.openxmlformats.org/officeDocument/2006/relationships/font" Target="fonts/OpenSans-italic.fntdata"/><Relationship Id="rId12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68f83b5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68f83b5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6d4cc2e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6d4cc2e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d6d4cc2e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d6d4cc2e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d6d4cc2e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d6d4cc2e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43bd77acf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43bd77acf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43bd77acf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43bd77acf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public.tableau.com/s/" TargetMode="External"/><Relationship Id="rId4" Type="http://schemas.openxmlformats.org/officeDocument/2006/relationships/hyperlink" Target="https://public.tableau.com/views/Wagein2019/Wagein2019?:embed=y&amp;:display_count=yes&amp;publish=yes&amp;:origin=viz_share_link" TargetMode="External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5380850" y="1411675"/>
            <a:ext cx="3591300" cy="3072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Tableau Public (go to </a:t>
            </a:r>
            <a:r>
              <a:rPr lang="en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https://public.tableau.com/s/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to install ) is used in this analysis. It’s the free version and can read data from CSV and Excel files which are used here. The created Tableau interactive dashboard is saved to a public workbook and can be downloaded from there. The link: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900" u="sng">
                <a:solidFill>
                  <a:srgbClr val="1155CC"/>
                </a:solidFill>
                <a:highlight>
                  <a:srgbClr val="FFFFFF"/>
                </a:highlight>
                <a:hlinkClick r:id="rId4"/>
              </a:rPr>
              <a:t>https://public.tableau.com/views/Wagein2019/Wagein2019?:embed=y&amp;:display_count=yes&amp;publish=yes&amp;:origin=viz_share_link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56" name="Google Shape;56;p13"/>
          <p:cNvSpPr txBox="1"/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Wage in 2019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4925" y="963975"/>
            <a:ext cx="4787248" cy="39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MAX net pay = £1,794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MIN net pay = £1,237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SUM net pay = £18,579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AVERAGE net pay = £1,536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Summary Statistics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552" y="1035375"/>
            <a:ext cx="4668201" cy="3707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MAX shift_count = 21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MIN shift_count = 13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AVERAGE shift_count = 18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AVERAGE monthly_hours_count = 218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Summary Statistics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6446075" y="2794400"/>
            <a:ext cx="64128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47100"/>
            <a:ext cx="4950573" cy="3143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Wage in 2019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350" y="981575"/>
            <a:ext cx="6710074" cy="4001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Wage in 2019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000" y="936875"/>
            <a:ext cx="6774578" cy="404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Wage in 2019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000" y="892350"/>
            <a:ext cx="8159181" cy="40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