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B0C4CA-024C-4AFD-853A-66BFC96BA50E}" type="datetimeFigureOut">
              <a:rPr lang="en-PK" smtClean="0"/>
              <a:t>28/02/2021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E31-54C8-4051-82C5-48925EE01AFC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7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C4CA-024C-4AFD-853A-66BFC96BA50E}" type="datetimeFigureOut">
              <a:rPr lang="en-PK" smtClean="0"/>
              <a:t>28/02/2021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E31-54C8-4051-82C5-48925EE01AF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920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C4CA-024C-4AFD-853A-66BFC96BA50E}" type="datetimeFigureOut">
              <a:rPr lang="en-PK" smtClean="0"/>
              <a:t>28/02/2021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E31-54C8-4051-82C5-48925EE01AFC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C4CA-024C-4AFD-853A-66BFC96BA50E}" type="datetimeFigureOut">
              <a:rPr lang="en-PK" smtClean="0"/>
              <a:t>28/02/2021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E31-54C8-4051-82C5-48925EE01AF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148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C4CA-024C-4AFD-853A-66BFC96BA50E}" type="datetimeFigureOut">
              <a:rPr lang="en-PK" smtClean="0"/>
              <a:t>28/02/2021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E31-54C8-4051-82C5-48925EE01AFC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C4CA-024C-4AFD-853A-66BFC96BA50E}" type="datetimeFigureOut">
              <a:rPr lang="en-PK" smtClean="0"/>
              <a:t>28/02/2021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E31-54C8-4051-82C5-48925EE01AF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87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C4CA-024C-4AFD-853A-66BFC96BA50E}" type="datetimeFigureOut">
              <a:rPr lang="en-PK" smtClean="0"/>
              <a:t>28/02/2021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E31-54C8-4051-82C5-48925EE01AF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393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C4CA-024C-4AFD-853A-66BFC96BA50E}" type="datetimeFigureOut">
              <a:rPr lang="en-PK" smtClean="0"/>
              <a:t>28/02/2021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E31-54C8-4051-82C5-48925EE01AF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755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C4CA-024C-4AFD-853A-66BFC96BA50E}" type="datetimeFigureOut">
              <a:rPr lang="en-PK" smtClean="0"/>
              <a:t>28/02/2021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E31-54C8-4051-82C5-48925EE01AF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897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C4CA-024C-4AFD-853A-66BFC96BA50E}" type="datetimeFigureOut">
              <a:rPr lang="en-PK" smtClean="0"/>
              <a:t>28/02/2021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E31-54C8-4051-82C5-48925EE01AF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01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C4CA-024C-4AFD-853A-66BFC96BA50E}" type="datetimeFigureOut">
              <a:rPr lang="en-PK" smtClean="0"/>
              <a:t>28/02/2021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E31-54C8-4051-82C5-48925EE01AFC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8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B0C4CA-024C-4AFD-853A-66BFC96BA50E}" type="datetimeFigureOut">
              <a:rPr lang="en-PK" smtClean="0"/>
              <a:t>28/02/2021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DB6E31-54C8-4051-82C5-48925EE01AFC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9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cnbc.com/2021/02/08/tesla-buys-1point5-billion-in-bitcoin.html" TargetMode="External"/><Relationship Id="rId7" Type="http://schemas.microsoft.com/office/2007/relationships/hdphoto" Target="../media/hdphoto1.wdp"/><Relationship Id="rId2" Type="http://schemas.openxmlformats.org/officeDocument/2006/relationships/hyperlink" Target="https://www.foxbusiness.com/markets/elon-musk-sec-probe-dogecoin-tweets-would-be-awes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newsroom.paypal-corp.com/2020-10-21-PayPal-Launches-New-Service-Enabling-Users-to-Buy-Hold-and-Sell-Cryptocurrency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57C50B69-55D3-4EED-B46D-50ED28E62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A3087A-463A-4CAC-8D0C-1A0825E57285}"/>
              </a:ext>
            </a:extLst>
          </p:cNvPr>
          <p:cNvSpPr/>
          <p:nvPr/>
        </p:nvSpPr>
        <p:spPr>
          <a:xfrm>
            <a:off x="3483429" y="1712686"/>
            <a:ext cx="5355771" cy="3018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Analyzing Cryptocurrency Price Fluctuation Through</a:t>
            </a:r>
          </a:p>
          <a:p>
            <a:pPr algn="ctr"/>
            <a:r>
              <a:rPr lang="en-US" sz="2500" b="1" dirty="0"/>
              <a:t>News and Social Media</a:t>
            </a:r>
            <a:endParaRPr lang="en-PK" sz="2500" b="1" dirty="0"/>
          </a:p>
        </p:txBody>
      </p:sp>
    </p:spTree>
    <p:extLst>
      <p:ext uri="{BB962C8B-B14F-4D97-AF65-F5344CB8AC3E}">
        <p14:creationId xmlns:p14="http://schemas.microsoft.com/office/powerpoint/2010/main" val="317462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D858-9387-43FA-BFD0-44BF83FD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volatility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EEF8-BC26-449C-AF3E-BE9E9741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56" y="2362838"/>
            <a:ext cx="9720073" cy="4023360"/>
          </a:xfrm>
        </p:spPr>
        <p:txBody>
          <a:bodyPr>
            <a:normAutofit/>
          </a:bodyPr>
          <a:lstStyle/>
          <a:p>
            <a:r>
              <a:rPr lang="en-US" sz="2500" u="sng" dirty="0"/>
              <a:t>Nascent market</a:t>
            </a:r>
          </a:p>
          <a:p>
            <a:r>
              <a:rPr lang="en-US" sz="2500" dirty="0"/>
              <a:t>All cryptocurrencies combined accounted</a:t>
            </a:r>
            <a:br>
              <a:rPr lang="en-US" sz="2500" dirty="0"/>
            </a:br>
            <a:r>
              <a:rPr lang="en-US" sz="2500" dirty="0"/>
              <a:t>for less than 0.7% of the world's money.</a:t>
            </a:r>
          </a:p>
          <a:p>
            <a:r>
              <a:rPr lang="en-US" sz="2500" dirty="0"/>
              <a:t>Limited liquidity i.e. inherently volatile</a:t>
            </a:r>
          </a:p>
          <a:p>
            <a:r>
              <a:rPr lang="en-US" sz="2500" dirty="0"/>
              <a:t>Certain events can spark huge changes in price</a:t>
            </a:r>
            <a:br>
              <a:rPr lang="en-US" sz="2500" dirty="0"/>
            </a:br>
            <a:r>
              <a:rPr lang="en-US" sz="2500" dirty="0"/>
              <a:t>e.g.</a:t>
            </a:r>
            <a:br>
              <a:rPr lang="en-US" sz="2500" dirty="0"/>
            </a:br>
            <a:r>
              <a:rPr lang="en-US" sz="2500" dirty="0">
                <a:hlinkClick r:id="rId2"/>
              </a:rPr>
              <a:t>Elon Musk’s tweets</a:t>
            </a:r>
            <a:r>
              <a:rPr lang="en-US" sz="2500" dirty="0"/>
              <a:t>,</a:t>
            </a:r>
            <a:br>
              <a:rPr lang="en-US" sz="2500" dirty="0"/>
            </a:br>
            <a:r>
              <a:rPr lang="en-US" sz="2500" dirty="0">
                <a:hlinkClick r:id="rId3"/>
              </a:rPr>
              <a:t>Tesla buying Bitcoin</a:t>
            </a:r>
            <a:r>
              <a:rPr lang="en-US" sz="2500" dirty="0"/>
              <a:t>,</a:t>
            </a:r>
            <a:br>
              <a:rPr lang="en-US" sz="2500" dirty="0"/>
            </a:br>
            <a:r>
              <a:rPr lang="en-US" sz="2500" dirty="0" err="1">
                <a:hlinkClick r:id="rId4"/>
              </a:rPr>
              <a:t>Paypal</a:t>
            </a:r>
            <a:r>
              <a:rPr lang="en-US" sz="2500" dirty="0"/>
              <a:t> allowing users to buy/sell crypto</a:t>
            </a:r>
          </a:p>
        </p:txBody>
      </p:sp>
      <p:pic>
        <p:nvPicPr>
          <p:cNvPr id="2050" name="Picture 2" descr="Graph Up And Down Make With Matches Stock Photo, Picture And Royalty Free  Image. Image 83085100.">
            <a:extLst>
              <a:ext uri="{FF2B5EF4-FFF2-40B4-BE49-F238E27FC236}">
                <a16:creationId xmlns:a16="http://schemas.microsoft.com/office/drawing/2014/main" id="{2F552454-3910-4AFC-9FDD-659BA6941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86" y="1413096"/>
            <a:ext cx="5094514" cy="374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lon Musk Png, Transparent Png - 1689x1267 PNG - DLF.PT">
            <a:extLst>
              <a:ext uri="{FF2B5EF4-FFF2-40B4-BE49-F238E27FC236}">
                <a16:creationId xmlns:a16="http://schemas.microsoft.com/office/drawing/2014/main" id="{ECDE2D3B-97A7-43C1-BF16-FD1FC6A8B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557" y="3740040"/>
            <a:ext cx="1470787" cy="124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yPal logo PNG">
            <a:extLst>
              <a:ext uri="{FF2B5EF4-FFF2-40B4-BE49-F238E27FC236}">
                <a16:creationId xmlns:a16="http://schemas.microsoft.com/office/drawing/2014/main" id="{8495558F-0330-40B2-B09C-1BD73E40D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86" y="2362838"/>
            <a:ext cx="2384838" cy="178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7C3DECF-F6F1-468E-9551-23C468BD60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15"/>
          <a:stretch/>
        </p:blipFill>
        <p:spPr bwMode="auto">
          <a:xfrm>
            <a:off x="11295181" y="3143106"/>
            <a:ext cx="870293" cy="66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2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3F78-F84D-48E5-BEFC-A517D7F4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79E0-286D-4109-9D00-3661B201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908629"/>
          </a:xfrm>
        </p:spPr>
        <p:txBody>
          <a:bodyPr>
            <a:normAutofit/>
          </a:bodyPr>
          <a:lstStyle/>
          <a:p>
            <a:r>
              <a:rPr lang="en-US" sz="4000" dirty="0"/>
              <a:t>Identifying and Visualizing correlation of specific events or sentiment with price spikes in cryptocurrency using a Knowledge Graph.</a:t>
            </a:r>
          </a:p>
          <a:p>
            <a:endParaRPr lang="en-PK" sz="4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F99E54-4BB5-4338-B15F-AF09E4DB70BF}"/>
              </a:ext>
            </a:extLst>
          </p:cNvPr>
          <p:cNvSpPr/>
          <p:nvPr/>
        </p:nvSpPr>
        <p:spPr>
          <a:xfrm>
            <a:off x="2583543" y="4513943"/>
            <a:ext cx="1886857" cy="1758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endParaRPr lang="en-P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5FDFB1-F7A1-4439-94CC-1767C2D741A0}"/>
              </a:ext>
            </a:extLst>
          </p:cNvPr>
          <p:cNvSpPr/>
          <p:nvPr/>
        </p:nvSpPr>
        <p:spPr>
          <a:xfrm>
            <a:off x="7090231" y="4194629"/>
            <a:ext cx="1458684" cy="1080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Increase</a:t>
            </a:r>
            <a:endParaRPr lang="en-P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2B8D7-7C59-4A05-B674-3299B5C30E86}"/>
              </a:ext>
            </a:extLst>
          </p:cNvPr>
          <p:cNvSpPr/>
          <p:nvPr/>
        </p:nvSpPr>
        <p:spPr>
          <a:xfrm>
            <a:off x="7090231" y="5562964"/>
            <a:ext cx="1458684" cy="1080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Decrease</a:t>
            </a:r>
            <a:endParaRPr lang="en-PK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198C1-8DAD-4723-926C-B879F7B9E626}"/>
              </a:ext>
            </a:extLst>
          </p:cNvPr>
          <p:cNvCxnSpPr/>
          <p:nvPr/>
        </p:nvCxnSpPr>
        <p:spPr>
          <a:xfrm flipV="1">
            <a:off x="4731657" y="4920343"/>
            <a:ext cx="1843314" cy="2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E616A-0DB7-4732-8608-130CDB8E72BB}"/>
              </a:ext>
            </a:extLst>
          </p:cNvPr>
          <p:cNvCxnSpPr>
            <a:cxnSpLocks/>
          </p:cNvCxnSpPr>
          <p:nvPr/>
        </p:nvCxnSpPr>
        <p:spPr>
          <a:xfrm>
            <a:off x="4731657" y="5384799"/>
            <a:ext cx="1843314" cy="49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C5EC21-811C-4AEE-8344-278D51FF379C}"/>
              </a:ext>
            </a:extLst>
          </p:cNvPr>
          <p:cNvSpPr txBox="1"/>
          <p:nvPr/>
        </p:nvSpPr>
        <p:spPr>
          <a:xfrm>
            <a:off x="5407092" y="4920343"/>
            <a:ext cx="4924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?</a:t>
            </a:r>
            <a:endParaRPr lang="en-PK" sz="5000" b="1" dirty="0"/>
          </a:p>
        </p:txBody>
      </p:sp>
    </p:spTree>
    <p:extLst>
      <p:ext uri="{BB962C8B-B14F-4D97-AF65-F5344CB8AC3E}">
        <p14:creationId xmlns:p14="http://schemas.microsoft.com/office/powerpoint/2010/main" val="263027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B37D-8D45-4792-B16A-37173648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1D0C-65D4-4C86-AE1D-BBC08284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Structured</a:t>
            </a:r>
            <a:endParaRPr lang="en-US" dirty="0"/>
          </a:p>
          <a:p>
            <a:r>
              <a:rPr lang="en-US" dirty="0"/>
              <a:t>List of Cryptocurrencies and their Details</a:t>
            </a:r>
          </a:p>
          <a:p>
            <a:r>
              <a:rPr lang="en-US" dirty="0"/>
              <a:t>Price History</a:t>
            </a:r>
          </a:p>
          <a:p>
            <a:r>
              <a:rPr lang="en-US" dirty="0"/>
              <a:t>- APIs like </a:t>
            </a:r>
            <a:r>
              <a:rPr lang="en-US" dirty="0" err="1"/>
              <a:t>CoinBase</a:t>
            </a:r>
            <a:r>
              <a:rPr lang="en-US" dirty="0"/>
              <a:t>, </a:t>
            </a:r>
            <a:r>
              <a:rPr lang="en-US" dirty="0" err="1"/>
              <a:t>CoinMarketCap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F4A41-516D-41EA-BB01-F1D36AFB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688" y="1592494"/>
            <a:ext cx="5522855" cy="39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9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B37D-8D45-4792-B16A-37173648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1D0C-65D4-4C86-AE1D-BBC08284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Unstructured</a:t>
            </a:r>
            <a:endParaRPr lang="en-US" dirty="0"/>
          </a:p>
          <a:p>
            <a:r>
              <a:rPr lang="en-US" dirty="0"/>
              <a:t>Twitter</a:t>
            </a:r>
          </a:p>
          <a:p>
            <a:r>
              <a:rPr lang="en-US" dirty="0"/>
              <a:t>- popular Crypto accounts like Elon Musk, John McAfee, </a:t>
            </a:r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endParaRPr lang="en-US" dirty="0"/>
          </a:p>
          <a:p>
            <a:r>
              <a:rPr lang="en-US" dirty="0" err="1"/>
              <a:t>StockTwits</a:t>
            </a:r>
            <a:endParaRPr lang="en-US" dirty="0"/>
          </a:p>
          <a:p>
            <a:r>
              <a:rPr lang="en-US" dirty="0"/>
              <a:t>- A microblogging community for traders and investors</a:t>
            </a:r>
          </a:p>
          <a:p>
            <a:r>
              <a:rPr lang="en-US" dirty="0"/>
              <a:t>News</a:t>
            </a:r>
          </a:p>
          <a:p>
            <a:r>
              <a:rPr lang="en-US" dirty="0"/>
              <a:t>- Investing.com, CryptoNews.com</a:t>
            </a:r>
          </a:p>
          <a:p>
            <a:r>
              <a:rPr lang="en-US" dirty="0"/>
              <a:t>Reddit</a:t>
            </a:r>
          </a:p>
          <a:p>
            <a:r>
              <a:rPr lang="en-US" dirty="0"/>
              <a:t>- popular crypto subreddits like r/</a:t>
            </a:r>
            <a:r>
              <a:rPr lang="en-US" dirty="0" err="1"/>
              <a:t>CryptoCurrency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B6EA1-E02D-4D46-9943-339266112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2886075"/>
            <a:ext cx="5810250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329B4-474F-41A8-B458-F4F18B645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023" y="1861756"/>
            <a:ext cx="6401954" cy="3134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CFFF9-B203-4177-AB27-5EFCB184E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7" y="1009650"/>
            <a:ext cx="9953625" cy="483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DBA3B-6DA9-4464-B37A-3818F8BB7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550" y="2009775"/>
            <a:ext cx="79629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3E4C-5DD6-43CA-A8DE-CCD706CE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31A1-2960-4172-B244-AA841196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provoked a change in price of a major cryptocurrency?</a:t>
            </a:r>
          </a:p>
          <a:p>
            <a:r>
              <a:rPr lang="en-US" dirty="0"/>
              <a:t>How much time did it take for a tweet like Elon Musk to have a significant impact on the price of Dogecoin? Was the tweet the only instigator or did his tweet caused the news hype that led to the increase (i.e. a delay in the impact)</a:t>
            </a:r>
          </a:p>
          <a:p>
            <a:r>
              <a:rPr lang="en-US" dirty="0"/>
              <a:t>Can news and social media be a useful predictor in predicting cryptocurrency </a:t>
            </a:r>
            <a:r>
              <a:rPr lang="en-US" dirty="0" err="1"/>
              <a:t>flunctuations</a:t>
            </a:r>
            <a:r>
              <a:rPr lang="en-US" dirty="0"/>
              <a:t>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19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91E1-6676-479E-B473-D227A1A0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D9BD-5ECA-4E9D-95B7-1724E2E6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834640"/>
            <a:ext cx="9720073" cy="402336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extraction from unstructured social media posts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scrapers for a wide range of news sources</a:t>
            </a:r>
            <a:endParaRPr lang="en-PK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Storing all the data, structured as well as unstructured,  in an RDF model so it can be easily queried using SPARQL</a:t>
            </a:r>
            <a:endParaRPr lang="en-PK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812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277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Symbol</vt:lpstr>
      <vt:lpstr>Tw Cen MT</vt:lpstr>
      <vt:lpstr>Tw Cen MT Condensed</vt:lpstr>
      <vt:lpstr>Wingdings 3</vt:lpstr>
      <vt:lpstr>Integral</vt:lpstr>
      <vt:lpstr>PowerPoint Presentation</vt:lpstr>
      <vt:lpstr>Market volatility</vt:lpstr>
      <vt:lpstr>Goal</vt:lpstr>
      <vt:lpstr>Data Sources</vt:lpstr>
      <vt:lpstr>Data Sources</vt:lpstr>
      <vt:lpstr>Questions to answer</vt:lpstr>
      <vt:lpstr>Technical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AHMED  - 11487</dc:creator>
  <cp:lastModifiedBy>REHAN AHMED  - 11487</cp:lastModifiedBy>
  <cp:revision>10</cp:revision>
  <dcterms:created xsi:type="dcterms:W3CDTF">2021-03-01T00:40:42Z</dcterms:created>
  <dcterms:modified xsi:type="dcterms:W3CDTF">2021-03-01T03:26:19Z</dcterms:modified>
</cp:coreProperties>
</file>