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2"/>
    <a:srgbClr val="471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37" d="100"/>
          <a:sy n="137" d="100"/>
        </p:scale>
        <p:origin x="144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D358-5EEE-674A-A46D-5EE30592F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DB19B-05FA-3F49-A1E6-4CFC204B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D09C-E1AC-234B-B12D-4950C2B2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A107D-F10D-194C-BC89-9CD0AEEA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639EE-C269-6242-A135-3588947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91D-7BDC-BF4D-99DB-AF3A74C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84D26-8BD7-FF4E-A1BE-68890C7DA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73C57-C123-E941-8D8A-20E83C0C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A704-2FA3-5243-911D-1CDEC7BE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5CFF-FE9E-6A49-926F-5FC71662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5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627D6-B2CF-4840-AD0F-3AE2E1C5D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5E490-8711-7648-BA5D-39AFC3C9A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04A1-D99B-B748-9D8E-5C78FF10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AB6F-6933-EA4D-B875-B9BCA9E4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A7BD-7D0C-CB48-A599-C4FF1E97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744F-6B36-8C47-BA62-68C7793A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916F-2550-3741-BDFE-01AC7EFDA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A5FC-82F5-2B4E-A6C9-1B157EBC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CB09-C031-8A43-B269-306C8251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B1D5A-0F1D-DF47-8661-C3C64F14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DD7F-4B86-5D48-8196-54C21E98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48797-DD7F-7549-A360-314BFB44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96F76-9025-5442-BE0D-F8FC803A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437E1-AD16-8E45-8871-B0EF5A73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EEDB-6C05-1A42-80BC-F65D71A8B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98E6-768B-AF43-BF34-4847EA75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5B552-D231-3A49-A1BB-7CF7825DA7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70376-58A5-7E43-936E-CCF3C72B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D9A37-18E6-344E-878C-B7F5331B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8E1FA-CD38-5C47-97A7-5DA4567A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C67E-74C6-7845-B32E-93110198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4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D1C2-9330-0844-BC90-354EB110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F2B6C-9F95-0044-B04F-C31E17B3B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E2F1A-F0F7-544F-9B94-BDDC91D28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38926-84CA-F344-9EC3-51628C175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FD6CB-FC36-F746-8F2E-A7552D7DD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AE6FC-7743-0345-ACD6-80494621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039F8-8892-984A-B1D3-DCB121D1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AE509-0BE6-564D-8546-141DC43B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6BBF-4866-6A42-8B40-4F2C3EF4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FE842-A5D5-1246-A86E-85131BB9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F5901-4ED8-C143-BDDF-715AB068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043C5-38D8-DF4F-8DAA-298669E3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746FA-39FC-374B-9419-84F7B7FE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3EACF-B959-FD46-BAC5-67DE212E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295ED-0DC2-3A4F-B86F-A47FE562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8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828-5136-7543-9756-78EB2709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1E9A-386B-5342-A2EA-CBFB7C36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C651-5207-0A45-8CA7-0EF147D0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20C9-1A24-1845-8817-01187E7B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5CE0B-86C5-0249-B434-DBAFE1B0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95D5C-58FD-4041-B4DA-630FE8F0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C61B-8D09-8440-A3BF-098CBD6F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04CF7-BCD9-6F4F-B808-68298DB98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4EFA6-315A-4C42-B907-18F81F846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5372-0BA5-4847-9981-4BC81C5E3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506CB-D25D-F34B-B903-AC4A5E11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9B020-EA05-5540-933F-A5E661A1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A8788-3B06-494F-816C-26FE3CEC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C91BE-D820-8241-B5FD-46F321C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5501F-033D-C34C-AD5C-7593FFD6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827A1-FDF4-4F44-8120-4A829A783B23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5407-0D71-054D-A42E-5CE5AFE46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DC7F-7D14-C140-B9D1-9EE5B53BF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46A3-69D5-D846-88E1-8DD37D088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9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6951535-A24C-9042-9EC1-B6F2B1C0A8D0}"/>
              </a:ext>
            </a:extLst>
          </p:cNvPr>
          <p:cNvSpPr/>
          <p:nvPr/>
        </p:nvSpPr>
        <p:spPr>
          <a:xfrm>
            <a:off x="1558212" y="886408"/>
            <a:ext cx="4991878" cy="52717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CC4A22B0-1A20-E645-ADA3-D8BB9185C413}"/>
              </a:ext>
            </a:extLst>
          </p:cNvPr>
          <p:cNvSpPr/>
          <p:nvPr/>
        </p:nvSpPr>
        <p:spPr>
          <a:xfrm rot="5400000">
            <a:off x="2520916" y="2225058"/>
            <a:ext cx="3290401" cy="2603241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E8B18351-9BE4-5848-A57F-D1920C221D9B}"/>
              </a:ext>
            </a:extLst>
          </p:cNvPr>
          <p:cNvSpPr/>
          <p:nvPr/>
        </p:nvSpPr>
        <p:spPr>
          <a:xfrm rot="5400000">
            <a:off x="2503907" y="2282307"/>
            <a:ext cx="3842267" cy="2603241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AE783872-AE33-434A-8B4B-F015DA988F51}"/>
              </a:ext>
            </a:extLst>
          </p:cNvPr>
          <p:cNvSpPr/>
          <p:nvPr/>
        </p:nvSpPr>
        <p:spPr>
          <a:xfrm rot="5400000">
            <a:off x="2537001" y="2192403"/>
            <a:ext cx="2582928" cy="2445786"/>
          </a:xfrm>
          <a:prstGeom prst="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EF51614-ABCD-1A4B-8BC3-CCCB5B62C223}"/>
              </a:ext>
            </a:extLst>
          </p:cNvPr>
          <p:cNvSpPr/>
          <p:nvPr/>
        </p:nvSpPr>
        <p:spPr>
          <a:xfrm rot="5400000">
            <a:off x="2934865" y="3123472"/>
            <a:ext cx="1289958" cy="919843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C00000"/>
              </a:gs>
              <a:gs pos="100000">
                <a:srgbClr val="471510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B8BDA15D-F602-6A44-903D-7B0C59E3B1C7}"/>
              </a:ext>
            </a:extLst>
          </p:cNvPr>
          <p:cNvSpPr/>
          <p:nvPr/>
        </p:nvSpPr>
        <p:spPr>
          <a:xfrm rot="5400000">
            <a:off x="3854708" y="3123472"/>
            <a:ext cx="1289958" cy="919843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C00000"/>
              </a:gs>
              <a:gs pos="100000">
                <a:srgbClr val="471510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68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26531AB9-13FD-774D-A28F-AE7F91022F7F}"/>
              </a:ext>
            </a:extLst>
          </p:cNvPr>
          <p:cNvSpPr/>
          <p:nvPr/>
        </p:nvSpPr>
        <p:spPr>
          <a:xfrm rot="5400000">
            <a:off x="2934865" y="3123472"/>
            <a:ext cx="1289958" cy="919843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C00000"/>
              </a:gs>
              <a:gs pos="100000">
                <a:srgbClr val="471510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18197E6B-C423-0349-8D14-85B3438D867A}"/>
              </a:ext>
            </a:extLst>
          </p:cNvPr>
          <p:cNvSpPr/>
          <p:nvPr/>
        </p:nvSpPr>
        <p:spPr>
          <a:xfrm rot="5400000">
            <a:off x="3854708" y="3123472"/>
            <a:ext cx="1289958" cy="919843"/>
          </a:xfrm>
          <a:prstGeom prst="triangle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C00000"/>
              </a:gs>
              <a:gs pos="100000">
                <a:srgbClr val="471510"/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4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Ahmed</dc:creator>
  <cp:lastModifiedBy>Rehan Ahmed</cp:lastModifiedBy>
  <cp:revision>4</cp:revision>
  <dcterms:created xsi:type="dcterms:W3CDTF">2021-07-09T04:55:34Z</dcterms:created>
  <dcterms:modified xsi:type="dcterms:W3CDTF">2021-07-09T20:46:39Z</dcterms:modified>
</cp:coreProperties>
</file>