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C5C"/>
    <a:srgbClr val="880907"/>
    <a:srgbClr val="C00000"/>
    <a:srgbClr val="FF0002"/>
    <a:srgbClr val="471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0"/>
    <p:restoredTop sz="94648"/>
  </p:normalViewPr>
  <p:slideViewPr>
    <p:cSldViewPr snapToGrid="0" snapToObjects="1">
      <p:cViewPr>
        <p:scale>
          <a:sx n="76" d="100"/>
          <a:sy n="76" d="100"/>
        </p:scale>
        <p:origin x="8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2295-05A1-F043-B6B8-B08F0B03F4D4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477B7-2852-A842-A7FD-DA841662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477B7-2852-A842-A7FD-DA8416624D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2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D358-5EEE-674A-A46D-5EE30592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B19B-05FA-3F49-A1E6-4CFC204B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D09C-E1AC-234B-B12D-4950C2B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107D-F10D-194C-BC89-9CD0AEEA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39EE-C269-6242-A135-3588947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91D-7BDC-BF4D-99DB-AF3A74C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4D26-8BD7-FF4E-A1BE-68890C7DA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3C57-C123-E941-8D8A-20E83C0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A704-2FA3-5243-911D-1CDEC7B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5CFF-FE9E-6A49-926F-5FC71662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627D6-B2CF-4840-AD0F-3AE2E1C5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5E490-8711-7648-BA5D-39AFC3C9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04A1-D99B-B748-9D8E-5C78FF10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AB6F-6933-EA4D-B875-B9BCA9E4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A7BD-7D0C-CB48-A599-C4FF1E9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744F-6B36-8C47-BA62-68C7793A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916F-2550-3741-BDFE-01AC7EFD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A5FC-82F5-2B4E-A6C9-1B157EBC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CB09-C031-8A43-B269-306C8251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1D5A-0F1D-DF47-8661-C3C64F14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D7F-4B86-5D48-8196-54C21E98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8797-DD7F-7549-A360-314BFB44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6F76-9025-5442-BE0D-F8FC803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37E1-AD16-8E45-8871-B0EF5A73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EEDB-6C05-1A42-80BC-F65D71A8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98E6-768B-AF43-BF34-4847EA7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B552-D231-3A49-A1BB-7CF7825DA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70376-58A5-7E43-936E-CCF3C72B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9A37-18E6-344E-878C-B7F5331B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8E1FA-CD38-5C47-97A7-5DA4567A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C67E-74C6-7845-B32E-93110198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D1C2-9330-0844-BC90-354EB110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2B6C-9F95-0044-B04F-C31E17B3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2F1A-F0F7-544F-9B94-BDDC91D28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38926-84CA-F344-9EC3-51628C17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FD6CB-FC36-F746-8F2E-A7552D7D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AE6FC-7743-0345-ACD6-8049462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039F8-8892-984A-B1D3-DCB121D1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AE509-0BE6-564D-8546-141DC43B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6BBF-4866-6A42-8B40-4F2C3EF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FE842-A5D5-1246-A86E-85131BB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F5901-4ED8-C143-BDDF-715AB068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043C5-38D8-DF4F-8DAA-298669E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746FA-39FC-374B-9419-84F7B7FE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3EACF-B959-FD46-BAC5-67DE212E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295ED-0DC2-3A4F-B86F-A47FE56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828-5136-7543-9756-78EB2709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E9A-386B-5342-A2EA-CBFB7C36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C651-5207-0A45-8CA7-0EF147D0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20C9-1A24-1845-8817-01187E7B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CE0B-86C5-0249-B434-DBAFE1B0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5D5C-58FD-4041-B4DA-630FE8F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C61B-8D09-8440-A3BF-098CBD6F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04CF7-BCD9-6F4F-B808-68298DB9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4EFA6-315A-4C42-B907-18F81F84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5372-0BA5-4847-9981-4BC81C5E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506CB-D25D-F34B-B903-AC4A5E11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9B020-EA05-5540-933F-A5E661A1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A8788-3B06-494F-816C-26FE3CE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91BE-D820-8241-B5FD-46F321C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501F-033D-C34C-AD5C-7593FFD6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27A1-FDF4-4F44-8120-4A829A783B23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5407-0D71-054D-A42E-5CE5AFE4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DC7F-7D14-C140-B9D1-9EE5B53B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6951535-A24C-9042-9EC1-B6F2B1C0A8D0}"/>
              </a:ext>
            </a:extLst>
          </p:cNvPr>
          <p:cNvSpPr/>
          <p:nvPr/>
        </p:nvSpPr>
        <p:spPr>
          <a:xfrm>
            <a:off x="1558212" y="886408"/>
            <a:ext cx="4991878" cy="52717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CC4A22B0-1A20-E645-ADA3-D8BB9185C413}"/>
              </a:ext>
            </a:extLst>
          </p:cNvPr>
          <p:cNvSpPr/>
          <p:nvPr/>
        </p:nvSpPr>
        <p:spPr>
          <a:xfrm rot="5400000">
            <a:off x="2520916" y="2225058"/>
            <a:ext cx="3290401" cy="2603241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E8B18351-9BE4-5848-A57F-D1920C221D9B}"/>
              </a:ext>
            </a:extLst>
          </p:cNvPr>
          <p:cNvSpPr/>
          <p:nvPr/>
        </p:nvSpPr>
        <p:spPr>
          <a:xfrm rot="5400000">
            <a:off x="2503907" y="2282307"/>
            <a:ext cx="3842267" cy="2603241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AE783872-AE33-434A-8B4B-F015DA988F51}"/>
              </a:ext>
            </a:extLst>
          </p:cNvPr>
          <p:cNvSpPr/>
          <p:nvPr/>
        </p:nvSpPr>
        <p:spPr>
          <a:xfrm rot="5400000">
            <a:off x="2537001" y="2192403"/>
            <a:ext cx="2582928" cy="244578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EF51614-ABCD-1A4B-8BC3-CCCB5B62C223}"/>
              </a:ext>
            </a:extLst>
          </p:cNvPr>
          <p:cNvSpPr/>
          <p:nvPr/>
        </p:nvSpPr>
        <p:spPr>
          <a:xfrm rot="5400000">
            <a:off x="2934865" y="3123472"/>
            <a:ext cx="1289958" cy="919843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47151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8BDA15D-F602-6A44-903D-7B0C59E3B1C7}"/>
              </a:ext>
            </a:extLst>
          </p:cNvPr>
          <p:cNvSpPr/>
          <p:nvPr/>
        </p:nvSpPr>
        <p:spPr>
          <a:xfrm rot="5400000">
            <a:off x="3854708" y="3123472"/>
            <a:ext cx="1289958" cy="919843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47151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8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C1EE76-BD9D-B348-9176-39329023E5DA}"/>
              </a:ext>
            </a:extLst>
          </p:cNvPr>
          <p:cNvSpPr/>
          <p:nvPr/>
        </p:nvSpPr>
        <p:spPr>
          <a:xfrm>
            <a:off x="3962399" y="1259294"/>
            <a:ext cx="3429000" cy="3429000"/>
          </a:xfrm>
          <a:prstGeom prst="ellipse">
            <a:avLst/>
          </a:prstGeom>
          <a:noFill/>
          <a:ln w="57150">
            <a:solidFill>
              <a:srgbClr val="8809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4A1DB1-230D-0C4F-BF53-31653DEF06A3}"/>
              </a:ext>
            </a:extLst>
          </p:cNvPr>
          <p:cNvGrpSpPr/>
          <p:nvPr/>
        </p:nvGrpSpPr>
        <p:grpSpPr>
          <a:xfrm>
            <a:off x="4731006" y="2162445"/>
            <a:ext cx="2246735" cy="1622698"/>
            <a:chOff x="4850751" y="2328816"/>
            <a:chExt cx="1839686" cy="1289958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26531AB9-13FD-774D-A28F-AE7F91022F7F}"/>
                </a:ext>
              </a:extLst>
            </p:cNvPr>
            <p:cNvSpPr/>
            <p:nvPr/>
          </p:nvSpPr>
          <p:spPr>
            <a:xfrm rot="5400000">
              <a:off x="4665694" y="2513873"/>
              <a:ext cx="1289958" cy="919843"/>
            </a:xfrm>
            <a:prstGeom prst="triangle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471510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18197E6B-C423-0349-8D14-85B3438D867A}"/>
                </a:ext>
              </a:extLst>
            </p:cNvPr>
            <p:cNvSpPr/>
            <p:nvPr/>
          </p:nvSpPr>
          <p:spPr>
            <a:xfrm rot="5400000">
              <a:off x="5585537" y="2513873"/>
              <a:ext cx="1289958" cy="919843"/>
            </a:xfrm>
            <a:prstGeom prst="triangle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C00000"/>
                </a:gs>
                <a:gs pos="100000">
                  <a:srgbClr val="471510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54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D19C84-B2EA-AF43-97FB-88583E7D533C}"/>
              </a:ext>
            </a:extLst>
          </p:cNvPr>
          <p:cNvGrpSpPr/>
          <p:nvPr/>
        </p:nvGrpSpPr>
        <p:grpSpPr>
          <a:xfrm>
            <a:off x="1035732" y="364958"/>
            <a:ext cx="9812170" cy="6128084"/>
            <a:chOff x="1035732" y="364958"/>
            <a:chExt cx="9812170" cy="612808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C88FF3C-4796-4E40-8D7F-218292F6A5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6" b="10643"/>
            <a:stretch/>
          </p:blipFill>
          <p:spPr bwMode="auto">
            <a:xfrm>
              <a:off x="1035732" y="364958"/>
              <a:ext cx="9812170" cy="612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55108C-421C-4849-8327-C8FD8A1DEC5B}"/>
                </a:ext>
              </a:extLst>
            </p:cNvPr>
            <p:cNvSpPr/>
            <p:nvPr/>
          </p:nvSpPr>
          <p:spPr>
            <a:xfrm>
              <a:off x="3379354" y="713853"/>
              <a:ext cx="5215659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Auto-Click Skip Intro Button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38CE35-947E-7E48-AEEC-2A16AE5DF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24"/>
            <a:stretch/>
          </p:blipFill>
          <p:spPr>
            <a:xfrm>
              <a:off x="3007567" y="1816925"/>
              <a:ext cx="5959217" cy="37721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050C7B-B8D7-7E4E-8711-EF344006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7091" y="4651880"/>
              <a:ext cx="935992" cy="290480"/>
            </a:xfrm>
            <a:prstGeom prst="rect">
              <a:avLst/>
            </a:prstGeom>
          </p:spPr>
        </p:pic>
        <p:pic>
          <p:nvPicPr>
            <p:cNvPr id="2058" name="Picture 10" descr="Hand Click Icon - Free vector graphic on Pixabay">
              <a:extLst>
                <a:ext uri="{FF2B5EF4-FFF2-40B4-BE49-F238E27FC236}">
                  <a16:creationId xmlns:a16="http://schemas.microsoft.com/office/drawing/2014/main" id="{929B2580-7B74-A24F-AE43-FA0B348A1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294" y="4695167"/>
              <a:ext cx="616979" cy="93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B0FC5A-C6B4-2E49-A3BC-43B7C0193A96}"/>
                </a:ext>
              </a:extLst>
            </p:cNvPr>
            <p:cNvSpPr/>
            <p:nvPr/>
          </p:nvSpPr>
          <p:spPr>
            <a:xfrm>
              <a:off x="3134032" y="1816925"/>
              <a:ext cx="8111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79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C88FF3C-4796-4E40-8D7F-218292F6A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" b="10643"/>
          <a:stretch/>
        </p:blipFill>
        <p:spPr bwMode="auto">
          <a:xfrm>
            <a:off x="1035732" y="364958"/>
            <a:ext cx="9812170" cy="612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55108C-421C-4849-8327-C8FD8A1DEC5B}"/>
              </a:ext>
            </a:extLst>
          </p:cNvPr>
          <p:cNvSpPr/>
          <p:nvPr/>
        </p:nvSpPr>
        <p:spPr>
          <a:xfrm>
            <a:off x="3136747" y="713853"/>
            <a:ext cx="570085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Easily Turn On Auto-Skip Intro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095A3D-B1DB-6B4E-8B9B-03F6F5E33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5"/>
                    </a14:imgEffect>
                  </a14:imgLayer>
                </a14:imgProps>
              </a:ext>
            </a:extLst>
          </a:blip>
          <a:srcRect b="13950"/>
          <a:stretch/>
        </p:blipFill>
        <p:spPr>
          <a:xfrm>
            <a:off x="3023504" y="1828802"/>
            <a:ext cx="5943600" cy="37279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3B6A33-7937-E64F-95A4-AB04085FB1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686" t="4221" r="14538" b="90670"/>
          <a:stretch/>
        </p:blipFill>
        <p:spPr>
          <a:xfrm>
            <a:off x="6511490" y="2011680"/>
            <a:ext cx="1591501" cy="221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8B216-ECB2-BE40-A1EC-8771F8A03D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462" t="999" r="14538" b="96558"/>
          <a:stretch/>
        </p:blipFill>
        <p:spPr>
          <a:xfrm>
            <a:off x="7984156" y="1872114"/>
            <a:ext cx="118836" cy="1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C266FF-6A58-1842-B5D0-5556EC2F2BAF}"/>
              </a:ext>
            </a:extLst>
          </p:cNvPr>
          <p:cNvGrpSpPr/>
          <p:nvPr/>
        </p:nvGrpSpPr>
        <p:grpSpPr>
          <a:xfrm>
            <a:off x="1035732" y="364958"/>
            <a:ext cx="9812170" cy="6128084"/>
            <a:chOff x="1035732" y="364958"/>
            <a:chExt cx="9812170" cy="612808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C88FF3C-4796-4E40-8D7F-218292F6A5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6" b="10643"/>
            <a:stretch/>
          </p:blipFill>
          <p:spPr bwMode="auto">
            <a:xfrm>
              <a:off x="1035732" y="364958"/>
              <a:ext cx="9812170" cy="612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55108C-421C-4849-8327-C8FD8A1DEC5B}"/>
                </a:ext>
              </a:extLst>
            </p:cNvPr>
            <p:cNvSpPr/>
            <p:nvPr/>
          </p:nvSpPr>
          <p:spPr>
            <a:xfrm>
              <a:off x="2265625" y="713853"/>
              <a:ext cx="7443128" cy="6309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5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Support for Multiple Streaming Services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D98CD2E-4A45-8B49-B09E-D14616039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22"/>
            <a:stretch/>
          </p:blipFill>
          <p:spPr>
            <a:xfrm>
              <a:off x="3016990" y="1816924"/>
              <a:ext cx="5956099" cy="3740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160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5FC53-49B4-254A-9288-448C8FEA7432}"/>
              </a:ext>
            </a:extLst>
          </p:cNvPr>
          <p:cNvGrpSpPr/>
          <p:nvPr/>
        </p:nvGrpSpPr>
        <p:grpSpPr>
          <a:xfrm>
            <a:off x="8790" y="404445"/>
            <a:ext cx="11841340" cy="6693155"/>
            <a:chOff x="8790" y="404445"/>
            <a:chExt cx="11841340" cy="669315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808A15-7A54-E546-B12D-DC59704A73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7" r="916" b="10643"/>
            <a:stretch/>
          </p:blipFill>
          <p:spPr bwMode="auto">
            <a:xfrm>
              <a:off x="1023375" y="404446"/>
              <a:ext cx="9812170" cy="5754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6401CA-593F-E247-A5E7-06790FC2F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25"/>
                      </a14:imgEffect>
                    </a14:imgLayer>
                  </a14:imgProps>
                </a:ext>
              </a:extLst>
            </a:blip>
            <a:srcRect b="13950"/>
            <a:stretch/>
          </p:blipFill>
          <p:spPr>
            <a:xfrm>
              <a:off x="3011147" y="1494736"/>
              <a:ext cx="5943600" cy="372793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5C6DB7-28D9-6749-AAB1-2EEF571BE4D8}"/>
                </a:ext>
              </a:extLst>
            </p:cNvPr>
            <p:cNvSpPr/>
            <p:nvPr/>
          </p:nvSpPr>
          <p:spPr>
            <a:xfrm>
              <a:off x="1023375" y="6158977"/>
              <a:ext cx="10678474" cy="938622"/>
            </a:xfrm>
            <a:prstGeom prst="rect">
              <a:avLst/>
            </a:prstGeom>
            <a:solidFill>
              <a:srgbClr val="DD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49E52D-C812-2143-9295-5C6CBDA6CDD2}"/>
                </a:ext>
              </a:extLst>
            </p:cNvPr>
            <p:cNvSpPr/>
            <p:nvPr/>
          </p:nvSpPr>
          <p:spPr>
            <a:xfrm>
              <a:off x="10835545" y="404445"/>
              <a:ext cx="1014585" cy="6693154"/>
            </a:xfrm>
            <a:prstGeom prst="rect">
              <a:avLst/>
            </a:prstGeom>
            <a:solidFill>
              <a:srgbClr val="DD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33D8AB-988A-2143-BBFE-80DE453A58B0}"/>
                </a:ext>
              </a:extLst>
            </p:cNvPr>
            <p:cNvSpPr/>
            <p:nvPr/>
          </p:nvSpPr>
          <p:spPr>
            <a:xfrm>
              <a:off x="8790" y="404446"/>
              <a:ext cx="1014585" cy="6693154"/>
            </a:xfrm>
            <a:prstGeom prst="rect">
              <a:avLst/>
            </a:prstGeom>
            <a:solidFill>
              <a:srgbClr val="DD5C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F9D007-2ABC-BE49-835A-1FB747F5C01B}"/>
                </a:ext>
              </a:extLst>
            </p:cNvPr>
            <p:cNvSpPr/>
            <p:nvPr/>
          </p:nvSpPr>
          <p:spPr>
            <a:xfrm>
              <a:off x="3391625" y="2731891"/>
              <a:ext cx="5182644" cy="1747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bg2"/>
                  </a:solidFill>
                </a:rPr>
                <a:t>Skip Intro</a:t>
              </a:r>
            </a:p>
          </p:txBody>
        </p:sp>
        <p:pic>
          <p:nvPicPr>
            <p:cNvPr id="14" name="Picture 10" descr="Hand Click Icon - Free vector graphic on Pixabay">
              <a:extLst>
                <a:ext uri="{FF2B5EF4-FFF2-40B4-BE49-F238E27FC236}">
                  <a16:creationId xmlns:a16="http://schemas.microsoft.com/office/drawing/2014/main" id="{92CE46A8-D000-7747-9F36-E1DCBFD9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877" y="3674840"/>
              <a:ext cx="2037977" cy="309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850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17</Words>
  <Application>Microsoft Macintosh PowerPoint</Application>
  <PresentationFormat>Widescreen</PresentationFormat>
  <Paragraphs>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9</cp:revision>
  <dcterms:created xsi:type="dcterms:W3CDTF">2021-07-09T04:55:34Z</dcterms:created>
  <dcterms:modified xsi:type="dcterms:W3CDTF">2021-09-15T03:17:27Z</dcterms:modified>
</cp:coreProperties>
</file>