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A34-6CDD-41C9-AC70-267D41DE93E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BABD-689D-4B2C-8922-47C03BCBA7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A34-6CDD-41C9-AC70-267D41DE93E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BABD-689D-4B2C-8922-47C03BCB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A34-6CDD-41C9-AC70-267D41DE93E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BABD-689D-4B2C-8922-47C03BCB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5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A34-6CDD-41C9-AC70-267D41DE93E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BABD-689D-4B2C-8922-47C03BCB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A34-6CDD-41C9-AC70-267D41DE93E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BABD-689D-4B2C-8922-47C03BCBA7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7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A34-6CDD-41C9-AC70-267D41DE93E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BABD-689D-4B2C-8922-47C03BCB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A34-6CDD-41C9-AC70-267D41DE93E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BABD-689D-4B2C-8922-47C03BCB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A34-6CDD-41C9-AC70-267D41DE93E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BABD-689D-4B2C-8922-47C03BCB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A34-6CDD-41C9-AC70-267D41DE93E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BABD-689D-4B2C-8922-47C03BCB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B9A34-6CDD-41C9-AC70-267D41DE93E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0DBABD-689D-4B2C-8922-47C03BCB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A34-6CDD-41C9-AC70-267D41DE93E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BABD-689D-4B2C-8922-47C03BCB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7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B9A34-6CDD-41C9-AC70-267D41DE93E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0DBABD-689D-4B2C-8922-47C03BCBA7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6436" y="537171"/>
            <a:ext cx="702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Server-Side Architecture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7735" y="2021983"/>
            <a:ext cx="101614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Stateless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Only maintains a TCP connection via a socket to the client – doesn’t store any other contextual data for following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Immutable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Files can be edited, but when they are saved, they are saved as a completely new file while the old file is deleted (Used Binary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Upload/Download Model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Downloads the whole file which can be edited in a text editor and saved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9461" y="533228"/>
            <a:ext cx="3287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7735" y="2021983"/>
            <a:ext cx="10161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client’s instruction is limited to 600 characters.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a client is in a directory and other client deletes the directory, the client disconnects (</a:t>
            </a: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FIX)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3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270943" y="1828799"/>
            <a:ext cx="2487168" cy="4778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5619" y="1828799"/>
            <a:ext cx="2484550" cy="4778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73" y="2575775"/>
            <a:ext cx="23468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BROADCAST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THREAD</a:t>
            </a:r>
            <a:br>
              <a:rPr lang="en-US" sz="2500" b="1" dirty="0" smtClean="0">
                <a:solidFill>
                  <a:schemeClr val="bg1"/>
                </a:solidFill>
              </a:rPr>
            </a:br>
            <a:r>
              <a:rPr lang="en-US" sz="2500" b="1" dirty="0" smtClean="0">
                <a:solidFill>
                  <a:schemeClr val="bg1"/>
                </a:solidFill>
              </a:rPr>
              <a:t>(UDP SOCKET)</a:t>
            </a:r>
          </a:p>
          <a:p>
            <a:pPr algn="ctr"/>
            <a:endParaRPr lang="en-US" sz="2500" dirty="0">
              <a:solidFill>
                <a:schemeClr val="bg1"/>
              </a:solidFill>
            </a:endParaRPr>
          </a:p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IP-GROUP: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‘224.1.1.6’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0978" y="1828799"/>
            <a:ext cx="2487168" cy="4778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6863" y="2562895"/>
            <a:ext cx="27818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CLIENT RECEIVER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THREAD</a:t>
            </a:r>
            <a:br>
              <a:rPr lang="en-US" sz="2500" b="1" dirty="0" smtClean="0">
                <a:solidFill>
                  <a:schemeClr val="bg1"/>
                </a:solidFill>
              </a:rPr>
            </a:br>
            <a:r>
              <a:rPr lang="en-US" sz="2500" b="1" dirty="0" smtClean="0">
                <a:solidFill>
                  <a:schemeClr val="bg1"/>
                </a:solidFill>
              </a:rPr>
              <a:t>(TCP SOCKET)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3064" y="2562896"/>
            <a:ext cx="27818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SERVER</a:t>
            </a:r>
            <a:br>
              <a:rPr lang="en-US" sz="2500" b="1" dirty="0" smtClean="0">
                <a:solidFill>
                  <a:schemeClr val="bg1"/>
                </a:solidFill>
              </a:rPr>
            </a:br>
            <a:r>
              <a:rPr lang="en-US" sz="2500" b="1" dirty="0" smtClean="0">
                <a:solidFill>
                  <a:schemeClr val="bg1"/>
                </a:solidFill>
              </a:rPr>
              <a:t>COMMAND </a:t>
            </a:r>
            <a:br>
              <a:rPr lang="en-US" sz="2500" b="1" dirty="0" smtClean="0">
                <a:solidFill>
                  <a:schemeClr val="bg1"/>
                </a:solidFill>
              </a:rPr>
            </a:br>
            <a:r>
              <a:rPr lang="en-US" sz="2500" b="1" dirty="0" smtClean="0">
                <a:solidFill>
                  <a:schemeClr val="bg1"/>
                </a:solidFill>
              </a:rPr>
              <a:t>RECEIVER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403984" y="1275008"/>
            <a:ext cx="221087" cy="55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25071" y="723294"/>
            <a:ext cx="8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19764" y="103031"/>
            <a:ext cx="2494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*N = Number of Active Servers </a:t>
            </a:r>
            <a:endParaRPr lang="en-US" sz="1300" dirty="0"/>
          </a:p>
        </p:txBody>
      </p:sp>
      <p:sp>
        <p:nvSpPr>
          <p:cNvPr id="16" name="Rectangle 15"/>
          <p:cNvSpPr/>
          <p:nvPr/>
        </p:nvSpPr>
        <p:spPr>
          <a:xfrm>
            <a:off x="6166060" y="1828799"/>
            <a:ext cx="2487168" cy="4778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16579" y="2579600"/>
            <a:ext cx="27818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CLIENT</a:t>
            </a:r>
            <a:br>
              <a:rPr lang="en-US" sz="2500" b="1" dirty="0" smtClean="0">
                <a:solidFill>
                  <a:schemeClr val="bg1"/>
                </a:solidFill>
              </a:rPr>
            </a:br>
            <a:r>
              <a:rPr lang="en-US" sz="2500" b="1" dirty="0" smtClean="0">
                <a:solidFill>
                  <a:schemeClr val="bg1"/>
                </a:solidFill>
              </a:rPr>
              <a:t>COMMAND </a:t>
            </a:r>
            <a:br>
              <a:rPr lang="en-US" sz="2500" b="1" dirty="0" smtClean="0">
                <a:solidFill>
                  <a:schemeClr val="bg1"/>
                </a:solidFill>
              </a:rPr>
            </a:br>
            <a:r>
              <a:rPr lang="en-US" sz="2500" b="1" dirty="0" smtClean="0">
                <a:solidFill>
                  <a:schemeClr val="bg1"/>
                </a:solidFill>
              </a:rPr>
              <a:t>INTERACTION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384489" y="1240734"/>
            <a:ext cx="221087" cy="55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05576" y="689020"/>
            <a:ext cx="8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00269" y="68757"/>
            <a:ext cx="2494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*M= Number of Active Clients</a:t>
            </a:r>
            <a:endParaRPr lang="en-US" sz="1300" dirty="0"/>
          </a:p>
        </p:txBody>
      </p:sp>
      <p:sp>
        <p:nvSpPr>
          <p:cNvPr id="22" name="Rectangle 21"/>
          <p:cNvSpPr/>
          <p:nvPr/>
        </p:nvSpPr>
        <p:spPr>
          <a:xfrm>
            <a:off x="601919" y="22016"/>
            <a:ext cx="5787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Server-Side Threads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242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24576" y="873686"/>
            <a:ext cx="6219424" cy="1403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00922" y="1077155"/>
            <a:ext cx="5399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1. Check on Broadcast IP for active servers.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790" y="2612265"/>
            <a:ext cx="5739889" cy="1403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124482" y="2985370"/>
            <a:ext cx="5399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2. Receive Latest File Structure from Active Server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8790" y="4309366"/>
            <a:ext cx="5739889" cy="1403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-124482" y="4682471"/>
            <a:ext cx="5399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3. File Handshake – Both Servers exchange files the other server needs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52111" y="2612265"/>
            <a:ext cx="5739889" cy="1403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44433" y="2942857"/>
            <a:ext cx="5399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2. Load saved Serialized File Structure from Disk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7361" y="22016"/>
            <a:ext cx="5616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Server-Side Startup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36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734418" y="533228"/>
            <a:ext cx="2877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7735" y="2021983"/>
            <a:ext cx="101614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Problem: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Syncing machines over the network, without </a:t>
            </a: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a single time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clock to track changes according to time.</a:t>
            </a:r>
            <a:b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Solution:</a:t>
            </a:r>
            <a:b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Implementing changes in real-time so the latest instruction gets processed first and the system assumes that if any server is online, it </a:t>
            </a: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MUST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 the latest state.</a:t>
            </a:r>
            <a:b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5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734418" y="533228"/>
            <a:ext cx="2877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7735" y="2021983"/>
            <a:ext cx="101614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Problem: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Making a system resilient enough that it can handle different server failures.</a:t>
            </a:r>
            <a:b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Solution:</a:t>
            </a:r>
            <a:b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Taking machine-failure into account at </a:t>
            </a: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every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step, so that if a server fails at any line of code, other servers are able to cope with the failure and either reconnect, or update the failed server when it comes online.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191" y="524292"/>
            <a:ext cx="5430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Server-Side Failure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7735" y="2021983"/>
            <a:ext cx="10161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Since the server is essentially stateless, all the connected clients automatically re-connect to any other active server without the user knowing.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the server comes back online, it automatically receives the latest updates and the files it should have from other servers.</a:t>
            </a:r>
          </a:p>
        </p:txBody>
      </p:sp>
    </p:spTree>
    <p:extLst>
      <p:ext uri="{BB962C8B-B14F-4D97-AF65-F5344CB8AC3E}">
        <p14:creationId xmlns:p14="http://schemas.microsoft.com/office/powerpoint/2010/main" val="70855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6063" y="550050"/>
            <a:ext cx="5428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 Functionality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7735" y="2021983"/>
            <a:ext cx="101614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can download and open multiple files at a time through multi-threading, and still keep interacting with the file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 uploads are done in a different thread so client can use the system while a file uploads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 transfer (from client to Server and Server to client) is done over a newly-created socket so the regular directory-update thread isn’t bogged down by huge file transfers</a:t>
            </a:r>
          </a:p>
        </p:txBody>
      </p:sp>
    </p:spTree>
    <p:extLst>
      <p:ext uri="{BB962C8B-B14F-4D97-AF65-F5344CB8AC3E}">
        <p14:creationId xmlns:p14="http://schemas.microsoft.com/office/powerpoint/2010/main" val="154296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9461" y="533228"/>
            <a:ext cx="3287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7735" y="2021983"/>
            <a:ext cx="101614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Assumption: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server that is </a:t>
            </a: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last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be turned off, has to be the </a:t>
            </a: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first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be brought online because it will have the latest file state.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Otherwise, it could result to a potential data loss (state loss).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Why?</a:t>
            </a:r>
            <a:b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Server A is online and has the latest state, it turns off and there are 0 active servers. Server B comes online, it is impossible for it to have the latest file state.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4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9461" y="533228"/>
            <a:ext cx="3287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7735" y="2021983"/>
            <a:ext cx="101614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FIRST – TIME – SETUP </a:t>
            </a:r>
            <a:b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 each server a name from 1 to 10000. For the first time, turn on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atleast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two servers so the servers can find the name of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atleast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one other server for file replication purpose.</a:t>
            </a:r>
            <a:b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no file in the directory, server will use this backup name for replication. Otherwise, it will choose the server with the least number of files stored.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42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369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Ahmed</dc:creator>
  <cp:lastModifiedBy>Rehan Ahmed</cp:lastModifiedBy>
  <cp:revision>6</cp:revision>
  <dcterms:created xsi:type="dcterms:W3CDTF">2018-12-15T09:31:31Z</dcterms:created>
  <dcterms:modified xsi:type="dcterms:W3CDTF">2018-12-15T10:14:49Z</dcterms:modified>
</cp:coreProperties>
</file>