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1" r:id="rId9"/>
    <p:sldId id="272" r:id="rId10"/>
    <p:sldId id="280" r:id="rId11"/>
    <p:sldId id="273" r:id="rId12"/>
    <p:sldId id="274" r:id="rId13"/>
    <p:sldId id="275" r:id="rId14"/>
    <p:sldId id="276" r:id="rId15"/>
    <p:sldId id="277" r:id="rId16"/>
    <p:sldId id="278" r:id="rId17"/>
    <p:sldId id="281" r:id="rId18"/>
    <p:sldId id="262" r:id="rId19"/>
    <p:sldId id="263" r:id="rId20"/>
    <p:sldId id="264" r:id="rId21"/>
    <p:sldId id="265" r:id="rId22"/>
    <p:sldId id="266" r:id="rId23"/>
    <p:sldId id="26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7A276-CA30-4240-9884-A969132A0DEA}" v="6" dt="2023-09-04T06:54:50.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4F27A276-CA30-4240-9884-A969132A0DEA}"/>
    <pc:docChg chg="undo custSel addSld delSld modSld">
      <pc:chgData name="Arun Singh Bhadwal" userId="5194844c-519a-444d-b88a-9bf6f3983e7a" providerId="ADAL" clId="{4F27A276-CA30-4240-9884-A969132A0DEA}" dt="2023-09-08T09:13:16.597" v="2571" actId="14100"/>
      <pc:docMkLst>
        <pc:docMk/>
      </pc:docMkLst>
      <pc:sldChg chg="delSp modSp new mod">
        <pc:chgData name="Arun Singh Bhadwal" userId="5194844c-519a-444d-b88a-9bf6f3983e7a" providerId="ADAL" clId="{4F27A276-CA30-4240-9884-A969132A0DEA}" dt="2023-09-04T06:54:50.114" v="2565"/>
        <pc:sldMkLst>
          <pc:docMk/>
          <pc:sldMk cId="3180905624" sldId="256"/>
        </pc:sldMkLst>
        <pc:spChg chg="mod">
          <ac:chgData name="Arun Singh Bhadwal" userId="5194844c-519a-444d-b88a-9bf6f3983e7a" providerId="ADAL" clId="{4F27A276-CA30-4240-9884-A969132A0DEA}" dt="2023-09-04T06:54:50.114" v="2565"/>
          <ac:spMkLst>
            <pc:docMk/>
            <pc:sldMk cId="3180905624" sldId="256"/>
            <ac:spMk id="2" creationId="{94D0054E-AEA1-1821-57EA-B28249B9C820}"/>
          </ac:spMkLst>
        </pc:spChg>
        <pc:spChg chg="del">
          <ac:chgData name="Arun Singh Bhadwal" userId="5194844c-519a-444d-b88a-9bf6f3983e7a" providerId="ADAL" clId="{4F27A276-CA30-4240-9884-A969132A0DEA}" dt="2023-09-01T04:07:11.430" v="1197" actId="478"/>
          <ac:spMkLst>
            <pc:docMk/>
            <pc:sldMk cId="3180905624" sldId="256"/>
            <ac:spMk id="3" creationId="{7C6D671D-5F34-0A83-1D01-39FF6C05B3D6}"/>
          </ac:spMkLst>
        </pc:spChg>
      </pc:sldChg>
      <pc:sldChg chg="addSp delSp modSp new mod setBg delDesignElem">
        <pc:chgData name="Arun Singh Bhadwal" userId="5194844c-519a-444d-b88a-9bf6f3983e7a" providerId="ADAL" clId="{4F27A276-CA30-4240-9884-A969132A0DEA}" dt="2023-09-04T06:54:50.114" v="2565"/>
        <pc:sldMkLst>
          <pc:docMk/>
          <pc:sldMk cId="695566948" sldId="257"/>
        </pc:sldMkLst>
        <pc:spChg chg="mod">
          <ac:chgData name="Arun Singh Bhadwal" userId="5194844c-519a-444d-b88a-9bf6f3983e7a" providerId="ADAL" clId="{4F27A276-CA30-4240-9884-A969132A0DEA}" dt="2023-09-01T04:08:07.219" v="1199" actId="26606"/>
          <ac:spMkLst>
            <pc:docMk/>
            <pc:sldMk cId="695566948" sldId="257"/>
            <ac:spMk id="2" creationId="{C62A965A-E92C-4AE3-0F0B-7A39EA114FE2}"/>
          </ac:spMkLst>
        </pc:spChg>
        <pc:spChg chg="mod">
          <ac:chgData name="Arun Singh Bhadwal" userId="5194844c-519a-444d-b88a-9bf6f3983e7a" providerId="ADAL" clId="{4F27A276-CA30-4240-9884-A969132A0DEA}" dt="2023-09-01T04:08:07.219" v="1199" actId="26606"/>
          <ac:spMkLst>
            <pc:docMk/>
            <pc:sldMk cId="695566948" sldId="257"/>
            <ac:spMk id="3" creationId="{A461DFD3-8245-2AB8-C0DF-4961F1007711}"/>
          </ac:spMkLst>
        </pc:spChg>
        <pc:spChg chg="add del">
          <ac:chgData name="Arun Singh Bhadwal" userId="5194844c-519a-444d-b88a-9bf6f3983e7a" providerId="ADAL" clId="{4F27A276-CA30-4240-9884-A969132A0DEA}" dt="2023-09-04T06:54:50.114" v="2565"/>
          <ac:spMkLst>
            <pc:docMk/>
            <pc:sldMk cId="695566948" sldId="257"/>
            <ac:spMk id="8" creationId="{907EF6B7-1338-4443-8C46-6A318D952DFD}"/>
          </ac:spMkLst>
        </pc:spChg>
        <pc:spChg chg="add del">
          <ac:chgData name="Arun Singh Bhadwal" userId="5194844c-519a-444d-b88a-9bf6f3983e7a" providerId="ADAL" clId="{4F27A276-CA30-4240-9884-A969132A0DEA}" dt="2023-09-04T06:54:50.114" v="2565"/>
          <ac:spMkLst>
            <pc:docMk/>
            <pc:sldMk cId="695566948" sldId="257"/>
            <ac:spMk id="10" creationId="{DAAE4CDD-124C-4DCF-9584-B6033B545DD5}"/>
          </ac:spMkLst>
        </pc:spChg>
        <pc:spChg chg="add del">
          <ac:chgData name="Arun Singh Bhadwal" userId="5194844c-519a-444d-b88a-9bf6f3983e7a" providerId="ADAL" clId="{4F27A276-CA30-4240-9884-A969132A0DEA}" dt="2023-09-04T06:54:50.114" v="2565"/>
          <ac:spMkLst>
            <pc:docMk/>
            <pc:sldMk cId="695566948" sldId="257"/>
            <ac:spMk id="12" creationId="{081E4A58-353D-44AE-B2FC-2A74E2E400F7}"/>
          </ac:spMkLst>
        </pc:spChg>
      </pc:sldChg>
      <pc:sldChg chg="addSp delSp modSp new mod">
        <pc:chgData name="Arun Singh Bhadwal" userId="5194844c-519a-444d-b88a-9bf6f3983e7a" providerId="ADAL" clId="{4F27A276-CA30-4240-9884-A969132A0DEA}" dt="2023-08-31T02:55:20.138" v="23" actId="20577"/>
        <pc:sldMkLst>
          <pc:docMk/>
          <pc:sldMk cId="3492953844" sldId="258"/>
        </pc:sldMkLst>
        <pc:spChg chg="del">
          <ac:chgData name="Arun Singh Bhadwal" userId="5194844c-519a-444d-b88a-9bf6f3983e7a" providerId="ADAL" clId="{4F27A276-CA30-4240-9884-A969132A0DEA}" dt="2023-08-31T02:55:02.051" v="20" actId="478"/>
          <ac:spMkLst>
            <pc:docMk/>
            <pc:sldMk cId="3492953844" sldId="258"/>
            <ac:spMk id="2" creationId="{8A70240A-879A-C0ED-20E7-6D28ADE18F15}"/>
          </ac:spMkLst>
        </pc:spChg>
        <pc:spChg chg="del">
          <ac:chgData name="Arun Singh Bhadwal" userId="5194844c-519a-444d-b88a-9bf6f3983e7a" providerId="ADAL" clId="{4F27A276-CA30-4240-9884-A969132A0DEA}" dt="2023-08-31T02:54:29.030" v="18" actId="3680"/>
          <ac:spMkLst>
            <pc:docMk/>
            <pc:sldMk cId="3492953844" sldId="258"/>
            <ac:spMk id="3" creationId="{46852703-338F-474F-7869-3916FC33AD6B}"/>
          </ac:spMkLst>
        </pc:spChg>
        <pc:graphicFrameChg chg="add mod ord modGraphic">
          <ac:chgData name="Arun Singh Bhadwal" userId="5194844c-519a-444d-b88a-9bf6f3983e7a" providerId="ADAL" clId="{4F27A276-CA30-4240-9884-A969132A0DEA}" dt="2023-08-31T02:55:20.138" v="23" actId="20577"/>
          <ac:graphicFrameMkLst>
            <pc:docMk/>
            <pc:sldMk cId="3492953844" sldId="258"/>
            <ac:graphicFrameMk id="4" creationId="{929AEFFF-D59B-1DCB-5191-E3F5E46ED7F4}"/>
          </ac:graphicFrameMkLst>
        </pc:graphicFrameChg>
      </pc:sldChg>
      <pc:sldChg chg="addSp delSp modSp new mod setBg delDesignElem">
        <pc:chgData name="Arun Singh Bhadwal" userId="5194844c-519a-444d-b88a-9bf6f3983e7a" providerId="ADAL" clId="{4F27A276-CA30-4240-9884-A969132A0DEA}" dt="2023-09-04T06:54:50.114" v="2565"/>
        <pc:sldMkLst>
          <pc:docMk/>
          <pc:sldMk cId="306359136" sldId="259"/>
        </pc:sldMkLst>
        <pc:spChg chg="mod">
          <ac:chgData name="Arun Singh Bhadwal" userId="5194844c-519a-444d-b88a-9bf6f3983e7a" providerId="ADAL" clId="{4F27A276-CA30-4240-9884-A969132A0DEA}" dt="2023-09-01T04:08:21.953" v="1200" actId="26606"/>
          <ac:spMkLst>
            <pc:docMk/>
            <pc:sldMk cId="306359136" sldId="259"/>
            <ac:spMk id="2" creationId="{859C5E2A-F5C0-40BE-D288-6935E9B46A01}"/>
          </ac:spMkLst>
        </pc:spChg>
        <pc:spChg chg="mod">
          <ac:chgData name="Arun Singh Bhadwal" userId="5194844c-519a-444d-b88a-9bf6f3983e7a" providerId="ADAL" clId="{4F27A276-CA30-4240-9884-A969132A0DEA}" dt="2023-09-04T06:54:50.114" v="2565"/>
          <ac:spMkLst>
            <pc:docMk/>
            <pc:sldMk cId="306359136" sldId="259"/>
            <ac:spMk id="3" creationId="{90A1401E-CCCB-D18D-9998-299B2102E694}"/>
          </ac:spMkLst>
        </pc:spChg>
        <pc:spChg chg="add del">
          <ac:chgData name="Arun Singh Bhadwal" userId="5194844c-519a-444d-b88a-9bf6f3983e7a" providerId="ADAL" clId="{4F27A276-CA30-4240-9884-A969132A0DEA}" dt="2023-09-04T06:54:50.114" v="2565"/>
          <ac:spMkLst>
            <pc:docMk/>
            <pc:sldMk cId="306359136" sldId="259"/>
            <ac:spMk id="8" creationId="{907EF6B7-1338-4443-8C46-6A318D952DFD}"/>
          </ac:spMkLst>
        </pc:spChg>
        <pc:spChg chg="add del">
          <ac:chgData name="Arun Singh Bhadwal" userId="5194844c-519a-444d-b88a-9bf6f3983e7a" providerId="ADAL" clId="{4F27A276-CA30-4240-9884-A969132A0DEA}" dt="2023-09-04T06:54:50.114" v="2565"/>
          <ac:spMkLst>
            <pc:docMk/>
            <pc:sldMk cId="306359136" sldId="259"/>
            <ac:spMk id="10" creationId="{DAAE4CDD-124C-4DCF-9584-B6033B545DD5}"/>
          </ac:spMkLst>
        </pc:spChg>
        <pc:spChg chg="add del">
          <ac:chgData name="Arun Singh Bhadwal" userId="5194844c-519a-444d-b88a-9bf6f3983e7a" providerId="ADAL" clId="{4F27A276-CA30-4240-9884-A969132A0DEA}" dt="2023-09-04T06:54:50.114" v="2565"/>
          <ac:spMkLst>
            <pc:docMk/>
            <pc:sldMk cId="306359136" sldId="259"/>
            <ac:spMk id="12" creationId="{081E4A58-353D-44AE-B2FC-2A74E2E400F7}"/>
          </ac:spMkLst>
        </pc:spChg>
      </pc:sldChg>
      <pc:sldChg chg="modSp new mod">
        <pc:chgData name="Arun Singh Bhadwal" userId="5194844c-519a-444d-b88a-9bf6f3983e7a" providerId="ADAL" clId="{4F27A276-CA30-4240-9884-A969132A0DEA}" dt="2023-09-04T06:54:50.114" v="2565"/>
        <pc:sldMkLst>
          <pc:docMk/>
          <pc:sldMk cId="2780553555" sldId="260"/>
        </pc:sldMkLst>
        <pc:spChg chg="mod">
          <ac:chgData name="Arun Singh Bhadwal" userId="5194844c-519a-444d-b88a-9bf6f3983e7a" providerId="ADAL" clId="{4F27A276-CA30-4240-9884-A969132A0DEA}" dt="2023-09-04T06:54:50.114" v="2565"/>
          <ac:spMkLst>
            <pc:docMk/>
            <pc:sldMk cId="2780553555" sldId="260"/>
            <ac:spMk id="2" creationId="{D31FAC68-035C-2EDB-7B13-96C18189AA94}"/>
          </ac:spMkLst>
        </pc:spChg>
        <pc:spChg chg="mod">
          <ac:chgData name="Arun Singh Bhadwal" userId="5194844c-519a-444d-b88a-9bf6f3983e7a" providerId="ADAL" clId="{4F27A276-CA30-4240-9884-A969132A0DEA}" dt="2023-09-04T06:54:50.114" v="2565"/>
          <ac:spMkLst>
            <pc:docMk/>
            <pc:sldMk cId="2780553555" sldId="260"/>
            <ac:spMk id="3" creationId="{6853E14A-22C4-71B5-7539-EBFA40F72F11}"/>
          </ac:spMkLst>
        </pc:spChg>
      </pc:sldChg>
      <pc:sldChg chg="addSp delSp modSp new mod setBg delDesignElem">
        <pc:chgData name="Arun Singh Bhadwal" userId="5194844c-519a-444d-b88a-9bf6f3983e7a" providerId="ADAL" clId="{4F27A276-CA30-4240-9884-A969132A0DEA}" dt="2023-09-04T06:54:50.114" v="2565"/>
        <pc:sldMkLst>
          <pc:docMk/>
          <pc:sldMk cId="553168178" sldId="261"/>
        </pc:sldMkLst>
        <pc:spChg chg="mod">
          <ac:chgData name="Arun Singh Bhadwal" userId="5194844c-519a-444d-b88a-9bf6f3983e7a" providerId="ADAL" clId="{4F27A276-CA30-4240-9884-A969132A0DEA}" dt="2023-09-04T06:54:50.114" v="2565"/>
          <ac:spMkLst>
            <pc:docMk/>
            <pc:sldMk cId="553168178" sldId="261"/>
            <ac:spMk id="2" creationId="{5C6EC4C5-066D-A287-EF80-9748F82557F9}"/>
          </ac:spMkLst>
        </pc:spChg>
        <pc:spChg chg="del">
          <ac:chgData name="Arun Singh Bhadwal" userId="5194844c-519a-444d-b88a-9bf6f3983e7a" providerId="ADAL" clId="{4F27A276-CA30-4240-9884-A969132A0DEA}" dt="2023-08-31T03:02:12.209" v="37"/>
          <ac:spMkLst>
            <pc:docMk/>
            <pc:sldMk cId="553168178" sldId="261"/>
            <ac:spMk id="3" creationId="{B5E22889-430A-EEBF-00EE-FD382FD18684}"/>
          </ac:spMkLst>
        </pc:spChg>
        <pc:spChg chg="add del">
          <ac:chgData name="Arun Singh Bhadwal" userId="5194844c-519a-444d-b88a-9bf6f3983e7a" providerId="ADAL" clId="{4F27A276-CA30-4240-9884-A969132A0DEA}" dt="2023-09-04T06:54:50.114" v="2565"/>
          <ac:spMkLst>
            <pc:docMk/>
            <pc:sldMk cId="553168178" sldId="261"/>
            <ac:spMk id="9" creationId="{33ADEAE5-B080-4DEC-819A-00E41A93F881}"/>
          </ac:spMkLst>
        </pc:spChg>
        <pc:spChg chg="add del">
          <ac:chgData name="Arun Singh Bhadwal" userId="5194844c-519a-444d-b88a-9bf6f3983e7a" providerId="ADAL" clId="{4F27A276-CA30-4240-9884-A969132A0DEA}" dt="2023-09-04T06:54:50.114" v="2565"/>
          <ac:spMkLst>
            <pc:docMk/>
            <pc:sldMk cId="553168178" sldId="261"/>
            <ac:spMk id="11" creationId="{D9FB580A-BA0E-4D5E-90F4-C42767A78389}"/>
          </ac:spMkLst>
        </pc:spChg>
        <pc:picChg chg="add mod">
          <ac:chgData name="Arun Singh Bhadwal" userId="5194844c-519a-444d-b88a-9bf6f3983e7a" providerId="ADAL" clId="{4F27A276-CA30-4240-9884-A969132A0DEA}" dt="2023-09-01T04:08:48.175" v="1201" actId="26606"/>
          <ac:picMkLst>
            <pc:docMk/>
            <pc:sldMk cId="553168178" sldId="261"/>
            <ac:picMk id="4" creationId="{493673A8-F78A-50F1-C853-4262A141F992}"/>
          </ac:picMkLst>
        </pc:picChg>
      </pc:sldChg>
      <pc:sldChg chg="delSp modSp new mod">
        <pc:chgData name="Arun Singh Bhadwal" userId="5194844c-519a-444d-b88a-9bf6f3983e7a" providerId="ADAL" clId="{4F27A276-CA30-4240-9884-A969132A0DEA}" dt="2023-09-04T06:54:50.114" v="2565"/>
        <pc:sldMkLst>
          <pc:docMk/>
          <pc:sldMk cId="4028304655" sldId="262"/>
        </pc:sldMkLst>
        <pc:spChg chg="del">
          <ac:chgData name="Arun Singh Bhadwal" userId="5194844c-519a-444d-b88a-9bf6f3983e7a" providerId="ADAL" clId="{4F27A276-CA30-4240-9884-A969132A0DEA}" dt="2023-08-31T03:03:58.153" v="46" actId="478"/>
          <ac:spMkLst>
            <pc:docMk/>
            <pc:sldMk cId="4028304655" sldId="262"/>
            <ac:spMk id="2" creationId="{203A5C82-8C40-3E40-4F22-659BC6E964C5}"/>
          </ac:spMkLst>
        </pc:spChg>
        <pc:spChg chg="mod">
          <ac:chgData name="Arun Singh Bhadwal" userId="5194844c-519a-444d-b88a-9bf6f3983e7a" providerId="ADAL" clId="{4F27A276-CA30-4240-9884-A969132A0DEA}" dt="2023-09-04T06:54:50.114" v="2565"/>
          <ac:spMkLst>
            <pc:docMk/>
            <pc:sldMk cId="4028304655" sldId="262"/>
            <ac:spMk id="3" creationId="{ED3AFC00-B0B3-01D7-248E-56127F54DB90}"/>
          </ac:spMkLst>
        </pc:spChg>
      </pc:sldChg>
      <pc:sldChg chg="modSp new mod">
        <pc:chgData name="Arun Singh Bhadwal" userId="5194844c-519a-444d-b88a-9bf6f3983e7a" providerId="ADAL" clId="{4F27A276-CA30-4240-9884-A969132A0DEA}" dt="2023-09-04T06:54:50.114" v="2565"/>
        <pc:sldMkLst>
          <pc:docMk/>
          <pc:sldMk cId="1659261746" sldId="263"/>
        </pc:sldMkLst>
        <pc:spChg chg="mod">
          <ac:chgData name="Arun Singh Bhadwal" userId="5194844c-519a-444d-b88a-9bf6f3983e7a" providerId="ADAL" clId="{4F27A276-CA30-4240-9884-A969132A0DEA}" dt="2023-09-04T06:54:50.114" v="2565"/>
          <ac:spMkLst>
            <pc:docMk/>
            <pc:sldMk cId="1659261746" sldId="263"/>
            <ac:spMk id="2" creationId="{6F205E07-EBC8-F04C-CAEB-42CF7ECE9EA2}"/>
          </ac:spMkLst>
        </pc:spChg>
        <pc:spChg chg="mod">
          <ac:chgData name="Arun Singh Bhadwal" userId="5194844c-519a-444d-b88a-9bf6f3983e7a" providerId="ADAL" clId="{4F27A276-CA30-4240-9884-A969132A0DEA}" dt="2023-09-04T06:54:50.114" v="2565"/>
          <ac:spMkLst>
            <pc:docMk/>
            <pc:sldMk cId="1659261746" sldId="263"/>
            <ac:spMk id="3" creationId="{9E611116-159A-4A20-334D-F26DCF209BD3}"/>
          </ac:spMkLst>
        </pc:spChg>
      </pc:sldChg>
      <pc:sldChg chg="modSp new mod">
        <pc:chgData name="Arun Singh Bhadwal" userId="5194844c-519a-444d-b88a-9bf6f3983e7a" providerId="ADAL" clId="{4F27A276-CA30-4240-9884-A969132A0DEA}" dt="2023-09-04T06:54:50.114" v="2565"/>
        <pc:sldMkLst>
          <pc:docMk/>
          <pc:sldMk cId="1205856918" sldId="264"/>
        </pc:sldMkLst>
        <pc:spChg chg="mod">
          <ac:chgData name="Arun Singh Bhadwal" userId="5194844c-519a-444d-b88a-9bf6f3983e7a" providerId="ADAL" clId="{4F27A276-CA30-4240-9884-A969132A0DEA}" dt="2023-09-04T06:54:50.114" v="2565"/>
          <ac:spMkLst>
            <pc:docMk/>
            <pc:sldMk cId="1205856918" sldId="264"/>
            <ac:spMk id="2" creationId="{6E53F104-A4A3-8220-3DE0-DCE86C72F1DF}"/>
          </ac:spMkLst>
        </pc:spChg>
        <pc:spChg chg="mod">
          <ac:chgData name="Arun Singh Bhadwal" userId="5194844c-519a-444d-b88a-9bf6f3983e7a" providerId="ADAL" clId="{4F27A276-CA30-4240-9884-A969132A0DEA}" dt="2023-09-04T06:54:50.114" v="2565"/>
          <ac:spMkLst>
            <pc:docMk/>
            <pc:sldMk cId="1205856918" sldId="264"/>
            <ac:spMk id="3" creationId="{977FF7AC-9FA9-DBB0-E47B-CDA9F5C5962D}"/>
          </ac:spMkLst>
        </pc:spChg>
      </pc:sldChg>
      <pc:sldChg chg="modSp new mod">
        <pc:chgData name="Arun Singh Bhadwal" userId="5194844c-519a-444d-b88a-9bf6f3983e7a" providerId="ADAL" clId="{4F27A276-CA30-4240-9884-A969132A0DEA}" dt="2023-09-04T06:54:50.114" v="2565"/>
        <pc:sldMkLst>
          <pc:docMk/>
          <pc:sldMk cId="2896118521" sldId="265"/>
        </pc:sldMkLst>
        <pc:spChg chg="mod">
          <ac:chgData name="Arun Singh Bhadwal" userId="5194844c-519a-444d-b88a-9bf6f3983e7a" providerId="ADAL" clId="{4F27A276-CA30-4240-9884-A969132A0DEA}" dt="2023-09-04T06:54:50.114" v="2565"/>
          <ac:spMkLst>
            <pc:docMk/>
            <pc:sldMk cId="2896118521" sldId="265"/>
            <ac:spMk id="2" creationId="{297D55C5-87C8-9A1D-8202-EC8319AF66B4}"/>
          </ac:spMkLst>
        </pc:spChg>
        <pc:spChg chg="mod">
          <ac:chgData name="Arun Singh Bhadwal" userId="5194844c-519a-444d-b88a-9bf6f3983e7a" providerId="ADAL" clId="{4F27A276-CA30-4240-9884-A969132A0DEA}" dt="2023-09-04T06:54:50.114" v="2565"/>
          <ac:spMkLst>
            <pc:docMk/>
            <pc:sldMk cId="2896118521" sldId="265"/>
            <ac:spMk id="3" creationId="{5A4CE75D-2A77-9EFB-F682-F953B9432540}"/>
          </ac:spMkLst>
        </pc:spChg>
      </pc:sldChg>
      <pc:sldChg chg="modSp new mod">
        <pc:chgData name="Arun Singh Bhadwal" userId="5194844c-519a-444d-b88a-9bf6f3983e7a" providerId="ADAL" clId="{4F27A276-CA30-4240-9884-A969132A0DEA}" dt="2023-09-04T06:54:50.114" v="2565"/>
        <pc:sldMkLst>
          <pc:docMk/>
          <pc:sldMk cId="1822612557" sldId="266"/>
        </pc:sldMkLst>
        <pc:spChg chg="mod">
          <ac:chgData name="Arun Singh Bhadwal" userId="5194844c-519a-444d-b88a-9bf6f3983e7a" providerId="ADAL" clId="{4F27A276-CA30-4240-9884-A969132A0DEA}" dt="2023-09-04T06:54:50.114" v="2565"/>
          <ac:spMkLst>
            <pc:docMk/>
            <pc:sldMk cId="1822612557" sldId="266"/>
            <ac:spMk id="2" creationId="{0508DC72-F865-259A-5B58-A3A9FF6DF566}"/>
          </ac:spMkLst>
        </pc:spChg>
        <pc:spChg chg="mod">
          <ac:chgData name="Arun Singh Bhadwal" userId="5194844c-519a-444d-b88a-9bf6f3983e7a" providerId="ADAL" clId="{4F27A276-CA30-4240-9884-A969132A0DEA}" dt="2023-09-04T06:54:50.114" v="2565"/>
          <ac:spMkLst>
            <pc:docMk/>
            <pc:sldMk cId="1822612557" sldId="266"/>
            <ac:spMk id="3" creationId="{6B80A654-2C99-EB22-F67E-11966DF082BB}"/>
          </ac:spMkLst>
        </pc:spChg>
      </pc:sldChg>
      <pc:sldChg chg="modSp new mod">
        <pc:chgData name="Arun Singh Bhadwal" userId="5194844c-519a-444d-b88a-9bf6f3983e7a" providerId="ADAL" clId="{4F27A276-CA30-4240-9884-A969132A0DEA}" dt="2023-09-04T06:54:50.114" v="2565"/>
        <pc:sldMkLst>
          <pc:docMk/>
          <pc:sldMk cId="4243124746" sldId="267"/>
        </pc:sldMkLst>
        <pc:spChg chg="mod">
          <ac:chgData name="Arun Singh Bhadwal" userId="5194844c-519a-444d-b88a-9bf6f3983e7a" providerId="ADAL" clId="{4F27A276-CA30-4240-9884-A969132A0DEA}" dt="2023-09-04T06:54:50.114" v="2565"/>
          <ac:spMkLst>
            <pc:docMk/>
            <pc:sldMk cId="4243124746" sldId="267"/>
            <ac:spMk id="2" creationId="{D4186AE0-A3E8-026B-4039-8F8980E70A72}"/>
          </ac:spMkLst>
        </pc:spChg>
        <pc:spChg chg="mod">
          <ac:chgData name="Arun Singh Bhadwal" userId="5194844c-519a-444d-b88a-9bf6f3983e7a" providerId="ADAL" clId="{4F27A276-CA30-4240-9884-A969132A0DEA}" dt="2023-09-04T06:54:50.114" v="2565"/>
          <ac:spMkLst>
            <pc:docMk/>
            <pc:sldMk cId="4243124746" sldId="267"/>
            <ac:spMk id="3" creationId="{3BC8A1BA-1A9C-7891-4722-356ED19F89C3}"/>
          </ac:spMkLst>
        </pc:spChg>
      </pc:sldChg>
      <pc:sldChg chg="modSp new mod">
        <pc:chgData name="Arun Singh Bhadwal" userId="5194844c-519a-444d-b88a-9bf6f3983e7a" providerId="ADAL" clId="{4F27A276-CA30-4240-9884-A969132A0DEA}" dt="2023-09-04T06:54:50.114" v="2565"/>
        <pc:sldMkLst>
          <pc:docMk/>
          <pc:sldMk cId="578097409" sldId="268"/>
        </pc:sldMkLst>
        <pc:spChg chg="mod">
          <ac:chgData name="Arun Singh Bhadwal" userId="5194844c-519a-444d-b88a-9bf6f3983e7a" providerId="ADAL" clId="{4F27A276-CA30-4240-9884-A969132A0DEA}" dt="2023-09-04T06:54:50.114" v="2565"/>
          <ac:spMkLst>
            <pc:docMk/>
            <pc:sldMk cId="578097409" sldId="268"/>
            <ac:spMk id="2" creationId="{A1D0E1E2-54AE-7C03-F653-9F796BF33073}"/>
          </ac:spMkLst>
        </pc:spChg>
        <pc:spChg chg="mod">
          <ac:chgData name="Arun Singh Bhadwal" userId="5194844c-519a-444d-b88a-9bf6f3983e7a" providerId="ADAL" clId="{4F27A276-CA30-4240-9884-A969132A0DEA}" dt="2023-09-04T06:54:50.114" v="2565"/>
          <ac:spMkLst>
            <pc:docMk/>
            <pc:sldMk cId="578097409" sldId="268"/>
            <ac:spMk id="3" creationId="{0E9A3764-F64C-AF7C-E072-B7F969970B4F}"/>
          </ac:spMkLst>
        </pc:spChg>
      </pc:sldChg>
      <pc:sldChg chg="modSp new mod">
        <pc:chgData name="Arun Singh Bhadwal" userId="5194844c-519a-444d-b88a-9bf6f3983e7a" providerId="ADAL" clId="{4F27A276-CA30-4240-9884-A969132A0DEA}" dt="2023-09-04T06:54:50.114" v="2565"/>
        <pc:sldMkLst>
          <pc:docMk/>
          <pc:sldMk cId="3774685166" sldId="269"/>
        </pc:sldMkLst>
        <pc:spChg chg="mod">
          <ac:chgData name="Arun Singh Bhadwal" userId="5194844c-519a-444d-b88a-9bf6f3983e7a" providerId="ADAL" clId="{4F27A276-CA30-4240-9884-A969132A0DEA}" dt="2023-09-04T06:54:50.114" v="2565"/>
          <ac:spMkLst>
            <pc:docMk/>
            <pc:sldMk cId="3774685166" sldId="269"/>
            <ac:spMk id="2" creationId="{3AD6E799-E8D6-718A-29DB-F917297BEA81}"/>
          </ac:spMkLst>
        </pc:spChg>
        <pc:spChg chg="mod">
          <ac:chgData name="Arun Singh Bhadwal" userId="5194844c-519a-444d-b88a-9bf6f3983e7a" providerId="ADAL" clId="{4F27A276-CA30-4240-9884-A969132A0DEA}" dt="2023-09-04T06:54:50.114" v="2565"/>
          <ac:spMkLst>
            <pc:docMk/>
            <pc:sldMk cId="3774685166" sldId="269"/>
            <ac:spMk id="3" creationId="{382574DC-B2A5-0609-7A05-AE0DF66AC494}"/>
          </ac:spMkLst>
        </pc:spChg>
      </pc:sldChg>
      <pc:sldChg chg="modSp new del mod">
        <pc:chgData name="Arun Singh Bhadwal" userId="5194844c-519a-444d-b88a-9bf6f3983e7a" providerId="ADAL" clId="{4F27A276-CA30-4240-9884-A969132A0DEA}" dt="2023-08-31T03:14:54.889" v="98" actId="47"/>
        <pc:sldMkLst>
          <pc:docMk/>
          <pc:sldMk cId="409726791" sldId="270"/>
        </pc:sldMkLst>
        <pc:spChg chg="mod">
          <ac:chgData name="Arun Singh Bhadwal" userId="5194844c-519a-444d-b88a-9bf6f3983e7a" providerId="ADAL" clId="{4F27A276-CA30-4240-9884-A969132A0DEA}" dt="2023-08-31T03:13:33.723" v="92"/>
          <ac:spMkLst>
            <pc:docMk/>
            <pc:sldMk cId="409726791" sldId="270"/>
            <ac:spMk id="2" creationId="{72F128E2-863C-756F-24C0-DADD3A368503}"/>
          </ac:spMkLst>
        </pc:spChg>
        <pc:spChg chg="mod">
          <ac:chgData name="Arun Singh Bhadwal" userId="5194844c-519a-444d-b88a-9bf6f3983e7a" providerId="ADAL" clId="{4F27A276-CA30-4240-9884-A969132A0DEA}" dt="2023-08-31T03:14:14.938" v="96"/>
          <ac:spMkLst>
            <pc:docMk/>
            <pc:sldMk cId="409726791" sldId="270"/>
            <ac:spMk id="3" creationId="{F42EBC32-B8A3-1AAF-AD41-4021D107399E}"/>
          </ac:spMkLst>
        </pc:spChg>
      </pc:sldChg>
      <pc:sldChg chg="modSp new mod">
        <pc:chgData name="Arun Singh Bhadwal" userId="5194844c-519a-444d-b88a-9bf6f3983e7a" providerId="ADAL" clId="{4F27A276-CA30-4240-9884-A969132A0DEA}" dt="2023-09-04T06:54:50.114" v="2565"/>
        <pc:sldMkLst>
          <pc:docMk/>
          <pc:sldMk cId="872012168" sldId="270"/>
        </pc:sldMkLst>
        <pc:spChg chg="mod">
          <ac:chgData name="Arun Singh Bhadwal" userId="5194844c-519a-444d-b88a-9bf6f3983e7a" providerId="ADAL" clId="{4F27A276-CA30-4240-9884-A969132A0DEA}" dt="2023-09-04T06:54:50.114" v="2565"/>
          <ac:spMkLst>
            <pc:docMk/>
            <pc:sldMk cId="872012168" sldId="270"/>
            <ac:spMk id="2" creationId="{7BBF2271-6DB4-D4EF-1AE8-1659AF99F60E}"/>
          </ac:spMkLst>
        </pc:spChg>
        <pc:spChg chg="mod">
          <ac:chgData name="Arun Singh Bhadwal" userId="5194844c-519a-444d-b88a-9bf6f3983e7a" providerId="ADAL" clId="{4F27A276-CA30-4240-9884-A969132A0DEA}" dt="2023-09-04T06:54:50.114" v="2565"/>
          <ac:spMkLst>
            <pc:docMk/>
            <pc:sldMk cId="872012168" sldId="270"/>
            <ac:spMk id="3" creationId="{2A959BAA-64FD-4AEA-8E10-A8BC833B6DDE}"/>
          </ac:spMkLst>
        </pc:spChg>
      </pc:sldChg>
      <pc:sldChg chg="addSp delSp modSp new mod setBg delDesignElem">
        <pc:chgData name="Arun Singh Bhadwal" userId="5194844c-519a-444d-b88a-9bf6f3983e7a" providerId="ADAL" clId="{4F27A276-CA30-4240-9884-A969132A0DEA}" dt="2023-09-04T06:54:50.114" v="2565"/>
        <pc:sldMkLst>
          <pc:docMk/>
          <pc:sldMk cId="938576718" sldId="271"/>
        </pc:sldMkLst>
        <pc:spChg chg="mod">
          <ac:chgData name="Arun Singh Bhadwal" userId="5194844c-519a-444d-b88a-9bf6f3983e7a" providerId="ADAL" clId="{4F27A276-CA30-4240-9884-A969132A0DEA}" dt="2023-09-01T03:50:24.301" v="739" actId="26606"/>
          <ac:spMkLst>
            <pc:docMk/>
            <pc:sldMk cId="938576718" sldId="271"/>
            <ac:spMk id="2" creationId="{CDA83BBB-06A5-7A11-CF98-7AD58A03DE40}"/>
          </ac:spMkLst>
        </pc:spChg>
        <pc:spChg chg="del">
          <ac:chgData name="Arun Singh Bhadwal" userId="5194844c-519a-444d-b88a-9bf6f3983e7a" providerId="ADAL" clId="{4F27A276-CA30-4240-9884-A969132A0DEA}" dt="2023-09-01T03:50:03.214" v="736" actId="22"/>
          <ac:spMkLst>
            <pc:docMk/>
            <pc:sldMk cId="938576718" sldId="271"/>
            <ac:spMk id="3" creationId="{C8BE3D93-3096-AD8B-3450-ECC1CFAF07CD}"/>
          </ac:spMkLst>
        </pc:spChg>
        <pc:spChg chg="add del">
          <ac:chgData name="Arun Singh Bhadwal" userId="5194844c-519a-444d-b88a-9bf6f3983e7a" providerId="ADAL" clId="{4F27A276-CA30-4240-9884-A969132A0DEA}" dt="2023-09-01T03:50:24.301" v="738" actId="26606"/>
          <ac:spMkLst>
            <pc:docMk/>
            <pc:sldMk cId="938576718" sldId="271"/>
            <ac:spMk id="10" creationId="{D4771268-CB57-404A-9271-370EB28F6090}"/>
          </ac:spMkLst>
        </pc:spChg>
        <pc:spChg chg="add del">
          <ac:chgData name="Arun Singh Bhadwal" userId="5194844c-519a-444d-b88a-9bf6f3983e7a" providerId="ADAL" clId="{4F27A276-CA30-4240-9884-A969132A0DEA}" dt="2023-09-04T06:54:50.114" v="2565"/>
          <ac:spMkLst>
            <pc:docMk/>
            <pc:sldMk cId="938576718" sldId="271"/>
            <ac:spMk id="12" creationId="{D12DDE76-C203-4047-9998-63900085B5E8}"/>
          </ac:spMkLst>
        </pc:spChg>
        <pc:picChg chg="add mod ord">
          <ac:chgData name="Arun Singh Bhadwal" userId="5194844c-519a-444d-b88a-9bf6f3983e7a" providerId="ADAL" clId="{4F27A276-CA30-4240-9884-A969132A0DEA}" dt="2023-09-01T03:50:24.301" v="739" actId="26606"/>
          <ac:picMkLst>
            <pc:docMk/>
            <pc:sldMk cId="938576718" sldId="271"/>
            <ac:picMk id="5" creationId="{55A6773E-4B56-D8C2-7029-BF8A60773781}"/>
          </ac:picMkLst>
        </pc:picChg>
      </pc:sldChg>
      <pc:sldChg chg="new del">
        <pc:chgData name="Arun Singh Bhadwal" userId="5194844c-519a-444d-b88a-9bf6f3983e7a" providerId="ADAL" clId="{4F27A276-CA30-4240-9884-A969132A0DEA}" dt="2023-08-31T03:14:59.382" v="99" actId="47"/>
        <pc:sldMkLst>
          <pc:docMk/>
          <pc:sldMk cId="2009288654" sldId="271"/>
        </pc:sldMkLst>
      </pc:sldChg>
      <pc:sldChg chg="addSp delSp modSp new mod setBg delDesignElem">
        <pc:chgData name="Arun Singh Bhadwal" userId="5194844c-519a-444d-b88a-9bf6f3983e7a" providerId="ADAL" clId="{4F27A276-CA30-4240-9884-A969132A0DEA}" dt="2023-09-04T06:54:50.114" v="2565"/>
        <pc:sldMkLst>
          <pc:docMk/>
          <pc:sldMk cId="2815166770" sldId="272"/>
        </pc:sldMkLst>
        <pc:spChg chg="mod">
          <ac:chgData name="Arun Singh Bhadwal" userId="5194844c-519a-444d-b88a-9bf6f3983e7a" providerId="ADAL" clId="{4F27A276-CA30-4240-9884-A969132A0DEA}" dt="2023-09-01T03:54:50.032" v="761" actId="26606"/>
          <ac:spMkLst>
            <pc:docMk/>
            <pc:sldMk cId="2815166770" sldId="272"/>
            <ac:spMk id="2" creationId="{FDC83BBB-8F7C-2BBF-AC19-ADAEDCBF2E0F}"/>
          </ac:spMkLst>
        </pc:spChg>
        <pc:spChg chg="del">
          <ac:chgData name="Arun Singh Bhadwal" userId="5194844c-519a-444d-b88a-9bf6f3983e7a" providerId="ADAL" clId="{4F27A276-CA30-4240-9884-A969132A0DEA}" dt="2023-09-01T03:54:44.652" v="760" actId="22"/>
          <ac:spMkLst>
            <pc:docMk/>
            <pc:sldMk cId="2815166770" sldId="272"/>
            <ac:spMk id="3" creationId="{CDED712B-D4C3-5BF0-FD88-4884FB288867}"/>
          </ac:spMkLst>
        </pc:spChg>
        <pc:spChg chg="add del">
          <ac:chgData name="Arun Singh Bhadwal" userId="5194844c-519a-444d-b88a-9bf6f3983e7a" providerId="ADAL" clId="{4F27A276-CA30-4240-9884-A969132A0DEA}" dt="2023-09-04T06:54:50.114" v="2565"/>
          <ac:spMkLst>
            <pc:docMk/>
            <pc:sldMk cId="2815166770" sldId="272"/>
            <ac:spMk id="10" creationId="{D12DDE76-C203-4047-9998-63900085B5E8}"/>
          </ac:spMkLst>
        </pc:spChg>
        <pc:picChg chg="add mod ord">
          <ac:chgData name="Arun Singh Bhadwal" userId="5194844c-519a-444d-b88a-9bf6f3983e7a" providerId="ADAL" clId="{4F27A276-CA30-4240-9884-A969132A0DEA}" dt="2023-09-01T03:54:50.032" v="761" actId="26606"/>
          <ac:picMkLst>
            <pc:docMk/>
            <pc:sldMk cId="2815166770" sldId="272"/>
            <ac:picMk id="5" creationId="{D472EF4F-CE15-66F9-E044-57D12988546F}"/>
          </ac:picMkLst>
        </pc:picChg>
      </pc:sldChg>
      <pc:sldChg chg="addSp delSp modSp new mod">
        <pc:chgData name="Arun Singh Bhadwal" userId="5194844c-519a-444d-b88a-9bf6f3983e7a" providerId="ADAL" clId="{4F27A276-CA30-4240-9884-A969132A0DEA}" dt="2023-09-04T06:54:50.114" v="2565"/>
        <pc:sldMkLst>
          <pc:docMk/>
          <pc:sldMk cId="2487525092" sldId="273"/>
        </pc:sldMkLst>
        <pc:spChg chg="mod">
          <ac:chgData name="Arun Singh Bhadwal" userId="5194844c-519a-444d-b88a-9bf6f3983e7a" providerId="ADAL" clId="{4F27A276-CA30-4240-9884-A969132A0DEA}" dt="2023-09-04T06:54:50.114" v="2565"/>
          <ac:spMkLst>
            <pc:docMk/>
            <pc:sldMk cId="2487525092" sldId="273"/>
            <ac:spMk id="2" creationId="{E5833C6E-AAEB-5264-B769-F4A1BE382CE8}"/>
          </ac:spMkLst>
        </pc:spChg>
        <pc:spChg chg="del mod">
          <ac:chgData name="Arun Singh Bhadwal" userId="5194844c-519a-444d-b88a-9bf6f3983e7a" providerId="ADAL" clId="{4F27A276-CA30-4240-9884-A969132A0DEA}" dt="2023-09-01T04:09:04.991" v="1202" actId="26606"/>
          <ac:spMkLst>
            <pc:docMk/>
            <pc:sldMk cId="2487525092" sldId="273"/>
            <ac:spMk id="3" creationId="{87D40ED8-0D89-BEFD-5517-81DCFE7303A2}"/>
          </ac:spMkLst>
        </pc:spChg>
        <pc:graphicFrameChg chg="add mod">
          <ac:chgData name="Arun Singh Bhadwal" userId="5194844c-519a-444d-b88a-9bf6f3983e7a" providerId="ADAL" clId="{4F27A276-CA30-4240-9884-A969132A0DEA}" dt="2023-09-04T06:54:50.114" v="2565"/>
          <ac:graphicFrameMkLst>
            <pc:docMk/>
            <pc:sldMk cId="2487525092" sldId="273"/>
            <ac:graphicFrameMk id="5" creationId="{D9807BF3-9AEA-4829-38A7-103C9DA8ABA7}"/>
          </ac:graphicFrameMkLst>
        </pc:graphicFrameChg>
      </pc:sldChg>
      <pc:sldChg chg="addSp delSp modSp new mod setBg delDesignElem">
        <pc:chgData name="Arun Singh Bhadwal" userId="5194844c-519a-444d-b88a-9bf6f3983e7a" providerId="ADAL" clId="{4F27A276-CA30-4240-9884-A969132A0DEA}" dt="2023-09-04T06:54:50.114" v="2565"/>
        <pc:sldMkLst>
          <pc:docMk/>
          <pc:sldMk cId="2745118388" sldId="274"/>
        </pc:sldMkLst>
        <pc:spChg chg="mod">
          <ac:chgData name="Arun Singh Bhadwal" userId="5194844c-519a-444d-b88a-9bf6f3983e7a" providerId="ADAL" clId="{4F27A276-CA30-4240-9884-A969132A0DEA}" dt="2023-09-01T04:03:44.332" v="1196" actId="26606"/>
          <ac:spMkLst>
            <pc:docMk/>
            <pc:sldMk cId="2745118388" sldId="274"/>
            <ac:spMk id="2" creationId="{CE43D03D-EEF4-9C71-CB65-3DC7C32082EA}"/>
          </ac:spMkLst>
        </pc:spChg>
        <pc:spChg chg="del">
          <ac:chgData name="Arun Singh Bhadwal" userId="5194844c-519a-444d-b88a-9bf6f3983e7a" providerId="ADAL" clId="{4F27A276-CA30-4240-9884-A969132A0DEA}" dt="2023-09-01T04:03:22.789" v="1178" actId="22"/>
          <ac:spMkLst>
            <pc:docMk/>
            <pc:sldMk cId="2745118388" sldId="274"/>
            <ac:spMk id="3" creationId="{06FB7428-D938-A4F9-CE04-3E4804299781}"/>
          </ac:spMkLst>
        </pc:spChg>
        <pc:spChg chg="add del">
          <ac:chgData name="Arun Singh Bhadwal" userId="5194844c-519a-444d-b88a-9bf6f3983e7a" providerId="ADAL" clId="{4F27A276-CA30-4240-9884-A969132A0DEA}" dt="2023-09-04T06:54:50.114" v="2565"/>
          <ac:spMkLst>
            <pc:docMk/>
            <pc:sldMk cId="2745118388" sldId="274"/>
            <ac:spMk id="10" creationId="{A8384FB5-9ADC-4DDC-881B-597D56F5B15D}"/>
          </ac:spMkLst>
        </pc:spChg>
        <pc:spChg chg="add del">
          <ac:chgData name="Arun Singh Bhadwal" userId="5194844c-519a-444d-b88a-9bf6f3983e7a" providerId="ADAL" clId="{4F27A276-CA30-4240-9884-A969132A0DEA}" dt="2023-09-04T06:54:50.114" v="2565"/>
          <ac:spMkLst>
            <pc:docMk/>
            <pc:sldMk cId="2745118388" sldId="274"/>
            <ac:spMk id="12" creationId="{1199E1B1-A8C0-4FE8-A5A8-1CB41D69F857}"/>
          </ac:spMkLst>
        </pc:spChg>
        <pc:spChg chg="add del">
          <ac:chgData name="Arun Singh Bhadwal" userId="5194844c-519a-444d-b88a-9bf6f3983e7a" providerId="ADAL" clId="{4F27A276-CA30-4240-9884-A969132A0DEA}" dt="2023-09-04T06:54:50.114" v="2565"/>
          <ac:spMkLst>
            <pc:docMk/>
            <pc:sldMk cId="2745118388" sldId="274"/>
            <ac:spMk id="14" creationId="{84A8DE83-DE75-4B41-9DB4-A7EC0B0DEC0B}"/>
          </ac:spMkLst>
        </pc:spChg>
        <pc:spChg chg="add del">
          <ac:chgData name="Arun Singh Bhadwal" userId="5194844c-519a-444d-b88a-9bf6f3983e7a" providerId="ADAL" clId="{4F27A276-CA30-4240-9884-A969132A0DEA}" dt="2023-09-04T06:54:50.114" v="2565"/>
          <ac:spMkLst>
            <pc:docMk/>
            <pc:sldMk cId="2745118388" sldId="274"/>
            <ac:spMk id="16" creationId="{A7009A0A-BEF5-4EAC-AF15-E4F9F002E239}"/>
          </ac:spMkLst>
        </pc:spChg>
        <pc:picChg chg="add mod ord">
          <ac:chgData name="Arun Singh Bhadwal" userId="5194844c-519a-444d-b88a-9bf6f3983e7a" providerId="ADAL" clId="{4F27A276-CA30-4240-9884-A969132A0DEA}" dt="2023-09-04T06:54:50.114" v="2565"/>
          <ac:picMkLst>
            <pc:docMk/>
            <pc:sldMk cId="2745118388" sldId="274"/>
            <ac:picMk id="5" creationId="{E60FB57F-D58D-F50D-927A-75F506BCC068}"/>
          </ac:picMkLst>
        </pc:picChg>
      </pc:sldChg>
      <pc:sldChg chg="addSp delSp modSp new mod setBg delDesignElem">
        <pc:chgData name="Arun Singh Bhadwal" userId="5194844c-519a-444d-b88a-9bf6f3983e7a" providerId="ADAL" clId="{4F27A276-CA30-4240-9884-A969132A0DEA}" dt="2023-09-04T06:54:50.114" v="2565"/>
        <pc:sldMkLst>
          <pc:docMk/>
          <pc:sldMk cId="26072444" sldId="275"/>
        </pc:sldMkLst>
        <pc:spChg chg="mod">
          <ac:chgData name="Arun Singh Bhadwal" userId="5194844c-519a-444d-b88a-9bf6f3983e7a" providerId="ADAL" clId="{4F27A276-CA30-4240-9884-A969132A0DEA}" dt="2023-09-04T06:23:18.717" v="1515" actId="26606"/>
          <ac:spMkLst>
            <pc:docMk/>
            <pc:sldMk cId="26072444" sldId="275"/>
            <ac:spMk id="2" creationId="{AF2C0679-4BAC-E689-85E3-03E0145DBBC1}"/>
          </ac:spMkLst>
        </pc:spChg>
        <pc:spChg chg="mod">
          <ac:chgData name="Arun Singh Bhadwal" userId="5194844c-519a-444d-b88a-9bf6f3983e7a" providerId="ADAL" clId="{4F27A276-CA30-4240-9884-A969132A0DEA}" dt="2023-09-04T06:54:50.114" v="2565"/>
          <ac:spMkLst>
            <pc:docMk/>
            <pc:sldMk cId="26072444" sldId="275"/>
            <ac:spMk id="3" creationId="{4B7F331F-7AB6-F32A-5DAE-6B94DF5AD0D0}"/>
          </ac:spMkLst>
        </pc:spChg>
        <pc:spChg chg="add del">
          <ac:chgData name="Arun Singh Bhadwal" userId="5194844c-519a-444d-b88a-9bf6f3983e7a" providerId="ADAL" clId="{4F27A276-CA30-4240-9884-A969132A0DEA}" dt="2023-09-04T06:23:07.183" v="1506" actId="26606"/>
          <ac:spMkLst>
            <pc:docMk/>
            <pc:sldMk cId="26072444" sldId="275"/>
            <ac:spMk id="10" creationId="{058A14AF-9FB5-4CC7-BA35-E8E85D3EDF0E}"/>
          </ac:spMkLst>
        </pc:spChg>
        <pc:spChg chg="add del">
          <ac:chgData name="Arun Singh Bhadwal" userId="5194844c-519a-444d-b88a-9bf6f3983e7a" providerId="ADAL" clId="{4F27A276-CA30-4240-9884-A969132A0DEA}" dt="2023-09-04T06:23:07.183" v="1506" actId="26606"/>
          <ac:spMkLst>
            <pc:docMk/>
            <pc:sldMk cId="26072444" sldId="275"/>
            <ac:spMk id="12" creationId="{3A9A4357-BD1D-4622-A4FE-766E6AB8DE84}"/>
          </ac:spMkLst>
        </pc:spChg>
        <pc:spChg chg="add del">
          <ac:chgData name="Arun Singh Bhadwal" userId="5194844c-519a-444d-b88a-9bf6f3983e7a" providerId="ADAL" clId="{4F27A276-CA30-4240-9884-A969132A0DEA}" dt="2023-09-04T06:23:07.183" v="1506" actId="26606"/>
          <ac:spMkLst>
            <pc:docMk/>
            <pc:sldMk cId="26072444" sldId="275"/>
            <ac:spMk id="14" creationId="{E659831F-0D9A-4C63-9EBB-8435B85A440F}"/>
          </ac:spMkLst>
        </pc:spChg>
        <pc:spChg chg="add del">
          <ac:chgData name="Arun Singh Bhadwal" userId="5194844c-519a-444d-b88a-9bf6f3983e7a" providerId="ADAL" clId="{4F27A276-CA30-4240-9884-A969132A0DEA}" dt="2023-09-04T06:23:07.183" v="1506" actId="26606"/>
          <ac:spMkLst>
            <pc:docMk/>
            <pc:sldMk cId="26072444" sldId="275"/>
            <ac:spMk id="16" creationId="{E6995CE5-F890-4ABA-82A2-26507CE8D2A3}"/>
          </ac:spMkLst>
        </pc:spChg>
        <pc:spChg chg="add del">
          <ac:chgData name="Arun Singh Bhadwal" userId="5194844c-519a-444d-b88a-9bf6f3983e7a" providerId="ADAL" clId="{4F27A276-CA30-4240-9884-A969132A0DEA}" dt="2023-09-04T06:23:10.314" v="1508" actId="26606"/>
          <ac:spMkLst>
            <pc:docMk/>
            <pc:sldMk cId="26072444" sldId="275"/>
            <ac:spMk id="18" creationId="{131BAD53-4E89-4F62-BBB7-26359763ED39}"/>
          </ac:spMkLst>
        </pc:spChg>
        <pc:spChg chg="add del">
          <ac:chgData name="Arun Singh Bhadwal" userId="5194844c-519a-444d-b88a-9bf6f3983e7a" providerId="ADAL" clId="{4F27A276-CA30-4240-9884-A969132A0DEA}" dt="2023-09-04T06:23:10.314" v="1508" actId="26606"/>
          <ac:spMkLst>
            <pc:docMk/>
            <pc:sldMk cId="26072444" sldId="275"/>
            <ac:spMk id="19" creationId="{62756DA2-40EB-4C6F-B962-5822FFB54FB6}"/>
          </ac:spMkLst>
        </pc:spChg>
        <pc:spChg chg="add del">
          <ac:chgData name="Arun Singh Bhadwal" userId="5194844c-519a-444d-b88a-9bf6f3983e7a" providerId="ADAL" clId="{4F27A276-CA30-4240-9884-A969132A0DEA}" dt="2023-09-04T06:23:15.581" v="1512" actId="26606"/>
          <ac:spMkLst>
            <pc:docMk/>
            <pc:sldMk cId="26072444" sldId="275"/>
            <ac:spMk id="24" creationId="{7FF47CB7-972F-479F-A36D-9E72D26EC8DA}"/>
          </ac:spMkLst>
        </pc:spChg>
        <pc:spChg chg="add del">
          <ac:chgData name="Arun Singh Bhadwal" userId="5194844c-519a-444d-b88a-9bf6f3983e7a" providerId="ADAL" clId="{4F27A276-CA30-4240-9884-A969132A0DEA}" dt="2023-09-04T06:23:15.581" v="1512" actId="26606"/>
          <ac:spMkLst>
            <pc:docMk/>
            <pc:sldMk cId="26072444" sldId="275"/>
            <ac:spMk id="25" creationId="{0D153B68-5844-490D-8E67-F616D6D721CA}"/>
          </ac:spMkLst>
        </pc:spChg>
        <pc:spChg chg="add del">
          <ac:chgData name="Arun Singh Bhadwal" userId="5194844c-519a-444d-b88a-9bf6f3983e7a" providerId="ADAL" clId="{4F27A276-CA30-4240-9884-A969132A0DEA}" dt="2023-09-04T06:23:15.581" v="1512" actId="26606"/>
          <ac:spMkLst>
            <pc:docMk/>
            <pc:sldMk cId="26072444" sldId="275"/>
            <ac:spMk id="26" creationId="{9A0D773F-7A7D-4DBB-9DEA-86BB8B8F4BC8}"/>
          </ac:spMkLst>
        </pc:spChg>
        <pc:grpChg chg="add del">
          <ac:chgData name="Arun Singh Bhadwal" userId="5194844c-519a-444d-b88a-9bf6f3983e7a" providerId="ADAL" clId="{4F27A276-CA30-4240-9884-A969132A0DEA}" dt="2023-09-04T06:23:13.123" v="1510" actId="26606"/>
          <ac:grpSpMkLst>
            <pc:docMk/>
            <pc:sldMk cId="26072444" sldId="275"/>
            <ac:grpSpMk id="21" creationId="{1FD67D68-9B83-C338-8342-3348D8F22347}"/>
          </ac:grpSpMkLst>
        </pc:grpChg>
        <pc:grpChg chg="add del">
          <ac:chgData name="Arun Singh Bhadwal" userId="5194844c-519a-444d-b88a-9bf6f3983e7a" providerId="ADAL" clId="{4F27A276-CA30-4240-9884-A969132A0DEA}" dt="2023-09-04T06:54:50.114" v="2565"/>
          <ac:grpSpMkLst>
            <pc:docMk/>
            <pc:sldMk cId="26072444" sldId="275"/>
            <ac:grpSpMk id="30" creationId="{114ED94A-C85D-4CD3-4205-438D21CE6B38}"/>
          </ac:grpSpMkLst>
        </pc:grpChg>
        <pc:picChg chg="add mod">
          <ac:chgData name="Arun Singh Bhadwal" userId="5194844c-519a-444d-b88a-9bf6f3983e7a" providerId="ADAL" clId="{4F27A276-CA30-4240-9884-A969132A0DEA}" dt="2023-09-04T06:23:18.717" v="1515" actId="26606"/>
          <ac:picMkLst>
            <pc:docMk/>
            <pc:sldMk cId="26072444" sldId="275"/>
            <ac:picMk id="5" creationId="{77CFDE3E-9633-E4FD-0169-2FE88846E4A9}"/>
          </ac:picMkLst>
        </pc:picChg>
        <pc:cxnChg chg="add del">
          <ac:chgData name="Arun Singh Bhadwal" userId="5194844c-519a-444d-b88a-9bf6f3983e7a" providerId="ADAL" clId="{4F27A276-CA30-4240-9884-A969132A0DEA}" dt="2023-09-04T06:23:18.701" v="1514" actId="26606"/>
          <ac:cxnSpMkLst>
            <pc:docMk/>
            <pc:sldMk cId="26072444" sldId="275"/>
            <ac:cxnSpMk id="28" creationId="{FC23E3B9-5ABF-58B3-E2B0-E9A5DAA90037}"/>
          </ac:cxnSpMkLst>
        </pc:cxnChg>
      </pc:sldChg>
      <pc:sldChg chg="addSp delSp modSp new mod setBg delDesignElem">
        <pc:chgData name="Arun Singh Bhadwal" userId="5194844c-519a-444d-b88a-9bf6f3983e7a" providerId="ADAL" clId="{4F27A276-CA30-4240-9884-A969132A0DEA}" dt="2023-09-08T09:13:16.597" v="2571" actId="14100"/>
        <pc:sldMkLst>
          <pc:docMk/>
          <pc:sldMk cId="3188142951" sldId="276"/>
        </pc:sldMkLst>
        <pc:spChg chg="mod">
          <ac:chgData name="Arun Singh Bhadwal" userId="5194844c-519a-444d-b88a-9bf6f3983e7a" providerId="ADAL" clId="{4F27A276-CA30-4240-9884-A969132A0DEA}" dt="2023-09-04T06:36:14.894" v="1712" actId="26606"/>
          <ac:spMkLst>
            <pc:docMk/>
            <pc:sldMk cId="3188142951" sldId="276"/>
            <ac:spMk id="2" creationId="{8CD5E077-2779-88F4-2B18-1AB54864EBAA}"/>
          </ac:spMkLst>
        </pc:spChg>
        <pc:spChg chg="mod ord">
          <ac:chgData name="Arun Singh Bhadwal" userId="5194844c-519a-444d-b88a-9bf6f3983e7a" providerId="ADAL" clId="{4F27A276-CA30-4240-9884-A969132A0DEA}" dt="2023-09-04T06:54:50.114" v="2565"/>
          <ac:spMkLst>
            <pc:docMk/>
            <pc:sldMk cId="3188142951" sldId="276"/>
            <ac:spMk id="3" creationId="{B8E6AB22-6885-A208-64BC-8D49300FBB7B}"/>
          </ac:spMkLst>
        </pc:spChg>
        <pc:spChg chg="add del">
          <ac:chgData name="Arun Singh Bhadwal" userId="5194844c-519a-444d-b88a-9bf6f3983e7a" providerId="ADAL" clId="{4F27A276-CA30-4240-9884-A969132A0DEA}" dt="2023-09-04T06:36:06.353" v="1707" actId="26606"/>
          <ac:spMkLst>
            <pc:docMk/>
            <pc:sldMk cId="3188142951" sldId="276"/>
            <ac:spMk id="10" creationId="{0E3596DD-156A-473E-9BB3-C6A29F7574E9}"/>
          </ac:spMkLst>
        </pc:spChg>
        <pc:spChg chg="add del">
          <ac:chgData name="Arun Singh Bhadwal" userId="5194844c-519a-444d-b88a-9bf6f3983e7a" providerId="ADAL" clId="{4F27A276-CA30-4240-9884-A969132A0DEA}" dt="2023-09-04T06:36:06.353" v="1707" actId="26606"/>
          <ac:spMkLst>
            <pc:docMk/>
            <pc:sldMk cId="3188142951" sldId="276"/>
            <ac:spMk id="12" creationId="{2C46C4D6-C474-4E92-B52E-944C1118F7B6}"/>
          </ac:spMkLst>
        </pc:spChg>
        <pc:spChg chg="add del">
          <ac:chgData name="Arun Singh Bhadwal" userId="5194844c-519a-444d-b88a-9bf6f3983e7a" providerId="ADAL" clId="{4F27A276-CA30-4240-9884-A969132A0DEA}" dt="2023-09-04T06:36:12.503" v="1709" actId="26606"/>
          <ac:spMkLst>
            <pc:docMk/>
            <pc:sldMk cId="3188142951" sldId="276"/>
            <ac:spMk id="15" creationId="{DF8BC164-E230-753F-2C7E-B4EE7BA77CF1}"/>
          </ac:spMkLst>
        </pc:spChg>
        <pc:spChg chg="add del">
          <ac:chgData name="Arun Singh Bhadwal" userId="5194844c-519a-444d-b88a-9bf6f3983e7a" providerId="ADAL" clId="{4F27A276-CA30-4240-9884-A969132A0DEA}" dt="2023-09-04T06:36:14.894" v="1711" actId="26606"/>
          <ac:spMkLst>
            <pc:docMk/>
            <pc:sldMk cId="3188142951" sldId="276"/>
            <ac:spMk id="17" creationId="{2EB492CD-616E-47F8-933B-5E2D952A0593}"/>
          </ac:spMkLst>
        </pc:spChg>
        <pc:spChg chg="add del">
          <ac:chgData name="Arun Singh Bhadwal" userId="5194844c-519a-444d-b88a-9bf6f3983e7a" providerId="ADAL" clId="{4F27A276-CA30-4240-9884-A969132A0DEA}" dt="2023-09-04T06:36:14.894" v="1711" actId="26606"/>
          <ac:spMkLst>
            <pc:docMk/>
            <pc:sldMk cId="3188142951" sldId="276"/>
            <ac:spMk id="18" creationId="{59383CF9-23B5-4335-9B21-1791C4CF1C75}"/>
          </ac:spMkLst>
        </pc:spChg>
        <pc:spChg chg="add del">
          <ac:chgData name="Arun Singh Bhadwal" userId="5194844c-519a-444d-b88a-9bf6f3983e7a" providerId="ADAL" clId="{4F27A276-CA30-4240-9884-A969132A0DEA}" dt="2023-09-04T06:36:14.894" v="1711" actId="26606"/>
          <ac:spMkLst>
            <pc:docMk/>
            <pc:sldMk cId="3188142951" sldId="276"/>
            <ac:spMk id="19" creationId="{0007FE00-9498-4706-B255-6437B0252C02}"/>
          </ac:spMkLst>
        </pc:spChg>
        <pc:spChg chg="add del">
          <ac:chgData name="Arun Singh Bhadwal" userId="5194844c-519a-444d-b88a-9bf6f3983e7a" providerId="ADAL" clId="{4F27A276-CA30-4240-9884-A969132A0DEA}" dt="2023-09-04T06:54:50.114" v="2565"/>
          <ac:spMkLst>
            <pc:docMk/>
            <pc:sldMk cId="3188142951" sldId="276"/>
            <ac:spMk id="22" creationId="{DF8BC164-E230-753F-2C7E-B4EE7BA77CF1}"/>
          </ac:spMkLst>
        </pc:spChg>
        <pc:picChg chg="add mod">
          <ac:chgData name="Arun Singh Bhadwal" userId="5194844c-519a-444d-b88a-9bf6f3983e7a" providerId="ADAL" clId="{4F27A276-CA30-4240-9884-A969132A0DEA}" dt="2023-09-08T09:13:16.597" v="2571" actId="14100"/>
          <ac:picMkLst>
            <pc:docMk/>
            <pc:sldMk cId="3188142951" sldId="276"/>
            <ac:picMk id="5" creationId="{8398EDFC-6A03-A19D-A22B-986FA811C171}"/>
          </ac:picMkLst>
        </pc:picChg>
        <pc:cxnChg chg="add del">
          <ac:chgData name="Arun Singh Bhadwal" userId="5194844c-519a-444d-b88a-9bf6f3983e7a" providerId="ADAL" clId="{4F27A276-CA30-4240-9884-A969132A0DEA}" dt="2023-09-04T06:36:12.503" v="1709" actId="26606"/>
          <ac:cxnSpMkLst>
            <pc:docMk/>
            <pc:sldMk cId="3188142951" sldId="276"/>
            <ac:cxnSpMk id="14" creationId="{FC23E3B9-5ABF-58B3-E2B0-E9A5DAA90037}"/>
          </ac:cxnSpMkLst>
        </pc:cxnChg>
        <pc:cxnChg chg="add del">
          <ac:chgData name="Arun Singh Bhadwal" userId="5194844c-519a-444d-b88a-9bf6f3983e7a" providerId="ADAL" clId="{4F27A276-CA30-4240-9884-A969132A0DEA}" dt="2023-09-04T06:54:50.114" v="2565"/>
          <ac:cxnSpMkLst>
            <pc:docMk/>
            <pc:sldMk cId="3188142951" sldId="276"/>
            <ac:cxnSpMk id="21" creationId="{FC23E3B9-5ABF-58B3-E2B0-E9A5DAA90037}"/>
          </ac:cxnSpMkLst>
        </pc:cxnChg>
      </pc:sldChg>
      <pc:sldChg chg="addSp delSp modSp new mod setBg delDesignElem">
        <pc:chgData name="Arun Singh Bhadwal" userId="5194844c-519a-444d-b88a-9bf6f3983e7a" providerId="ADAL" clId="{4F27A276-CA30-4240-9884-A969132A0DEA}" dt="2023-09-04T06:54:50.114" v="2565"/>
        <pc:sldMkLst>
          <pc:docMk/>
          <pc:sldMk cId="1195324261" sldId="277"/>
        </pc:sldMkLst>
        <pc:spChg chg="mod">
          <ac:chgData name="Arun Singh Bhadwal" userId="5194844c-519a-444d-b88a-9bf6f3983e7a" providerId="ADAL" clId="{4F27A276-CA30-4240-9884-A969132A0DEA}" dt="2023-09-04T06:47:32.783" v="2503" actId="26606"/>
          <ac:spMkLst>
            <pc:docMk/>
            <pc:sldMk cId="1195324261" sldId="277"/>
            <ac:spMk id="2" creationId="{800FBB57-090A-9A4A-E612-B0D5197ECDF4}"/>
          </ac:spMkLst>
        </pc:spChg>
        <pc:spChg chg="mod">
          <ac:chgData name="Arun Singh Bhadwal" userId="5194844c-519a-444d-b88a-9bf6f3983e7a" providerId="ADAL" clId="{4F27A276-CA30-4240-9884-A969132A0DEA}" dt="2023-09-04T06:47:32.783" v="2503" actId="26606"/>
          <ac:spMkLst>
            <pc:docMk/>
            <pc:sldMk cId="1195324261" sldId="277"/>
            <ac:spMk id="3" creationId="{2E45AA7F-6836-A7A0-F834-2318C508D80D}"/>
          </ac:spMkLst>
        </pc:spChg>
        <pc:spChg chg="add del">
          <ac:chgData name="Arun Singh Bhadwal" userId="5194844c-519a-444d-b88a-9bf6f3983e7a" providerId="ADAL" clId="{4F27A276-CA30-4240-9884-A969132A0DEA}" dt="2023-09-04T06:54:50.114" v="2565"/>
          <ac:spMkLst>
            <pc:docMk/>
            <pc:sldMk cId="1195324261" sldId="277"/>
            <ac:spMk id="9" creationId="{0D05C9B4-B5C9-2D4D-23C9-CEE72646F923}"/>
          </ac:spMkLst>
        </pc:spChg>
        <pc:picChg chg="add mod">
          <ac:chgData name="Arun Singh Bhadwal" userId="5194844c-519a-444d-b88a-9bf6f3983e7a" providerId="ADAL" clId="{4F27A276-CA30-4240-9884-A969132A0DEA}" dt="2023-09-04T06:47:32.783" v="2503" actId="26606"/>
          <ac:picMkLst>
            <pc:docMk/>
            <pc:sldMk cId="1195324261" sldId="277"/>
            <ac:picMk id="4" creationId="{DC62C797-1195-67C9-FA44-B524F170C64C}"/>
          </ac:picMkLst>
        </pc:picChg>
      </pc:sldChg>
      <pc:sldChg chg="addSp delSp modSp new mod setBg delDesignElem">
        <pc:chgData name="Arun Singh Bhadwal" userId="5194844c-519a-444d-b88a-9bf6f3983e7a" providerId="ADAL" clId="{4F27A276-CA30-4240-9884-A969132A0DEA}" dt="2023-09-04T06:54:50.114" v="2565"/>
        <pc:sldMkLst>
          <pc:docMk/>
          <pc:sldMk cId="691616891" sldId="278"/>
        </pc:sldMkLst>
        <pc:spChg chg="mod">
          <ac:chgData name="Arun Singh Bhadwal" userId="5194844c-519a-444d-b88a-9bf6f3983e7a" providerId="ADAL" clId="{4F27A276-CA30-4240-9884-A969132A0DEA}" dt="2023-09-04T06:48:43.897" v="2515" actId="26606"/>
          <ac:spMkLst>
            <pc:docMk/>
            <pc:sldMk cId="691616891" sldId="278"/>
            <ac:spMk id="2" creationId="{51957526-9C78-74D9-5843-CC11891DC86E}"/>
          </ac:spMkLst>
        </pc:spChg>
        <pc:spChg chg="mod ord">
          <ac:chgData name="Arun Singh Bhadwal" userId="5194844c-519a-444d-b88a-9bf6f3983e7a" providerId="ADAL" clId="{4F27A276-CA30-4240-9884-A969132A0DEA}" dt="2023-09-04T06:48:43.897" v="2515" actId="26606"/>
          <ac:spMkLst>
            <pc:docMk/>
            <pc:sldMk cId="691616891" sldId="278"/>
            <ac:spMk id="3" creationId="{9B80465B-BC95-DFE2-BE5E-5616D1A6EF39}"/>
          </ac:spMkLst>
        </pc:spChg>
        <pc:spChg chg="add del">
          <ac:chgData name="Arun Singh Bhadwal" userId="5194844c-519a-444d-b88a-9bf6f3983e7a" providerId="ADAL" clId="{4F27A276-CA30-4240-9884-A969132A0DEA}" dt="2023-09-04T06:48:10.812" v="2508" actId="26606"/>
          <ac:spMkLst>
            <pc:docMk/>
            <pc:sldMk cId="691616891" sldId="278"/>
            <ac:spMk id="9" creationId="{B210AC1D-4063-4C6E-9528-FA9C4C0C18E6}"/>
          </ac:spMkLst>
        </pc:spChg>
        <pc:spChg chg="add del">
          <ac:chgData name="Arun Singh Bhadwal" userId="5194844c-519a-444d-b88a-9bf6f3983e7a" providerId="ADAL" clId="{4F27A276-CA30-4240-9884-A969132A0DEA}" dt="2023-09-04T06:48:10.812" v="2508" actId="26606"/>
          <ac:spMkLst>
            <pc:docMk/>
            <pc:sldMk cId="691616891" sldId="278"/>
            <ac:spMk id="11" creationId="{02F8C595-E68C-4306-AED8-DC7826A0A506}"/>
          </ac:spMkLst>
        </pc:spChg>
        <pc:spChg chg="add del">
          <ac:chgData name="Arun Singh Bhadwal" userId="5194844c-519a-444d-b88a-9bf6f3983e7a" providerId="ADAL" clId="{4F27A276-CA30-4240-9884-A969132A0DEA}" dt="2023-09-04T06:48:19.142" v="2510" actId="26606"/>
          <ac:spMkLst>
            <pc:docMk/>
            <pc:sldMk cId="691616891" sldId="278"/>
            <ac:spMk id="13" creationId="{DC39DE25-0E4E-0AA7-0932-1D78C2372786}"/>
          </ac:spMkLst>
        </pc:spChg>
        <pc:spChg chg="add del">
          <ac:chgData name="Arun Singh Bhadwal" userId="5194844c-519a-444d-b88a-9bf6f3983e7a" providerId="ADAL" clId="{4F27A276-CA30-4240-9884-A969132A0DEA}" dt="2023-09-04T06:48:19.142" v="2510" actId="26606"/>
          <ac:spMkLst>
            <pc:docMk/>
            <pc:sldMk cId="691616891" sldId="278"/>
            <ac:spMk id="14" creationId="{AE3A741D-C19B-960A-5803-1C5887147820}"/>
          </ac:spMkLst>
        </pc:spChg>
        <pc:spChg chg="add del">
          <ac:chgData name="Arun Singh Bhadwal" userId="5194844c-519a-444d-b88a-9bf6f3983e7a" providerId="ADAL" clId="{4F27A276-CA30-4240-9884-A969132A0DEA}" dt="2023-09-04T06:48:19.142" v="2510" actId="26606"/>
          <ac:spMkLst>
            <pc:docMk/>
            <pc:sldMk cId="691616891" sldId="278"/>
            <ac:spMk id="15" creationId="{8D6EA299-0840-6DEA-E670-C49AEBC87E89}"/>
          </ac:spMkLst>
        </pc:spChg>
        <pc:spChg chg="add del">
          <ac:chgData name="Arun Singh Bhadwal" userId="5194844c-519a-444d-b88a-9bf6f3983e7a" providerId="ADAL" clId="{4F27A276-CA30-4240-9884-A969132A0DEA}" dt="2023-09-04T06:48:19.142" v="2510" actId="26606"/>
          <ac:spMkLst>
            <pc:docMk/>
            <pc:sldMk cId="691616891" sldId="278"/>
            <ac:spMk id="16" creationId="{9C3A50E9-9119-7BC3-083B-2D84CCC78E47}"/>
          </ac:spMkLst>
        </pc:spChg>
        <pc:grpChg chg="add del">
          <ac:chgData name="Arun Singh Bhadwal" userId="5194844c-519a-444d-b88a-9bf6f3983e7a" providerId="ADAL" clId="{4F27A276-CA30-4240-9884-A969132A0DEA}" dt="2023-09-04T06:54:50.114" v="2565"/>
          <ac:grpSpMkLst>
            <pc:docMk/>
            <pc:sldMk cId="691616891" sldId="278"/>
            <ac:grpSpMk id="6" creationId="{C54A2A4D-19EF-3552-F383-6AD9587C8AFC}"/>
          </ac:grpSpMkLst>
        </pc:grpChg>
        <pc:picChg chg="add mod">
          <ac:chgData name="Arun Singh Bhadwal" userId="5194844c-519a-444d-b88a-9bf6f3983e7a" providerId="ADAL" clId="{4F27A276-CA30-4240-9884-A969132A0DEA}" dt="2023-09-04T06:48:43.897" v="2515" actId="26606"/>
          <ac:picMkLst>
            <pc:docMk/>
            <pc:sldMk cId="691616891" sldId="278"/>
            <ac:picMk id="4" creationId="{97C4097B-7329-9826-EC26-5BFEEF02AC05}"/>
          </ac:picMkLst>
        </pc:picChg>
      </pc:sldChg>
      <pc:sldChg chg="new del">
        <pc:chgData name="Arun Singh Bhadwal" userId="5194844c-519a-444d-b88a-9bf6f3983e7a" providerId="ADAL" clId="{4F27A276-CA30-4240-9884-A969132A0DEA}" dt="2023-09-04T06:50:27.249" v="2517" actId="2696"/>
        <pc:sldMkLst>
          <pc:docMk/>
          <pc:sldMk cId="1250275015" sldId="279"/>
        </pc:sldMkLst>
      </pc:sldChg>
      <pc:sldChg chg="new del">
        <pc:chgData name="Arun Singh Bhadwal" userId="5194844c-519a-444d-b88a-9bf6f3983e7a" providerId="ADAL" clId="{4F27A276-CA30-4240-9884-A969132A0DEA}" dt="2023-09-04T06:50:54.870" v="2520" actId="47"/>
        <pc:sldMkLst>
          <pc:docMk/>
          <pc:sldMk cId="4007572319" sldId="279"/>
        </pc:sldMkLst>
      </pc:sldChg>
      <pc:sldChg chg="modSp new mod">
        <pc:chgData name="Arun Singh Bhadwal" userId="5194844c-519a-444d-b88a-9bf6f3983e7a" providerId="ADAL" clId="{4F27A276-CA30-4240-9884-A969132A0DEA}" dt="2023-09-04T06:55:17.451" v="2566" actId="113"/>
        <pc:sldMkLst>
          <pc:docMk/>
          <pc:sldMk cId="2672970388" sldId="280"/>
        </pc:sldMkLst>
        <pc:spChg chg="mod">
          <ac:chgData name="Arun Singh Bhadwal" userId="5194844c-519a-444d-b88a-9bf6f3983e7a" providerId="ADAL" clId="{4F27A276-CA30-4240-9884-A969132A0DEA}" dt="2023-09-04T06:55:17.451" v="2566" actId="113"/>
          <ac:spMkLst>
            <pc:docMk/>
            <pc:sldMk cId="2672970388" sldId="280"/>
            <ac:spMk id="2" creationId="{A8CFDBA6-8E1E-E8B6-FDC7-AC340718C1BC}"/>
          </ac:spMkLst>
        </pc:spChg>
      </pc:sldChg>
      <pc:sldChg chg="new">
        <pc:chgData name="Arun Singh Bhadwal" userId="5194844c-519a-444d-b88a-9bf6f3983e7a" providerId="ADAL" clId="{4F27A276-CA30-4240-9884-A969132A0DEA}" dt="2023-09-04T07:46:43.553" v="2567" actId="680"/>
        <pc:sldMkLst>
          <pc:docMk/>
          <pc:sldMk cId="2658633087" sldId="28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93DC0-D152-4EA3-94AC-68247EF622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B7506-CDB4-4387-AF53-48745CA0C620}">
      <dgm:prSet/>
      <dgm:spPr/>
      <dgm:t>
        <a:bodyPr/>
        <a:lstStyle/>
        <a:p>
          <a:r>
            <a:rPr lang="en-US"/>
            <a:t>Computer instructions are normally stored in consecutive memory locations and are executed sequentially one at a time.</a:t>
          </a:r>
        </a:p>
      </dgm:t>
    </dgm:pt>
    <dgm:pt modelId="{3EF1C01F-32EF-468F-9B5B-1BF82CC29DA0}" type="parTrans" cxnId="{3445A6A0-08E1-4532-BB2B-4B088706ED01}">
      <dgm:prSet/>
      <dgm:spPr/>
      <dgm:t>
        <a:bodyPr/>
        <a:lstStyle/>
        <a:p>
          <a:endParaRPr lang="en-US"/>
        </a:p>
      </dgm:t>
    </dgm:pt>
    <dgm:pt modelId="{A0D2F211-620C-4DF0-93AA-5E02861D9072}" type="sibTrans" cxnId="{3445A6A0-08E1-4532-BB2B-4B088706ED01}">
      <dgm:prSet/>
      <dgm:spPr/>
      <dgm:t>
        <a:bodyPr/>
        <a:lstStyle/>
        <a:p>
          <a:endParaRPr lang="en-US"/>
        </a:p>
      </dgm:t>
    </dgm:pt>
    <dgm:pt modelId="{316094D2-162B-4C9C-8163-84FF93F0403F}">
      <dgm:prSet/>
      <dgm:spPr/>
      <dgm:t>
        <a:bodyPr/>
        <a:lstStyle/>
        <a:p>
          <a:r>
            <a:rPr lang="en-US"/>
            <a:t>The instruction sequencing need a counter to calculate the address of the next instruction after execution of the current instruction is completed.</a:t>
          </a:r>
        </a:p>
      </dgm:t>
    </dgm:pt>
    <dgm:pt modelId="{C9757200-1A51-49E1-8300-D1944D70805C}" type="parTrans" cxnId="{F086D41F-3E93-4742-AB3B-1C8937A8A14B}">
      <dgm:prSet/>
      <dgm:spPr/>
      <dgm:t>
        <a:bodyPr/>
        <a:lstStyle/>
        <a:p>
          <a:endParaRPr lang="en-US"/>
        </a:p>
      </dgm:t>
    </dgm:pt>
    <dgm:pt modelId="{553B0520-25A0-4548-A03F-E25C678ABF61}" type="sibTrans" cxnId="{F086D41F-3E93-4742-AB3B-1C8937A8A14B}">
      <dgm:prSet/>
      <dgm:spPr/>
      <dgm:t>
        <a:bodyPr/>
        <a:lstStyle/>
        <a:p>
          <a:endParaRPr lang="en-US"/>
        </a:p>
      </dgm:t>
    </dgm:pt>
    <dgm:pt modelId="{D5102AD7-4AB4-48D4-B30E-22715390A0EC}">
      <dgm:prSet/>
      <dgm:spPr/>
      <dgm:t>
        <a:bodyPr/>
        <a:lstStyle/>
        <a:p>
          <a:r>
            <a:rPr lang="en-US"/>
            <a:t>The computer needs processor of registers for manipulating data and a register for holding a memory address.</a:t>
          </a:r>
        </a:p>
      </dgm:t>
    </dgm:pt>
    <dgm:pt modelId="{6A757142-0A5B-4D91-9C13-40A17FD5AD88}" type="parTrans" cxnId="{1361F010-B241-4B87-B713-C543A4A0E1F6}">
      <dgm:prSet/>
      <dgm:spPr/>
      <dgm:t>
        <a:bodyPr/>
        <a:lstStyle/>
        <a:p>
          <a:endParaRPr lang="en-US"/>
        </a:p>
      </dgm:t>
    </dgm:pt>
    <dgm:pt modelId="{64BC4710-EA29-4F70-A767-F2A7B058DF23}" type="sibTrans" cxnId="{1361F010-B241-4B87-B713-C543A4A0E1F6}">
      <dgm:prSet/>
      <dgm:spPr/>
      <dgm:t>
        <a:bodyPr/>
        <a:lstStyle/>
        <a:p>
          <a:endParaRPr lang="en-US"/>
        </a:p>
      </dgm:t>
    </dgm:pt>
    <dgm:pt modelId="{307D74BB-8FDB-4D05-A3C5-83B088EDF479}" type="pres">
      <dgm:prSet presAssocID="{54693DC0-D152-4EA3-94AC-68247EF62226}" presName="linear" presStyleCnt="0">
        <dgm:presLayoutVars>
          <dgm:animLvl val="lvl"/>
          <dgm:resizeHandles val="exact"/>
        </dgm:presLayoutVars>
      </dgm:prSet>
      <dgm:spPr/>
    </dgm:pt>
    <dgm:pt modelId="{281B040A-9656-4295-8501-3478FB2243EC}" type="pres">
      <dgm:prSet presAssocID="{BCCB7506-CDB4-4387-AF53-48745CA0C620}" presName="parentText" presStyleLbl="node1" presStyleIdx="0" presStyleCnt="3">
        <dgm:presLayoutVars>
          <dgm:chMax val="0"/>
          <dgm:bulletEnabled val="1"/>
        </dgm:presLayoutVars>
      </dgm:prSet>
      <dgm:spPr/>
    </dgm:pt>
    <dgm:pt modelId="{FE643750-1549-4684-8F4D-92A835EF1095}" type="pres">
      <dgm:prSet presAssocID="{A0D2F211-620C-4DF0-93AA-5E02861D9072}" presName="spacer" presStyleCnt="0"/>
      <dgm:spPr/>
    </dgm:pt>
    <dgm:pt modelId="{2BF79D6E-E33D-4207-9B0A-43C01364D940}" type="pres">
      <dgm:prSet presAssocID="{316094D2-162B-4C9C-8163-84FF93F0403F}" presName="parentText" presStyleLbl="node1" presStyleIdx="1" presStyleCnt="3">
        <dgm:presLayoutVars>
          <dgm:chMax val="0"/>
          <dgm:bulletEnabled val="1"/>
        </dgm:presLayoutVars>
      </dgm:prSet>
      <dgm:spPr/>
    </dgm:pt>
    <dgm:pt modelId="{3F52E622-C185-4F9F-A5ED-1639C0DA5F17}" type="pres">
      <dgm:prSet presAssocID="{553B0520-25A0-4548-A03F-E25C678ABF61}" presName="spacer" presStyleCnt="0"/>
      <dgm:spPr/>
    </dgm:pt>
    <dgm:pt modelId="{E17EB3E3-86DB-4534-8102-8FF215A3F151}" type="pres">
      <dgm:prSet presAssocID="{D5102AD7-4AB4-48D4-B30E-22715390A0EC}" presName="parentText" presStyleLbl="node1" presStyleIdx="2" presStyleCnt="3">
        <dgm:presLayoutVars>
          <dgm:chMax val="0"/>
          <dgm:bulletEnabled val="1"/>
        </dgm:presLayoutVars>
      </dgm:prSet>
      <dgm:spPr/>
    </dgm:pt>
  </dgm:ptLst>
  <dgm:cxnLst>
    <dgm:cxn modelId="{1361F010-B241-4B87-B713-C543A4A0E1F6}" srcId="{54693DC0-D152-4EA3-94AC-68247EF62226}" destId="{D5102AD7-4AB4-48D4-B30E-22715390A0EC}" srcOrd="2" destOrd="0" parTransId="{6A757142-0A5B-4D91-9C13-40A17FD5AD88}" sibTransId="{64BC4710-EA29-4F70-A767-F2A7B058DF23}"/>
    <dgm:cxn modelId="{9B89811B-4A94-4249-9BFD-768CCA2E3C2C}" type="presOf" srcId="{BCCB7506-CDB4-4387-AF53-48745CA0C620}" destId="{281B040A-9656-4295-8501-3478FB2243EC}" srcOrd="0" destOrd="0" presId="urn:microsoft.com/office/officeart/2005/8/layout/vList2"/>
    <dgm:cxn modelId="{F086D41F-3E93-4742-AB3B-1C8937A8A14B}" srcId="{54693DC0-D152-4EA3-94AC-68247EF62226}" destId="{316094D2-162B-4C9C-8163-84FF93F0403F}" srcOrd="1" destOrd="0" parTransId="{C9757200-1A51-49E1-8300-D1944D70805C}" sibTransId="{553B0520-25A0-4548-A03F-E25C678ABF61}"/>
    <dgm:cxn modelId="{89EE3324-1235-428A-B7B7-C25FE8E5420C}" type="presOf" srcId="{316094D2-162B-4C9C-8163-84FF93F0403F}" destId="{2BF79D6E-E33D-4207-9B0A-43C01364D940}" srcOrd="0" destOrd="0" presId="urn:microsoft.com/office/officeart/2005/8/layout/vList2"/>
    <dgm:cxn modelId="{39D9D861-B8F2-4C9C-A6A9-95FA4655B484}" type="presOf" srcId="{D5102AD7-4AB4-48D4-B30E-22715390A0EC}" destId="{E17EB3E3-86DB-4534-8102-8FF215A3F151}" srcOrd="0" destOrd="0" presId="urn:microsoft.com/office/officeart/2005/8/layout/vList2"/>
    <dgm:cxn modelId="{FF559C79-CDDC-45A8-9923-C376C5B0D239}" type="presOf" srcId="{54693DC0-D152-4EA3-94AC-68247EF62226}" destId="{307D74BB-8FDB-4D05-A3C5-83B088EDF479}" srcOrd="0" destOrd="0" presId="urn:microsoft.com/office/officeart/2005/8/layout/vList2"/>
    <dgm:cxn modelId="{3445A6A0-08E1-4532-BB2B-4B088706ED01}" srcId="{54693DC0-D152-4EA3-94AC-68247EF62226}" destId="{BCCB7506-CDB4-4387-AF53-48745CA0C620}" srcOrd="0" destOrd="0" parTransId="{3EF1C01F-32EF-468F-9B5B-1BF82CC29DA0}" sibTransId="{A0D2F211-620C-4DF0-93AA-5E02861D9072}"/>
    <dgm:cxn modelId="{2EF4D142-5AAF-43B8-84AA-3194146C3AE0}" type="presParOf" srcId="{307D74BB-8FDB-4D05-A3C5-83B088EDF479}" destId="{281B040A-9656-4295-8501-3478FB2243EC}" srcOrd="0" destOrd="0" presId="urn:microsoft.com/office/officeart/2005/8/layout/vList2"/>
    <dgm:cxn modelId="{EB53775E-A4B3-4C31-89F4-EE0C050F191D}" type="presParOf" srcId="{307D74BB-8FDB-4D05-A3C5-83B088EDF479}" destId="{FE643750-1549-4684-8F4D-92A835EF1095}" srcOrd="1" destOrd="0" presId="urn:microsoft.com/office/officeart/2005/8/layout/vList2"/>
    <dgm:cxn modelId="{AAA50EA9-BA7D-4829-B4CD-CC5D8412AA7E}" type="presParOf" srcId="{307D74BB-8FDB-4D05-A3C5-83B088EDF479}" destId="{2BF79D6E-E33D-4207-9B0A-43C01364D940}" srcOrd="2" destOrd="0" presId="urn:microsoft.com/office/officeart/2005/8/layout/vList2"/>
    <dgm:cxn modelId="{BC86580F-AA2C-4212-82C9-D1E6DF1003F4}" type="presParOf" srcId="{307D74BB-8FDB-4D05-A3C5-83B088EDF479}" destId="{3F52E622-C185-4F9F-A5ED-1639C0DA5F17}" srcOrd="3" destOrd="0" presId="urn:microsoft.com/office/officeart/2005/8/layout/vList2"/>
    <dgm:cxn modelId="{9B9EB4E4-7C31-40E9-B0BC-23D15FB8D850}" type="presParOf" srcId="{307D74BB-8FDB-4D05-A3C5-83B088EDF479}" destId="{E17EB3E3-86DB-4534-8102-8FF215A3F1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B040A-9656-4295-8501-3478FB2243EC}">
      <dsp:nvSpPr>
        <dsp:cNvPr id="0" name=""/>
        <dsp:cNvSpPr/>
      </dsp:nvSpPr>
      <dsp:spPr>
        <a:xfrm>
          <a:off x="0" y="549369"/>
          <a:ext cx="105156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Computer instructions are normally stored in consecutive memory locations and are executed sequentially one at a time.</a:t>
          </a:r>
        </a:p>
      </dsp:txBody>
      <dsp:txXfrm>
        <a:off x="50489" y="599858"/>
        <a:ext cx="10414622" cy="933302"/>
      </dsp:txXfrm>
    </dsp:sp>
    <dsp:sp modelId="{2BF79D6E-E33D-4207-9B0A-43C01364D940}">
      <dsp:nvSpPr>
        <dsp:cNvPr id="0" name=""/>
        <dsp:cNvSpPr/>
      </dsp:nvSpPr>
      <dsp:spPr>
        <a:xfrm>
          <a:off x="0" y="1658529"/>
          <a:ext cx="105156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instruction sequencing need a counter to calculate the address of the next instruction after execution of the current instruction is completed.</a:t>
          </a:r>
        </a:p>
      </dsp:txBody>
      <dsp:txXfrm>
        <a:off x="50489" y="1709018"/>
        <a:ext cx="10414622" cy="933302"/>
      </dsp:txXfrm>
    </dsp:sp>
    <dsp:sp modelId="{E17EB3E3-86DB-4534-8102-8FF215A3F151}">
      <dsp:nvSpPr>
        <dsp:cNvPr id="0" name=""/>
        <dsp:cNvSpPr/>
      </dsp:nvSpPr>
      <dsp:spPr>
        <a:xfrm>
          <a:off x="0" y="2767689"/>
          <a:ext cx="105156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computer needs processor of registers for manipulating data and a register for holding a memory address.</a:t>
          </a:r>
        </a:p>
      </dsp:txBody>
      <dsp:txXfrm>
        <a:off x="50489" y="2818178"/>
        <a:ext cx="10414622"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E4E5-7067-D72C-E062-85DCDE5DE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8A11F3-1730-634A-CBA3-7FF044C4A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A7B0C-7A78-59D4-F00A-FE5A8E6EA66A}"/>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35581DAD-C2FE-0FED-DA1E-A73BEB908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C1FF9-DCE4-D219-28A3-AD625C416B01}"/>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13549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6312-6CBB-1ECE-2C73-372E45E8E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EA77D-4447-2C04-BDFD-656C1F28B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86985-016D-7AE0-0FCF-EA1AF3634E6D}"/>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8E0C16ED-3484-E964-3E9F-053D22C32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B58D0-40D4-C9D6-E980-097E73377EBC}"/>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176787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7E776-9813-AB31-4488-6183E39B5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10FC13-9141-114A-D261-915ED6D01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4BF2-BED3-2B31-0CF5-C1FE69419649}"/>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0A161050-1D26-0458-86D3-1025C6F36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CA633-BF99-0067-F46B-D23ADB81FC3F}"/>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24559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F159-5C1E-1E22-1E9B-12DCAFFCF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DF944-F616-9568-B859-B797C811C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49DB8-C787-4041-181C-17A56AF54384}"/>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1E45613B-A6FF-0930-07A1-9615BDA66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19076-1BB4-EF71-1275-A01BF57287F6}"/>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283711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3D7C-A848-5439-E2FB-2369E5030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BDE81E-F89A-7BBE-FD99-4C8C2B931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0EDE4-8009-62B3-7B4D-6DD853B2A2B7}"/>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46AEBA92-47BE-B59B-B582-1299F8689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2C25D-784F-FDC2-9579-F69DDA6AB89A}"/>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403968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5274-AE8A-A11F-26D0-E2B401ABE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94424-35A8-091C-1FA7-A1948CC68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25BFE-935A-67C7-E989-38F9FC434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06710B-8A98-1E30-4990-E8FAEA7DCA42}"/>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6" name="Footer Placeholder 5">
            <a:extLst>
              <a:ext uri="{FF2B5EF4-FFF2-40B4-BE49-F238E27FC236}">
                <a16:creationId xmlns:a16="http://schemas.microsoft.com/office/drawing/2014/main" id="{DE28DBB6-7DC5-1DA8-D11D-C898B9599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A77FA-6E28-927D-E4B8-E90617E3E15F}"/>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324391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22E0-8A1F-B15C-CD03-F9480F9C6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F7E904-89E5-8718-6B86-386282C2C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776B-F4FD-5A19-D18C-36DEE5FD7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11F37-F785-FC4A-956A-20D066C78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111EE-2FCE-87E9-3FA0-3FF8BF539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A5704-DE64-84BC-0A6D-226F86CD95ED}"/>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8" name="Footer Placeholder 7">
            <a:extLst>
              <a:ext uri="{FF2B5EF4-FFF2-40B4-BE49-F238E27FC236}">
                <a16:creationId xmlns:a16="http://schemas.microsoft.com/office/drawing/2014/main" id="{064E6ADF-351D-C5D5-AF26-701A44400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1281E-6D82-7576-45EB-F79EEE6C8A95}"/>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68709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3262-6B34-E2A3-89DD-962160D3F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E6C2A-0FB8-985A-2C54-B985C4DBC064}"/>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4" name="Footer Placeholder 3">
            <a:extLst>
              <a:ext uri="{FF2B5EF4-FFF2-40B4-BE49-F238E27FC236}">
                <a16:creationId xmlns:a16="http://schemas.microsoft.com/office/drawing/2014/main" id="{2F896922-069C-1E73-234C-73A89CFB7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5DCD0-6800-A4BD-9692-1E613F04A11D}"/>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46308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0694B-49EE-BD47-3A04-736A68AA1AD2}"/>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3" name="Footer Placeholder 2">
            <a:extLst>
              <a:ext uri="{FF2B5EF4-FFF2-40B4-BE49-F238E27FC236}">
                <a16:creationId xmlns:a16="http://schemas.microsoft.com/office/drawing/2014/main" id="{B724FCE8-641B-C685-58B9-953F497A2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210FF-386A-D2CF-E528-31838E5B2CCE}"/>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45710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477C-78A2-9817-37EB-6810634AA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B238B5-DE11-864E-C1E9-2CD84CEE8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01FA8D-026D-4F20-F460-466FEED0D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EB62D-B251-60A9-DC1D-2DF790923F63}"/>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6" name="Footer Placeholder 5">
            <a:extLst>
              <a:ext uri="{FF2B5EF4-FFF2-40B4-BE49-F238E27FC236}">
                <a16:creationId xmlns:a16="http://schemas.microsoft.com/office/drawing/2014/main" id="{84C28ED0-862C-79F8-28CB-CEA4498CE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699A3-4177-C952-A83B-BC474D27C138}"/>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38482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EEC5-B2E3-5C47-DA11-4032FB07E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064337-89D8-8F48-69D6-7FC4A70D5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4FD15-ADA3-1840-4023-2A9E7125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135F3-A7EF-D704-B237-F8DB9B0E7E9C}"/>
              </a:ext>
            </a:extLst>
          </p:cNvPr>
          <p:cNvSpPr>
            <a:spLocks noGrp="1"/>
          </p:cNvSpPr>
          <p:nvPr>
            <p:ph type="dt" sz="half" idx="10"/>
          </p:nvPr>
        </p:nvSpPr>
        <p:spPr/>
        <p:txBody>
          <a:bodyPr/>
          <a:lstStyle/>
          <a:p>
            <a:fld id="{DC6AD618-FB65-41AA-AC1B-8E51315B974A}" type="datetimeFigureOut">
              <a:rPr lang="en-US" smtClean="0"/>
              <a:t>9/8/2023</a:t>
            </a:fld>
            <a:endParaRPr lang="en-US"/>
          </a:p>
        </p:txBody>
      </p:sp>
      <p:sp>
        <p:nvSpPr>
          <p:cNvPr id="6" name="Footer Placeholder 5">
            <a:extLst>
              <a:ext uri="{FF2B5EF4-FFF2-40B4-BE49-F238E27FC236}">
                <a16:creationId xmlns:a16="http://schemas.microsoft.com/office/drawing/2014/main" id="{1EA122CC-365F-1679-75A5-BB0BA10A9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DF572-0014-4822-120A-8D2717B9229A}"/>
              </a:ext>
            </a:extLst>
          </p:cNvPr>
          <p:cNvSpPr>
            <a:spLocks noGrp="1"/>
          </p:cNvSpPr>
          <p:nvPr>
            <p:ph type="sldNum" sz="quarter" idx="12"/>
          </p:nvPr>
        </p:nvSpPr>
        <p:spPr/>
        <p:txBody>
          <a:bodyPr/>
          <a:lstStyle/>
          <a:p>
            <a:fld id="{74F7C9E0-B12D-4779-A219-FD336F1896F7}" type="slidenum">
              <a:rPr lang="en-US" smtClean="0"/>
              <a:t>‹#›</a:t>
            </a:fld>
            <a:endParaRPr lang="en-US"/>
          </a:p>
        </p:txBody>
      </p:sp>
    </p:spTree>
    <p:extLst>
      <p:ext uri="{BB962C8B-B14F-4D97-AF65-F5344CB8AC3E}">
        <p14:creationId xmlns:p14="http://schemas.microsoft.com/office/powerpoint/2010/main" val="245014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5D090-BC7F-F2BF-3DE8-872DEF900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39FF2-A0F2-FC14-E51C-2BCD26303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BB974-7920-5128-1AC9-DC68BF299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AD618-FB65-41AA-AC1B-8E51315B974A}" type="datetimeFigureOut">
              <a:rPr lang="en-US" smtClean="0"/>
              <a:t>9/8/2023</a:t>
            </a:fld>
            <a:endParaRPr lang="en-US"/>
          </a:p>
        </p:txBody>
      </p:sp>
      <p:sp>
        <p:nvSpPr>
          <p:cNvPr id="5" name="Footer Placeholder 4">
            <a:extLst>
              <a:ext uri="{FF2B5EF4-FFF2-40B4-BE49-F238E27FC236}">
                <a16:creationId xmlns:a16="http://schemas.microsoft.com/office/drawing/2014/main" id="{5EC355C0-77A8-4962-4697-9846AE468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366C2-8468-4C90-8C95-218229CC0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7C9E0-B12D-4779-A219-FD336F1896F7}" type="slidenum">
              <a:rPr lang="en-US" smtClean="0"/>
              <a:t>‹#›</a:t>
            </a:fld>
            <a:endParaRPr lang="en-US"/>
          </a:p>
        </p:txBody>
      </p:sp>
    </p:spTree>
    <p:extLst>
      <p:ext uri="{BB962C8B-B14F-4D97-AF65-F5344CB8AC3E}">
        <p14:creationId xmlns:p14="http://schemas.microsoft.com/office/powerpoint/2010/main" val="38145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054E-AEA1-1821-57EA-B28249B9C820}"/>
              </a:ext>
            </a:extLst>
          </p:cNvPr>
          <p:cNvSpPr>
            <a:spLocks noGrp="1"/>
          </p:cNvSpPr>
          <p:nvPr>
            <p:ph type="ctrTitle"/>
          </p:nvPr>
        </p:nvSpPr>
        <p:spPr/>
        <p:txBody>
          <a:bodyPr>
            <a:normAutofit/>
          </a:bodyPr>
          <a:lstStyle/>
          <a:p>
            <a:r>
              <a:rPr lang="en-US" dirty="0"/>
              <a:t>Computer Architecture and Organization</a:t>
            </a:r>
          </a:p>
        </p:txBody>
      </p:sp>
    </p:spTree>
    <p:extLst>
      <p:ext uri="{BB962C8B-B14F-4D97-AF65-F5344CB8AC3E}">
        <p14:creationId xmlns:p14="http://schemas.microsoft.com/office/powerpoint/2010/main" val="318090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DBA6-8E1E-E8B6-FDC7-AC340718C1BC}"/>
              </a:ext>
            </a:extLst>
          </p:cNvPr>
          <p:cNvSpPr>
            <a:spLocks noGrp="1"/>
          </p:cNvSpPr>
          <p:nvPr>
            <p:ph type="title"/>
          </p:nvPr>
        </p:nvSpPr>
        <p:spPr>
          <a:xfrm>
            <a:off x="2334126" y="1046747"/>
            <a:ext cx="6821907" cy="2827421"/>
          </a:xfrm>
        </p:spPr>
        <p:txBody>
          <a:bodyPr>
            <a:normAutofit/>
          </a:bodyPr>
          <a:lstStyle/>
          <a:p>
            <a:pPr algn="ctr"/>
            <a:r>
              <a:rPr lang="en-US" b="1" dirty="0"/>
              <a:t>Lecture-Register</a:t>
            </a:r>
          </a:p>
        </p:txBody>
      </p:sp>
    </p:spTree>
    <p:extLst>
      <p:ext uri="{BB962C8B-B14F-4D97-AF65-F5344CB8AC3E}">
        <p14:creationId xmlns:p14="http://schemas.microsoft.com/office/powerpoint/2010/main" val="267297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3C6E-AAEB-5264-B769-F4A1BE382CE8}"/>
              </a:ext>
            </a:extLst>
          </p:cNvPr>
          <p:cNvSpPr>
            <a:spLocks noGrp="1"/>
          </p:cNvSpPr>
          <p:nvPr>
            <p:ph type="title"/>
          </p:nvPr>
        </p:nvSpPr>
        <p:spPr/>
        <p:txBody>
          <a:bodyPr/>
          <a:lstStyle/>
          <a:p>
            <a:r>
              <a:rPr lang="en-US" dirty="0"/>
              <a:t>Computer Registers</a:t>
            </a:r>
          </a:p>
        </p:txBody>
      </p:sp>
      <p:graphicFrame>
        <p:nvGraphicFramePr>
          <p:cNvPr id="5" name="Content Placeholder 2">
            <a:extLst>
              <a:ext uri="{FF2B5EF4-FFF2-40B4-BE49-F238E27FC236}">
                <a16:creationId xmlns:a16="http://schemas.microsoft.com/office/drawing/2014/main" id="{D9807BF3-9AEA-4829-38A7-103C9DA8ABA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52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3D03D-EEF4-9C71-CB65-3DC7C32082E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List of Registers</a:t>
            </a:r>
          </a:p>
        </p:txBody>
      </p:sp>
      <p:pic>
        <p:nvPicPr>
          <p:cNvPr id="5" name="Content Placeholder 4">
            <a:extLst>
              <a:ext uri="{FF2B5EF4-FFF2-40B4-BE49-F238E27FC236}">
                <a16:creationId xmlns:a16="http://schemas.microsoft.com/office/drawing/2014/main" id="{E60FB57F-D58D-F50D-927A-75F506BCC068}"/>
              </a:ext>
            </a:extLst>
          </p:cNvPr>
          <p:cNvPicPr>
            <a:picLocks noGrp="1" noChangeAspect="1"/>
          </p:cNvPicPr>
          <p:nvPr>
            <p:ph idx="1"/>
          </p:nvPr>
        </p:nvPicPr>
        <p:blipFill>
          <a:blip r:embed="rId2"/>
          <a:stretch>
            <a:fillRect/>
          </a:stretch>
        </p:blipFill>
        <p:spPr>
          <a:xfrm>
            <a:off x="1231966" y="1966293"/>
            <a:ext cx="9728066" cy="4452160"/>
          </a:xfrm>
          <a:prstGeom prst="rect">
            <a:avLst/>
          </a:prstGeom>
        </p:spPr>
      </p:pic>
    </p:spTree>
    <p:extLst>
      <p:ext uri="{BB962C8B-B14F-4D97-AF65-F5344CB8AC3E}">
        <p14:creationId xmlns:p14="http://schemas.microsoft.com/office/powerpoint/2010/main" val="274511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2C0679-4BAC-E689-85E3-03E0145DBBC1}"/>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Program Counter</a:t>
            </a:r>
          </a:p>
        </p:txBody>
      </p:sp>
      <p:sp>
        <p:nvSpPr>
          <p:cNvPr id="3" name="Content Placeholder 2">
            <a:extLst>
              <a:ext uri="{FF2B5EF4-FFF2-40B4-BE49-F238E27FC236}">
                <a16:creationId xmlns:a16="http://schemas.microsoft.com/office/drawing/2014/main" id="{4B7F331F-7AB6-F32A-5DAE-6B94DF5AD0D0}"/>
              </a:ext>
            </a:extLst>
          </p:cNvPr>
          <p:cNvSpPr>
            <a:spLocks noGrp="1"/>
          </p:cNvSpPr>
          <p:nvPr>
            <p:ph idx="1"/>
          </p:nvPr>
        </p:nvSpPr>
        <p:spPr>
          <a:xfrm>
            <a:off x="755484" y="2459116"/>
            <a:ext cx="3702579" cy="3524823"/>
          </a:xfrm>
        </p:spPr>
        <p:txBody>
          <a:bodyPr>
            <a:normAutofit/>
          </a:bodyPr>
          <a:lstStyle/>
          <a:p>
            <a:r>
              <a:rPr lang="en-US" sz="2000">
                <a:solidFill>
                  <a:srgbClr val="FFFFFF"/>
                </a:solidFill>
              </a:rPr>
              <a:t>The AR register is 12 bit  which is width of the memory address.</a:t>
            </a:r>
          </a:p>
          <a:p>
            <a:r>
              <a:rPr lang="en-US" sz="2000">
                <a:solidFill>
                  <a:srgbClr val="FFFFFF"/>
                </a:solidFill>
              </a:rPr>
              <a:t>The PC register also 12 bit and it hold the address of next instruction.</a:t>
            </a:r>
          </a:p>
          <a:p>
            <a:r>
              <a:rPr lang="en-US" sz="2000">
                <a:solidFill>
                  <a:srgbClr val="FFFFFF"/>
                </a:solidFill>
              </a:rPr>
              <a:t>The PC goes through a counting sequence until branch encountered.</a:t>
            </a:r>
          </a:p>
          <a:p>
            <a:r>
              <a:rPr lang="en-US" sz="2000">
                <a:solidFill>
                  <a:srgbClr val="FFFFFF"/>
                </a:solidFill>
              </a:rPr>
              <a:t>The address part of the branch is transferred into PC.</a:t>
            </a:r>
          </a:p>
          <a:p>
            <a:endParaRPr lang="en-US" sz="2000">
              <a:solidFill>
                <a:srgbClr val="FFFFFF"/>
              </a:solidFill>
            </a:endParaRPr>
          </a:p>
        </p:txBody>
      </p:sp>
      <p:pic>
        <p:nvPicPr>
          <p:cNvPr id="5" name="Picture 4">
            <a:extLst>
              <a:ext uri="{FF2B5EF4-FFF2-40B4-BE49-F238E27FC236}">
                <a16:creationId xmlns:a16="http://schemas.microsoft.com/office/drawing/2014/main" id="{77CFDE3E-9633-E4FD-0169-2FE88846E4A9}"/>
              </a:ext>
            </a:extLst>
          </p:cNvPr>
          <p:cNvPicPr>
            <a:picLocks noChangeAspect="1"/>
          </p:cNvPicPr>
          <p:nvPr/>
        </p:nvPicPr>
        <p:blipFill>
          <a:blip r:embed="rId2"/>
          <a:stretch>
            <a:fillRect/>
          </a:stretch>
        </p:blipFill>
        <p:spPr>
          <a:xfrm>
            <a:off x="6005304" y="1508256"/>
            <a:ext cx="5407002" cy="3841486"/>
          </a:xfrm>
          <a:prstGeom prst="rect">
            <a:avLst/>
          </a:prstGeom>
        </p:spPr>
      </p:pic>
    </p:spTree>
    <p:extLst>
      <p:ext uri="{BB962C8B-B14F-4D97-AF65-F5344CB8AC3E}">
        <p14:creationId xmlns:p14="http://schemas.microsoft.com/office/powerpoint/2010/main" val="2607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E077-2779-88F4-2B18-1AB54864EBAA}"/>
              </a:ext>
            </a:extLst>
          </p:cNvPr>
          <p:cNvSpPr>
            <a:spLocks noGrp="1"/>
          </p:cNvSpPr>
          <p:nvPr>
            <p:ph type="title"/>
          </p:nvPr>
        </p:nvSpPr>
        <p:spPr>
          <a:xfrm>
            <a:off x="762000" y="1138265"/>
            <a:ext cx="5791199" cy="1401183"/>
          </a:xfrm>
        </p:spPr>
        <p:txBody>
          <a:bodyPr anchor="t">
            <a:normAutofit/>
          </a:bodyPr>
          <a:lstStyle/>
          <a:p>
            <a:r>
              <a:rPr lang="en-US" sz="3200" dirty="0"/>
              <a:t>Common Bus System</a:t>
            </a:r>
          </a:p>
        </p:txBody>
      </p:sp>
      <p:cxnSp>
        <p:nvCxnSpPr>
          <p:cNvPr id="21"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E6AB22-6885-A208-64BC-8D49300FBB7B}"/>
              </a:ext>
            </a:extLst>
          </p:cNvPr>
          <p:cNvSpPr>
            <a:spLocks noGrp="1"/>
          </p:cNvSpPr>
          <p:nvPr>
            <p:ph idx="1"/>
          </p:nvPr>
        </p:nvSpPr>
        <p:spPr>
          <a:xfrm>
            <a:off x="762000" y="2551176"/>
            <a:ext cx="5791199" cy="3602935"/>
          </a:xfrm>
        </p:spPr>
        <p:txBody>
          <a:bodyPr>
            <a:normAutofit/>
          </a:bodyPr>
          <a:lstStyle/>
          <a:p>
            <a:r>
              <a:rPr lang="en-US" sz="2000" dirty="0"/>
              <a:t>The basic computer has eight registers, a memory unit, and a control unit.</a:t>
            </a:r>
          </a:p>
          <a:p>
            <a:r>
              <a:rPr lang="en-US" sz="2000" dirty="0"/>
              <a:t>A efficient way to transfer information in between these registers is to use common bus system.</a:t>
            </a:r>
          </a:p>
          <a:p>
            <a:r>
              <a:rPr lang="en-US" sz="2000" dirty="0"/>
              <a:t>The output of seven registers and memory are connected to the common bus.</a:t>
            </a:r>
          </a:p>
          <a:p>
            <a:r>
              <a:rPr lang="en-US" sz="2000" dirty="0"/>
              <a:t>The selection lines are used to select register that can use bus.</a:t>
            </a:r>
          </a:p>
          <a:p>
            <a:r>
              <a:rPr lang="en-US" sz="2000" dirty="0"/>
              <a:t>The register whose LD(load) input is enable receive the data from the bus.</a:t>
            </a:r>
          </a:p>
        </p:txBody>
      </p:sp>
      <p:sp>
        <p:nvSpPr>
          <p:cNvPr id="2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98EDFC-6A03-A19D-A22B-986FA811C171}"/>
              </a:ext>
            </a:extLst>
          </p:cNvPr>
          <p:cNvPicPr>
            <a:picLocks noChangeAspect="1"/>
          </p:cNvPicPr>
          <p:nvPr/>
        </p:nvPicPr>
        <p:blipFill>
          <a:blip r:embed="rId2"/>
          <a:stretch>
            <a:fillRect/>
          </a:stretch>
        </p:blipFill>
        <p:spPr>
          <a:xfrm>
            <a:off x="7015397" y="845481"/>
            <a:ext cx="4311463" cy="5167037"/>
          </a:xfrm>
          <a:prstGeom prst="rect">
            <a:avLst/>
          </a:prstGeom>
        </p:spPr>
      </p:pic>
    </p:spTree>
    <p:extLst>
      <p:ext uri="{BB962C8B-B14F-4D97-AF65-F5344CB8AC3E}">
        <p14:creationId xmlns:p14="http://schemas.microsoft.com/office/powerpoint/2010/main" val="31881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BB57-090A-9A4A-E612-B0D5197ECDF4}"/>
              </a:ext>
            </a:extLst>
          </p:cNvPr>
          <p:cNvSpPr>
            <a:spLocks noGrp="1"/>
          </p:cNvSpPr>
          <p:nvPr>
            <p:ph type="title"/>
          </p:nvPr>
        </p:nvSpPr>
        <p:spPr>
          <a:xfrm>
            <a:off x="762000" y="761998"/>
            <a:ext cx="5334000" cy="1708246"/>
          </a:xfrm>
        </p:spPr>
        <p:txBody>
          <a:bodyPr anchor="ctr">
            <a:normAutofit/>
          </a:bodyPr>
          <a:lstStyle/>
          <a:p>
            <a:r>
              <a:rPr lang="en-US" sz="4000" dirty="0"/>
              <a:t>Common Bus System</a:t>
            </a:r>
          </a:p>
        </p:txBody>
      </p:sp>
      <p:sp>
        <p:nvSpPr>
          <p:cNvPr id="3" name="Content Placeholder 2">
            <a:extLst>
              <a:ext uri="{FF2B5EF4-FFF2-40B4-BE49-F238E27FC236}">
                <a16:creationId xmlns:a16="http://schemas.microsoft.com/office/drawing/2014/main" id="{2E45AA7F-6836-A7A0-F834-2318C508D80D}"/>
              </a:ext>
            </a:extLst>
          </p:cNvPr>
          <p:cNvSpPr>
            <a:spLocks noGrp="1"/>
          </p:cNvSpPr>
          <p:nvPr>
            <p:ph idx="1"/>
          </p:nvPr>
        </p:nvSpPr>
        <p:spPr>
          <a:xfrm>
            <a:off x="761994" y="2470245"/>
            <a:ext cx="5334006" cy="3769835"/>
          </a:xfrm>
        </p:spPr>
        <p:txBody>
          <a:bodyPr anchor="ctr">
            <a:normAutofit/>
          </a:bodyPr>
          <a:lstStyle/>
          <a:p>
            <a:r>
              <a:rPr lang="en-US" sz="2000"/>
              <a:t>Four Registers DR, AC, IR and TR have 16 bits each.</a:t>
            </a:r>
          </a:p>
          <a:p>
            <a:r>
              <a:rPr lang="en-US" sz="2000"/>
              <a:t>AR and PC are 12 bit registers.</a:t>
            </a:r>
          </a:p>
          <a:p>
            <a:r>
              <a:rPr lang="en-US" sz="2000"/>
              <a:t>When AR and PC use bus the first 4 MSB are set to 0.</a:t>
            </a:r>
          </a:p>
          <a:p>
            <a:r>
              <a:rPr lang="en-US" sz="2000"/>
              <a:t>The INPR and OUTR have 8 bits each and communicate with the eight LSB in the bus.</a:t>
            </a:r>
          </a:p>
          <a:p>
            <a:pPr marL="0" indent="0">
              <a:buNone/>
            </a:pPr>
            <a:endParaRPr lang="en-US" sz="2000"/>
          </a:p>
        </p:txBody>
      </p:sp>
      <p:sp>
        <p:nvSpPr>
          <p:cNvPr id="9" name="Rectangle 8">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C62C797-1195-67C9-FA44-B524F170C64C}"/>
              </a:ext>
            </a:extLst>
          </p:cNvPr>
          <p:cNvPicPr>
            <a:picLocks noChangeAspect="1"/>
          </p:cNvPicPr>
          <p:nvPr/>
        </p:nvPicPr>
        <p:blipFill>
          <a:blip r:embed="rId2"/>
          <a:stretch>
            <a:fillRect/>
          </a:stretch>
        </p:blipFill>
        <p:spPr>
          <a:xfrm>
            <a:off x="7808942" y="753692"/>
            <a:ext cx="3355916" cy="5348072"/>
          </a:xfrm>
          <a:prstGeom prst="rect">
            <a:avLst/>
          </a:prstGeom>
        </p:spPr>
      </p:pic>
    </p:spTree>
    <p:extLst>
      <p:ext uri="{BB962C8B-B14F-4D97-AF65-F5344CB8AC3E}">
        <p14:creationId xmlns:p14="http://schemas.microsoft.com/office/powerpoint/2010/main" val="119532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7526-9C78-74D9-5843-CC11891DC86E}"/>
              </a:ext>
            </a:extLst>
          </p:cNvPr>
          <p:cNvSpPr>
            <a:spLocks noGrp="1"/>
          </p:cNvSpPr>
          <p:nvPr>
            <p:ph type="title"/>
          </p:nvPr>
        </p:nvSpPr>
        <p:spPr>
          <a:xfrm>
            <a:off x="876693" y="741391"/>
            <a:ext cx="5219307" cy="1616203"/>
          </a:xfrm>
        </p:spPr>
        <p:txBody>
          <a:bodyPr anchor="b">
            <a:normAutofit/>
          </a:bodyPr>
          <a:lstStyle/>
          <a:p>
            <a:r>
              <a:rPr lang="en-US" sz="3200"/>
              <a:t>Common Bus System</a:t>
            </a:r>
          </a:p>
        </p:txBody>
      </p:sp>
      <p:sp>
        <p:nvSpPr>
          <p:cNvPr id="3" name="Content Placeholder 2">
            <a:extLst>
              <a:ext uri="{FF2B5EF4-FFF2-40B4-BE49-F238E27FC236}">
                <a16:creationId xmlns:a16="http://schemas.microsoft.com/office/drawing/2014/main" id="{9B80465B-BC95-DFE2-BE5E-5616D1A6EF39}"/>
              </a:ext>
            </a:extLst>
          </p:cNvPr>
          <p:cNvSpPr>
            <a:spLocks noGrp="1"/>
          </p:cNvSpPr>
          <p:nvPr>
            <p:ph idx="1"/>
          </p:nvPr>
        </p:nvSpPr>
        <p:spPr>
          <a:xfrm>
            <a:off x="876692" y="2533476"/>
            <a:ext cx="5219307" cy="3537410"/>
          </a:xfrm>
        </p:spPr>
        <p:txBody>
          <a:bodyPr anchor="t">
            <a:normAutofit/>
          </a:bodyPr>
          <a:lstStyle/>
          <a:p>
            <a:r>
              <a:rPr lang="en-US" sz="2000" dirty="0"/>
              <a:t>The 16 bit of bus receive information from six registers and the memory.</a:t>
            </a:r>
          </a:p>
          <a:p>
            <a:r>
              <a:rPr lang="en-US" sz="2000" dirty="0"/>
              <a:t>5 registers have three control inputs  LD, INR and CLR.</a:t>
            </a:r>
          </a:p>
          <a:p>
            <a:r>
              <a:rPr lang="en-US" sz="2000" dirty="0"/>
              <a:t>INPR receive character from the input device and transferred to AC.</a:t>
            </a:r>
          </a:p>
          <a:p>
            <a:r>
              <a:rPr lang="en-US" sz="2000" dirty="0"/>
              <a:t>OUTR receive character from the AC and deliver it to an output device.</a:t>
            </a:r>
          </a:p>
          <a:p>
            <a:pPr marL="0" indent="0">
              <a:buNone/>
            </a:pPr>
            <a:endParaRPr lang="en-US" sz="2000" dirty="0"/>
          </a:p>
        </p:txBody>
      </p:sp>
      <p:pic>
        <p:nvPicPr>
          <p:cNvPr id="4" name="Picture 3" descr="A diagram of a computer system&#10;&#10;Description automatically generated">
            <a:extLst>
              <a:ext uri="{FF2B5EF4-FFF2-40B4-BE49-F238E27FC236}">
                <a16:creationId xmlns:a16="http://schemas.microsoft.com/office/drawing/2014/main" id="{97C4097B-7329-9826-EC26-5BFEEF02AC05}"/>
              </a:ext>
            </a:extLst>
          </p:cNvPr>
          <p:cNvPicPr>
            <a:picLocks noChangeAspect="1"/>
          </p:cNvPicPr>
          <p:nvPr/>
        </p:nvPicPr>
        <p:blipFill>
          <a:blip r:embed="rId2"/>
          <a:stretch>
            <a:fillRect/>
          </a:stretch>
        </p:blipFill>
        <p:spPr>
          <a:xfrm>
            <a:off x="7486966" y="787114"/>
            <a:ext cx="3315568" cy="5283772"/>
          </a:xfrm>
          <a:prstGeom prst="rect">
            <a:avLst/>
          </a:prstGeom>
        </p:spPr>
      </p:pic>
      <p:grpSp>
        <p:nvGrpSpPr>
          <p:cNvPr id="6" name="Group 8">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161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2D88-27C9-4FAE-EF10-4F9683231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E0AD5F-C143-ECA3-C9A8-7FD5AD52EE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63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AFC00-B0B3-01D7-248E-56127F54DB90}"/>
              </a:ext>
            </a:extLst>
          </p:cNvPr>
          <p:cNvSpPr>
            <a:spLocks noGrp="1"/>
          </p:cNvSpPr>
          <p:nvPr>
            <p:ph idx="1"/>
          </p:nvPr>
        </p:nvSpPr>
        <p:spPr>
          <a:xfrm>
            <a:off x="688298" y="911225"/>
            <a:ext cx="10515600" cy="4351338"/>
          </a:xfrm>
        </p:spPr>
        <p:txBody>
          <a:bodyPr>
            <a:normAutofit fontScale="62500" lnSpcReduction="20000"/>
          </a:bodyPr>
          <a:lstStyle/>
          <a:p>
            <a:pPr algn="l"/>
            <a:r>
              <a:rPr lang="en-US" b="0" i="0" dirty="0">
                <a:solidFill>
                  <a:srgbClr val="000000"/>
                </a:solidFill>
                <a:effectLst/>
                <a:latin typeface="Muli"/>
              </a:rPr>
              <a:t>The instruction code is also known as an instruction set. It is a collection of binary codes. It represents the operations that a computer processor can perform. The structure of an instruction code can vary. It depends on the architecture of the processor but generally consists of the following parts:</a:t>
            </a:r>
            <a:endParaRPr lang="en-US" b="0" i="0" dirty="0">
              <a:solidFill>
                <a:srgbClr val="36393E"/>
              </a:solidFill>
              <a:effectLst/>
              <a:latin typeface="Muli"/>
            </a:endParaRPr>
          </a:p>
          <a:p>
            <a:pPr algn="l">
              <a:buFont typeface="Arial" panose="020B0604020202020204" pitchFamily="34" charset="0"/>
              <a:buChar char="•"/>
            </a:pPr>
            <a:r>
              <a:rPr lang="en-US" b="1" i="0" dirty="0">
                <a:solidFill>
                  <a:srgbClr val="000000"/>
                </a:solidFill>
                <a:effectLst/>
                <a:latin typeface="Muli"/>
              </a:rPr>
              <a:t>Opcode: </a:t>
            </a:r>
            <a:r>
              <a:rPr lang="en-US" b="0" i="0" dirty="0">
                <a:solidFill>
                  <a:srgbClr val="000000"/>
                </a:solidFill>
                <a:effectLst/>
                <a:latin typeface="Muli"/>
              </a:rPr>
              <a:t>The opcode (Operation code) represents the operation that the processor must perform. It might indicate that the instruction is an arithmetic operation such as addition, subtraction, multiplication, or division.</a:t>
            </a:r>
            <a:br>
              <a:rPr lang="en-US" b="0" i="0" dirty="0">
                <a:solidFill>
                  <a:srgbClr val="36393E"/>
                </a:solidFill>
                <a:effectLst/>
                <a:latin typeface="Muli"/>
              </a:rPr>
            </a:br>
            <a:r>
              <a:rPr lang="en-US" b="0" i="0" dirty="0">
                <a:solidFill>
                  <a:srgbClr val="36393E"/>
                </a:solidFill>
                <a:effectLst/>
                <a:latin typeface="Muli"/>
              </a:rPr>
              <a:t> </a:t>
            </a:r>
          </a:p>
          <a:p>
            <a:pPr algn="l">
              <a:buFont typeface="Arial" panose="020B0604020202020204" pitchFamily="34" charset="0"/>
              <a:buChar char="•"/>
            </a:pPr>
            <a:r>
              <a:rPr lang="en-US" b="1" i="0" dirty="0">
                <a:solidFill>
                  <a:srgbClr val="000000"/>
                </a:solidFill>
                <a:effectLst/>
                <a:latin typeface="Muli"/>
              </a:rPr>
              <a:t>Operand(s): </a:t>
            </a:r>
            <a:r>
              <a:rPr lang="en-US" b="0" i="0" dirty="0">
                <a:solidFill>
                  <a:srgbClr val="000000"/>
                </a:solidFill>
                <a:effectLst/>
                <a:latin typeface="Muli"/>
              </a:rPr>
              <a:t>The operand(s) represents the data that the operation must be performed on. This data can take various forms, depending on the processor's architecture. It might be a register containing a value, a memory address pointing to a location in memory where the data is stored, or a constant value embedded within the instruction itself.</a:t>
            </a:r>
            <a:br>
              <a:rPr lang="en-US" b="0" i="0" dirty="0">
                <a:solidFill>
                  <a:srgbClr val="36393E"/>
                </a:solidFill>
                <a:effectLst/>
                <a:latin typeface="Muli"/>
              </a:rPr>
            </a:br>
            <a:r>
              <a:rPr lang="en-US" b="0" i="0" dirty="0">
                <a:solidFill>
                  <a:srgbClr val="36393E"/>
                </a:solidFill>
                <a:effectLst/>
                <a:latin typeface="Muli"/>
              </a:rPr>
              <a:t> </a:t>
            </a:r>
          </a:p>
          <a:p>
            <a:pPr algn="l">
              <a:buFont typeface="Arial" panose="020B0604020202020204" pitchFamily="34" charset="0"/>
              <a:buChar char="•"/>
            </a:pPr>
            <a:r>
              <a:rPr lang="en-US" b="1" i="0" dirty="0">
                <a:solidFill>
                  <a:srgbClr val="000000"/>
                </a:solidFill>
                <a:effectLst/>
                <a:latin typeface="Muli"/>
              </a:rPr>
              <a:t>Addressing mode: </a:t>
            </a:r>
            <a:r>
              <a:rPr lang="en-US" b="0" i="0" dirty="0">
                <a:solidFill>
                  <a:srgbClr val="000000"/>
                </a:solidFill>
                <a:effectLst/>
                <a:latin typeface="Muli"/>
              </a:rPr>
              <a:t>The addressing mode represents how the operand(s) can be interpreted. It might indicate that the operand is a direct address in memory, an indirect address (i.e. a memory address stored in a register), or an immediate value (i.e. a constant embedded within the instruction).</a:t>
            </a:r>
          </a:p>
          <a:p>
            <a:pPr algn="l">
              <a:buFont typeface="Arial" panose="020B0604020202020204" pitchFamily="34" charset="0"/>
              <a:buChar char="•"/>
            </a:pPr>
            <a:r>
              <a:rPr lang="en-US" b="1" i="0" dirty="0">
                <a:solidFill>
                  <a:srgbClr val="000000"/>
                </a:solidFill>
                <a:effectLst/>
                <a:latin typeface="Muli"/>
              </a:rPr>
              <a:t>Prefixes or modifiers: </a:t>
            </a:r>
            <a:r>
              <a:rPr lang="en-US" b="0" i="0" dirty="0">
                <a:solidFill>
                  <a:srgbClr val="000000"/>
                </a:solidFill>
                <a:effectLst/>
                <a:latin typeface="Muli"/>
              </a:rPr>
              <a:t>Some instruction sets may include additional prefixes or modifiers that modify the behavior of the instruction. For example, they may specify that the operation should be performed only if a specific condition is met or that the instruction should be executed repeatedly until a specific condition is met.</a:t>
            </a:r>
            <a:endParaRPr lang="en-US" b="0" i="0" dirty="0">
              <a:solidFill>
                <a:srgbClr val="36393E"/>
              </a:solidFill>
              <a:effectLst/>
              <a:latin typeface="Muli"/>
            </a:endParaRPr>
          </a:p>
          <a:p>
            <a:pPr algn="l">
              <a:buFont typeface="Arial" panose="020B0604020202020204" pitchFamily="34" charset="0"/>
              <a:buChar char="•"/>
            </a:pPr>
            <a:endParaRPr lang="en-US" b="0" i="0" dirty="0">
              <a:solidFill>
                <a:srgbClr val="36393E"/>
              </a:solidFill>
              <a:effectLst/>
              <a:latin typeface="Muli"/>
            </a:endParaRPr>
          </a:p>
          <a:p>
            <a:endParaRPr lang="en-US" dirty="0"/>
          </a:p>
        </p:txBody>
      </p:sp>
    </p:spTree>
    <p:extLst>
      <p:ext uri="{BB962C8B-B14F-4D97-AF65-F5344CB8AC3E}">
        <p14:creationId xmlns:p14="http://schemas.microsoft.com/office/powerpoint/2010/main" val="402830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E07-EBC8-F04C-CAEB-42CF7ECE9EA2}"/>
              </a:ext>
            </a:extLst>
          </p:cNvPr>
          <p:cNvSpPr>
            <a:spLocks noGrp="1"/>
          </p:cNvSpPr>
          <p:nvPr>
            <p:ph type="title"/>
          </p:nvPr>
        </p:nvSpPr>
        <p:spPr/>
        <p:txBody>
          <a:bodyPr/>
          <a:lstStyle/>
          <a:p>
            <a:r>
              <a:rPr lang="en-US" dirty="0"/>
              <a:t>Types of Instruction Code</a:t>
            </a:r>
          </a:p>
        </p:txBody>
      </p:sp>
      <p:sp>
        <p:nvSpPr>
          <p:cNvPr id="3" name="Content Placeholder 2">
            <a:extLst>
              <a:ext uri="{FF2B5EF4-FFF2-40B4-BE49-F238E27FC236}">
                <a16:creationId xmlns:a16="http://schemas.microsoft.com/office/drawing/2014/main" id="{9E611116-159A-4A20-334D-F26DCF209BD3}"/>
              </a:ext>
            </a:extLst>
          </p:cNvPr>
          <p:cNvSpPr>
            <a:spLocks noGrp="1"/>
          </p:cNvSpPr>
          <p:nvPr>
            <p:ph idx="1"/>
          </p:nvPr>
        </p:nvSpPr>
        <p:spPr/>
        <p:txBody>
          <a:bodyPr>
            <a:normAutofit lnSpcReduction="10000"/>
          </a:bodyPr>
          <a:lstStyle/>
          <a:p>
            <a:pPr marL="0" indent="0">
              <a:buNone/>
            </a:pPr>
            <a:r>
              <a:rPr lang="en-US" dirty="0"/>
              <a:t>There are various types of instruction codes. They are classified based on the number of operands, the type of operation performed, and the addressing modes used. The following are some common types of instruction codes:</a:t>
            </a:r>
          </a:p>
          <a:p>
            <a:r>
              <a:rPr lang="en-US" dirty="0"/>
              <a:t>One-operand instructions: These instructions have one operand and perform an operation on that operand. For example, the "neg" instruction in the x86 assembly language negates the value of a single operand.</a:t>
            </a:r>
          </a:p>
          <a:p>
            <a:r>
              <a:rPr lang="en-US" dirty="0"/>
              <a:t>Two-operand instructions: These instructions have two operands and perform an operation involving both. For example, the "add" instruction in x86 assembly language adds two operands together</a:t>
            </a:r>
          </a:p>
        </p:txBody>
      </p:sp>
    </p:spTree>
    <p:extLst>
      <p:ext uri="{BB962C8B-B14F-4D97-AF65-F5344CB8AC3E}">
        <p14:creationId xmlns:p14="http://schemas.microsoft.com/office/powerpoint/2010/main" val="165926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A965A-E92C-4AE3-0F0B-7A39EA114FE2}"/>
              </a:ext>
            </a:extLst>
          </p:cNvPr>
          <p:cNvSpPr>
            <a:spLocks noGrp="1"/>
          </p:cNvSpPr>
          <p:nvPr>
            <p:ph type="title"/>
          </p:nvPr>
        </p:nvSpPr>
        <p:spPr>
          <a:xfrm>
            <a:off x="686834" y="1153572"/>
            <a:ext cx="3200400" cy="4461163"/>
          </a:xfrm>
        </p:spPr>
        <p:txBody>
          <a:bodyPr>
            <a:normAutofit/>
          </a:bodyPr>
          <a:lstStyle/>
          <a:p>
            <a:r>
              <a:rPr lang="en-US">
                <a:solidFill>
                  <a:srgbClr val="FFFFFF"/>
                </a:solidFill>
              </a:rPr>
              <a:t>Definition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61DFD3-8245-2AB8-C0DF-4961F1007711}"/>
              </a:ext>
            </a:extLst>
          </p:cNvPr>
          <p:cNvSpPr>
            <a:spLocks noGrp="1"/>
          </p:cNvSpPr>
          <p:nvPr>
            <p:ph idx="1"/>
          </p:nvPr>
        </p:nvSpPr>
        <p:spPr>
          <a:xfrm>
            <a:off x="4447308" y="591344"/>
            <a:ext cx="6906491" cy="5585619"/>
          </a:xfrm>
        </p:spPr>
        <p:txBody>
          <a:bodyPr anchor="ctr">
            <a:normAutofit/>
          </a:bodyPr>
          <a:lstStyle/>
          <a:p>
            <a:r>
              <a:rPr lang="en-US" dirty="0"/>
              <a:t>In general terms, the architecture of a computer system can be considered as a catalogue of tools or attributes that are visible to the user such as instruction sets, number of bits used for data, addressing techniques, etc.</a:t>
            </a:r>
          </a:p>
          <a:p>
            <a:endParaRPr lang="en-US" dirty="0"/>
          </a:p>
          <a:p>
            <a:r>
              <a:rPr lang="en-US" dirty="0"/>
              <a:t>Whereas, Organization of a computer system defines the way system is structured so that all those catalogued tools can be used. The significant components of Computer organization are ALU, CPU, memory and memory organization.</a:t>
            </a:r>
          </a:p>
        </p:txBody>
      </p:sp>
    </p:spTree>
    <p:extLst>
      <p:ext uri="{BB962C8B-B14F-4D97-AF65-F5344CB8AC3E}">
        <p14:creationId xmlns:p14="http://schemas.microsoft.com/office/powerpoint/2010/main" val="695566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F104-A4A3-8220-3DE0-DCE86C72F1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7FF7AC-9FA9-DBB0-E47B-CDA9F5C5962D}"/>
              </a:ext>
            </a:extLst>
          </p:cNvPr>
          <p:cNvSpPr>
            <a:spLocks noGrp="1"/>
          </p:cNvSpPr>
          <p:nvPr>
            <p:ph idx="1"/>
          </p:nvPr>
        </p:nvSpPr>
        <p:spPr/>
        <p:txBody>
          <a:bodyPr/>
          <a:lstStyle/>
          <a:p>
            <a:r>
              <a:rPr lang="en-US" dirty="0"/>
              <a:t>Three-operand instructions: These instructions have three operands and perform an operation that involves all three operands. For example, the "</a:t>
            </a:r>
            <a:r>
              <a:rPr lang="en-US" dirty="0" err="1"/>
              <a:t>fma</a:t>
            </a:r>
            <a:r>
              <a:rPr lang="en-US" dirty="0"/>
              <a:t>" (fused multiply-add) instruction in some processors multiplies two operands together, adds a third operand, and stores the result in a fourth operand.</a:t>
            </a:r>
          </a:p>
          <a:p>
            <a:r>
              <a:rPr lang="en-US" dirty="0"/>
              <a:t>Data transfer instructions: These instructions move data between memory and registers or between registers. For example, the "mov" instruction in the x86 assembly language moves data from one location to another.</a:t>
            </a:r>
          </a:p>
        </p:txBody>
      </p:sp>
    </p:spTree>
    <p:extLst>
      <p:ext uri="{BB962C8B-B14F-4D97-AF65-F5344CB8AC3E}">
        <p14:creationId xmlns:p14="http://schemas.microsoft.com/office/powerpoint/2010/main" val="120585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5C5-87C8-9A1D-8202-EC8319AF6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4CE75D-2A77-9EFB-F682-F953B9432540}"/>
              </a:ext>
            </a:extLst>
          </p:cNvPr>
          <p:cNvSpPr>
            <a:spLocks noGrp="1"/>
          </p:cNvSpPr>
          <p:nvPr>
            <p:ph idx="1"/>
          </p:nvPr>
        </p:nvSpPr>
        <p:spPr/>
        <p:txBody>
          <a:bodyPr>
            <a:normAutofit/>
          </a:bodyPr>
          <a:lstStyle/>
          <a:p>
            <a:r>
              <a:rPr lang="en-US" dirty="0"/>
              <a:t>Control transfer instructions: These instructions change the flow of program execution by modifying the program counter. For example, the "</a:t>
            </a:r>
            <a:r>
              <a:rPr lang="en-US" dirty="0" err="1"/>
              <a:t>jmp</a:t>
            </a:r>
            <a:r>
              <a:rPr lang="en-US" dirty="0"/>
              <a:t>" instruction in the x86 assembly language jumps to a different location in the program.</a:t>
            </a:r>
          </a:p>
          <a:p>
            <a:r>
              <a:rPr lang="en-US" dirty="0"/>
              <a:t>Arithmetic instructions: These instructions perform mathematical operations on operands. For example, the "add" instruction in x86 assembly language adds two operands together.</a:t>
            </a:r>
          </a:p>
          <a:p>
            <a:r>
              <a:rPr lang="en-US" dirty="0"/>
              <a:t>Logical instructions: These instructions perform logical operations on operands. For example, the "and" instruction in x86 assembly language performs a bitwise AND operation on two operands.</a:t>
            </a:r>
          </a:p>
          <a:p>
            <a:endParaRPr lang="en-US" dirty="0"/>
          </a:p>
        </p:txBody>
      </p:sp>
    </p:spTree>
    <p:extLst>
      <p:ext uri="{BB962C8B-B14F-4D97-AF65-F5344CB8AC3E}">
        <p14:creationId xmlns:p14="http://schemas.microsoft.com/office/powerpoint/2010/main" val="289611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DC72-F865-259A-5B58-A3A9FF6DF5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80A654-2C99-EB22-F67E-11966DF082BB}"/>
              </a:ext>
            </a:extLst>
          </p:cNvPr>
          <p:cNvSpPr>
            <a:spLocks noGrp="1"/>
          </p:cNvSpPr>
          <p:nvPr>
            <p:ph idx="1"/>
          </p:nvPr>
        </p:nvSpPr>
        <p:spPr/>
        <p:txBody>
          <a:bodyPr/>
          <a:lstStyle/>
          <a:p>
            <a:r>
              <a:rPr lang="en-US" dirty="0"/>
              <a:t>Comparison instructions: These instructions compare two operands and set a flag based on the result. For example, the "</a:t>
            </a:r>
            <a:r>
              <a:rPr lang="en-US" dirty="0" err="1"/>
              <a:t>cmp</a:t>
            </a:r>
            <a:r>
              <a:rPr lang="en-US" dirty="0"/>
              <a:t>" instruction in x86 assembly language compares two operands and sets a flag indicating whether they are equal, greater than, or less than.</a:t>
            </a:r>
          </a:p>
          <a:p>
            <a:r>
              <a:rPr lang="en-US" dirty="0"/>
              <a:t>Floating-point instructions: These instructions perform arithmetic and other operations on floating-point numbers. For example, the "</a:t>
            </a:r>
            <a:r>
              <a:rPr lang="en-US" dirty="0" err="1"/>
              <a:t>fadd</a:t>
            </a:r>
            <a:r>
              <a:rPr lang="en-US" dirty="0"/>
              <a:t>" instruction in the x86 assembly language adds two floating-point numbers together.</a:t>
            </a:r>
          </a:p>
        </p:txBody>
      </p:sp>
    </p:spTree>
    <p:extLst>
      <p:ext uri="{BB962C8B-B14F-4D97-AF65-F5344CB8AC3E}">
        <p14:creationId xmlns:p14="http://schemas.microsoft.com/office/powerpoint/2010/main" val="182261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6AE0-A3E8-026B-4039-8F8980E70A72}"/>
              </a:ext>
            </a:extLst>
          </p:cNvPr>
          <p:cNvSpPr>
            <a:spLocks noGrp="1"/>
          </p:cNvSpPr>
          <p:nvPr>
            <p:ph type="title"/>
          </p:nvPr>
        </p:nvSpPr>
        <p:spPr/>
        <p:txBody>
          <a:bodyPr/>
          <a:lstStyle/>
          <a:p>
            <a:r>
              <a:rPr lang="en-US" dirty="0"/>
              <a:t>Opcodes</a:t>
            </a:r>
          </a:p>
        </p:txBody>
      </p:sp>
      <p:sp>
        <p:nvSpPr>
          <p:cNvPr id="3" name="Content Placeholder 2">
            <a:extLst>
              <a:ext uri="{FF2B5EF4-FFF2-40B4-BE49-F238E27FC236}">
                <a16:creationId xmlns:a16="http://schemas.microsoft.com/office/drawing/2014/main" id="{3BC8A1BA-1A9C-7891-4722-356ED19F89C3}"/>
              </a:ext>
            </a:extLst>
          </p:cNvPr>
          <p:cNvSpPr>
            <a:spLocks noGrp="1"/>
          </p:cNvSpPr>
          <p:nvPr>
            <p:ph idx="1"/>
          </p:nvPr>
        </p:nvSpPr>
        <p:spPr/>
        <p:txBody>
          <a:bodyPr/>
          <a:lstStyle/>
          <a:p>
            <a:r>
              <a:rPr lang="en-US" dirty="0"/>
              <a:t>An opcode is a collection of bits representing the basic operations, including add, subtract, multiply, complement, and shift. The number of bits required for the opcode is determined by the number of functions the computer gives. For ‘2n’ operations, the minimum bits accessible to the opcode should be ‘n’, where n is the number of bits. We implement these operations on information saved in processor registers or memory.</a:t>
            </a:r>
          </a:p>
        </p:txBody>
      </p:sp>
    </p:spTree>
    <p:extLst>
      <p:ext uri="{BB962C8B-B14F-4D97-AF65-F5344CB8AC3E}">
        <p14:creationId xmlns:p14="http://schemas.microsoft.com/office/powerpoint/2010/main" val="424312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E1E2-54AE-7C03-F653-9F796BF33073}"/>
              </a:ext>
            </a:extLst>
          </p:cNvPr>
          <p:cNvSpPr>
            <a:spLocks noGrp="1"/>
          </p:cNvSpPr>
          <p:nvPr>
            <p:ph type="title"/>
          </p:nvPr>
        </p:nvSpPr>
        <p:spPr/>
        <p:txBody>
          <a:bodyPr/>
          <a:lstStyle/>
          <a:p>
            <a:r>
              <a:rPr lang="en-US" dirty="0"/>
              <a:t>Types of Opcodes</a:t>
            </a:r>
          </a:p>
        </p:txBody>
      </p:sp>
      <p:sp>
        <p:nvSpPr>
          <p:cNvPr id="3" name="Content Placeholder 2">
            <a:extLst>
              <a:ext uri="{FF2B5EF4-FFF2-40B4-BE49-F238E27FC236}">
                <a16:creationId xmlns:a16="http://schemas.microsoft.com/office/drawing/2014/main" id="{0E9A3764-F64C-AF7C-E072-B7F969970B4F}"/>
              </a:ext>
            </a:extLst>
          </p:cNvPr>
          <p:cNvSpPr>
            <a:spLocks noGrp="1"/>
          </p:cNvSpPr>
          <p:nvPr>
            <p:ph idx="1"/>
          </p:nvPr>
        </p:nvSpPr>
        <p:spPr/>
        <p:txBody>
          <a:bodyPr/>
          <a:lstStyle/>
          <a:p>
            <a:pPr marL="0" indent="0">
              <a:buNone/>
            </a:pPr>
            <a:r>
              <a:rPr lang="en-US" dirty="0"/>
              <a:t>There are three different types of instruction codes on the main computer. The instruction's operation code (opcode) is 3 bits long, and the remaining 13 bits are determined by the operation code encountered.</a:t>
            </a:r>
          </a:p>
          <a:p>
            <a:pPr marL="0" indent="0">
              <a:buNone/>
            </a:pPr>
            <a:r>
              <a:rPr lang="en-US" dirty="0"/>
              <a:t>There are three types of formats:</a:t>
            </a:r>
          </a:p>
          <a:p>
            <a:r>
              <a:rPr lang="en-US" dirty="0"/>
              <a:t>Memory Reference Instruction: It specifies the address with 12 bits and the addressing mode with 1 bit (I). For direct addresses, I equal 0, while for indirect addresses, I equal 1.</a:t>
            </a:r>
          </a:p>
        </p:txBody>
      </p:sp>
    </p:spTree>
    <p:extLst>
      <p:ext uri="{BB962C8B-B14F-4D97-AF65-F5344CB8AC3E}">
        <p14:creationId xmlns:p14="http://schemas.microsoft.com/office/powerpoint/2010/main" val="57809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E799-E8D6-718A-29DB-F917297BEA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574DC-B2A5-0609-7A05-AE0DF66AC494}"/>
              </a:ext>
            </a:extLst>
          </p:cNvPr>
          <p:cNvSpPr>
            <a:spLocks noGrp="1"/>
          </p:cNvSpPr>
          <p:nvPr>
            <p:ph idx="1"/>
          </p:nvPr>
        </p:nvSpPr>
        <p:spPr/>
        <p:txBody>
          <a:bodyPr/>
          <a:lstStyle/>
          <a:p>
            <a:r>
              <a:rPr lang="en-US" dirty="0"/>
              <a:t>Register Reference Instruction: The opcode 111 with a 0 in the leftmost bit of the instruction recognizes these instructions. The remaining 12 bits specify the procedure to be carried out</a:t>
            </a:r>
          </a:p>
          <a:p>
            <a:r>
              <a:rPr lang="en-US" dirty="0"/>
              <a:t>Input-Output Instruction: The operation code 111 with a 1 in the leftmost bit of instruction recognizes these instructions. The input-output action is specified using the remaining 12 bits.</a:t>
            </a:r>
          </a:p>
        </p:txBody>
      </p:sp>
    </p:spTree>
    <p:extLst>
      <p:ext uri="{BB962C8B-B14F-4D97-AF65-F5344CB8AC3E}">
        <p14:creationId xmlns:p14="http://schemas.microsoft.com/office/powerpoint/2010/main" val="377468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9AEFFF-D59B-1DCB-5191-E3F5E46ED7F4}"/>
              </a:ext>
            </a:extLst>
          </p:cNvPr>
          <p:cNvGraphicFramePr>
            <a:graphicFrameLocks noGrp="1"/>
          </p:cNvGraphicFramePr>
          <p:nvPr>
            <p:ph idx="1"/>
            <p:extLst>
              <p:ext uri="{D42A27DB-BD31-4B8C-83A1-F6EECF244321}">
                <p14:modId xmlns:p14="http://schemas.microsoft.com/office/powerpoint/2010/main" val="623903638"/>
              </p:ext>
            </p:extLst>
          </p:nvPr>
        </p:nvGraphicFramePr>
        <p:xfrm>
          <a:off x="524655" y="389744"/>
          <a:ext cx="10867870" cy="5786203"/>
        </p:xfrm>
        <a:graphic>
          <a:graphicData uri="http://schemas.openxmlformats.org/drawingml/2006/table">
            <a:tbl>
              <a:tblPr firstRow="1" bandRow="1">
                <a:tableStyleId>{5C22544A-7EE6-4342-B048-85BDC9FD1C3A}</a:tableStyleId>
              </a:tblPr>
              <a:tblGrid>
                <a:gridCol w="5433935">
                  <a:extLst>
                    <a:ext uri="{9D8B030D-6E8A-4147-A177-3AD203B41FA5}">
                      <a16:colId xmlns:a16="http://schemas.microsoft.com/office/drawing/2014/main" val="1642024154"/>
                    </a:ext>
                  </a:extLst>
                </a:gridCol>
                <a:gridCol w="5433935">
                  <a:extLst>
                    <a:ext uri="{9D8B030D-6E8A-4147-A177-3AD203B41FA5}">
                      <a16:colId xmlns:a16="http://schemas.microsoft.com/office/drawing/2014/main" val="2650805833"/>
                    </a:ext>
                  </a:extLst>
                </a:gridCol>
              </a:tblGrid>
              <a:tr h="511916">
                <a:tc>
                  <a:txBody>
                    <a:bodyPr/>
                    <a:lstStyle/>
                    <a:p>
                      <a:pPr algn="l" fontAlgn="t"/>
                      <a:r>
                        <a:rPr lang="en-US" dirty="0">
                          <a:solidFill>
                            <a:srgbClr val="000000"/>
                          </a:solidFill>
                          <a:effectLst/>
                          <a:latin typeface="times new roman" panose="02020603050405020304" pitchFamily="18" charset="0"/>
                        </a:rPr>
                        <a:t>Computer Architecture</a:t>
                      </a:r>
                    </a:p>
                  </a:txBody>
                  <a:tcPr marL="114300" marR="114300" marT="114300" marB="114300"/>
                </a:tc>
                <a:tc>
                  <a:txBody>
                    <a:bodyPr/>
                    <a:lstStyle/>
                    <a:p>
                      <a:pPr algn="l" fontAlgn="t"/>
                      <a:r>
                        <a:rPr lang="en-US">
                          <a:solidFill>
                            <a:srgbClr val="000000"/>
                          </a:solidFill>
                          <a:effectLst/>
                          <a:latin typeface="times new roman" panose="02020603050405020304" pitchFamily="18" charset="0"/>
                        </a:rPr>
                        <a:t>Computer Organization</a:t>
                      </a:r>
                    </a:p>
                  </a:txBody>
                  <a:tcPr marL="114300" marR="114300" marT="114300" marB="114300"/>
                </a:tc>
                <a:extLst>
                  <a:ext uri="{0D108BD9-81ED-4DB2-BD59-A6C34878D82A}">
                    <a16:rowId xmlns:a16="http://schemas.microsoft.com/office/drawing/2014/main" val="1738037692"/>
                  </a:ext>
                </a:extLst>
              </a:tr>
              <a:tr h="992807">
                <a:tc>
                  <a:txBody>
                    <a:bodyPr/>
                    <a:lstStyle/>
                    <a:p>
                      <a:pPr algn="just" fontAlgn="t"/>
                      <a:r>
                        <a:rPr lang="en-US" dirty="0">
                          <a:solidFill>
                            <a:srgbClr val="333333"/>
                          </a:solidFill>
                          <a:effectLst/>
                          <a:latin typeface="inter-regular"/>
                        </a:rPr>
                        <a:t>Computer Architecture is concerned with the way hardware components are connected together to form a computer system.</a:t>
                      </a:r>
                    </a:p>
                  </a:txBody>
                  <a:tcPr marL="76200" marR="76200" marT="76200" marB="76200"/>
                </a:tc>
                <a:tc>
                  <a:txBody>
                    <a:bodyPr/>
                    <a:lstStyle/>
                    <a:p>
                      <a:pPr algn="just" fontAlgn="t"/>
                      <a:r>
                        <a:rPr lang="en-US">
                          <a:solidFill>
                            <a:srgbClr val="333333"/>
                          </a:solidFill>
                          <a:effectLst/>
                          <a:latin typeface="inter-regular"/>
                        </a:rPr>
                        <a:t>Computer Organization is concerned with the structure and behaviour of a computer system as seen by the user.</a:t>
                      </a:r>
                    </a:p>
                  </a:txBody>
                  <a:tcPr marL="76200" marR="76200" marT="76200" marB="76200"/>
                </a:tc>
                <a:extLst>
                  <a:ext uri="{0D108BD9-81ED-4DB2-BD59-A6C34878D82A}">
                    <a16:rowId xmlns:a16="http://schemas.microsoft.com/office/drawing/2014/main" val="1352407421"/>
                  </a:ext>
                </a:extLst>
              </a:tr>
              <a:tr h="713580">
                <a:tc>
                  <a:txBody>
                    <a:bodyPr/>
                    <a:lstStyle/>
                    <a:p>
                      <a:pPr algn="just" fontAlgn="t"/>
                      <a:r>
                        <a:rPr lang="en-US" dirty="0">
                          <a:solidFill>
                            <a:srgbClr val="333333"/>
                          </a:solidFill>
                          <a:effectLst/>
                          <a:latin typeface="inter-regular"/>
                        </a:rPr>
                        <a:t>It acts as the interface between hardware and software.</a:t>
                      </a:r>
                    </a:p>
                  </a:txBody>
                  <a:tcPr marL="76200" marR="76200" marT="76200" marB="76200"/>
                </a:tc>
                <a:tc>
                  <a:txBody>
                    <a:bodyPr/>
                    <a:lstStyle/>
                    <a:p>
                      <a:pPr algn="just" fontAlgn="t"/>
                      <a:r>
                        <a:rPr lang="en-US">
                          <a:solidFill>
                            <a:srgbClr val="333333"/>
                          </a:solidFill>
                          <a:effectLst/>
                          <a:latin typeface="inter-regular"/>
                        </a:rPr>
                        <a:t>It deals with the components of a connection in a system.</a:t>
                      </a:r>
                    </a:p>
                  </a:txBody>
                  <a:tcPr marL="76200" marR="76200" marT="76200" marB="76200"/>
                </a:tc>
                <a:extLst>
                  <a:ext uri="{0D108BD9-81ED-4DB2-BD59-A6C34878D82A}">
                    <a16:rowId xmlns:a16="http://schemas.microsoft.com/office/drawing/2014/main" val="1127044387"/>
                  </a:ext>
                </a:extLst>
              </a:tr>
              <a:tr h="713580">
                <a:tc>
                  <a:txBody>
                    <a:bodyPr/>
                    <a:lstStyle/>
                    <a:p>
                      <a:pPr algn="just" fontAlgn="t"/>
                      <a:r>
                        <a:rPr lang="en-US">
                          <a:solidFill>
                            <a:srgbClr val="333333"/>
                          </a:solidFill>
                          <a:effectLst/>
                          <a:latin typeface="inter-regular"/>
                        </a:rPr>
                        <a:t>Computer Architecture helps us to understand the functionalities of a system.</a:t>
                      </a:r>
                    </a:p>
                  </a:txBody>
                  <a:tcPr marL="76200" marR="76200" marT="76200" marB="76200"/>
                </a:tc>
                <a:tc>
                  <a:txBody>
                    <a:bodyPr/>
                    <a:lstStyle/>
                    <a:p>
                      <a:pPr algn="just" fontAlgn="t"/>
                      <a:r>
                        <a:rPr lang="en-US">
                          <a:solidFill>
                            <a:srgbClr val="333333"/>
                          </a:solidFill>
                          <a:effectLst/>
                          <a:latin typeface="inter-regular"/>
                        </a:rPr>
                        <a:t>Computer Organization tells us how exactly all the units in the system are arranged and interconnected.</a:t>
                      </a:r>
                    </a:p>
                  </a:txBody>
                  <a:tcPr marL="76200" marR="76200" marT="76200" marB="76200"/>
                </a:tc>
                <a:extLst>
                  <a:ext uri="{0D108BD9-81ED-4DB2-BD59-A6C34878D82A}">
                    <a16:rowId xmlns:a16="http://schemas.microsoft.com/office/drawing/2014/main" val="2065804290"/>
                  </a:ext>
                </a:extLst>
              </a:tr>
              <a:tr h="713580">
                <a:tc>
                  <a:txBody>
                    <a:bodyPr/>
                    <a:lstStyle/>
                    <a:p>
                      <a:pPr algn="just" fontAlgn="t"/>
                      <a:r>
                        <a:rPr lang="en-US">
                          <a:solidFill>
                            <a:srgbClr val="333333"/>
                          </a:solidFill>
                          <a:effectLst/>
                          <a:latin typeface="inter-regular"/>
                        </a:rPr>
                        <a:t>A programmer can view architecture in terms of instructions, addressing modes and registers.</a:t>
                      </a:r>
                    </a:p>
                  </a:txBody>
                  <a:tcPr marL="76200" marR="76200" marT="76200" marB="76200"/>
                </a:tc>
                <a:tc>
                  <a:txBody>
                    <a:bodyPr/>
                    <a:lstStyle/>
                    <a:p>
                      <a:pPr algn="just" fontAlgn="t"/>
                      <a:r>
                        <a:rPr lang="en-US">
                          <a:solidFill>
                            <a:srgbClr val="333333"/>
                          </a:solidFill>
                          <a:effectLst/>
                          <a:latin typeface="inter-regular"/>
                        </a:rPr>
                        <a:t>Whereas Organization expresses the realization of architecture.</a:t>
                      </a:r>
                    </a:p>
                  </a:txBody>
                  <a:tcPr marL="76200" marR="76200" marT="76200" marB="76200"/>
                </a:tc>
                <a:extLst>
                  <a:ext uri="{0D108BD9-81ED-4DB2-BD59-A6C34878D82A}">
                    <a16:rowId xmlns:a16="http://schemas.microsoft.com/office/drawing/2014/main" val="163791717"/>
                  </a:ext>
                </a:extLst>
              </a:tr>
              <a:tr h="713580">
                <a:tc>
                  <a:txBody>
                    <a:bodyPr/>
                    <a:lstStyle/>
                    <a:p>
                      <a:pPr algn="just" fontAlgn="t"/>
                      <a:r>
                        <a:rPr lang="en-US">
                          <a:solidFill>
                            <a:srgbClr val="333333"/>
                          </a:solidFill>
                          <a:effectLst/>
                          <a:latin typeface="inter-regular"/>
                        </a:rPr>
                        <a:t>While designing a computer system architecture is considered first.</a:t>
                      </a:r>
                    </a:p>
                  </a:txBody>
                  <a:tcPr marL="76200" marR="76200" marT="76200" marB="76200"/>
                </a:tc>
                <a:tc>
                  <a:txBody>
                    <a:bodyPr/>
                    <a:lstStyle/>
                    <a:p>
                      <a:pPr algn="just" fontAlgn="t"/>
                      <a:r>
                        <a:rPr lang="en-US">
                          <a:solidFill>
                            <a:srgbClr val="333333"/>
                          </a:solidFill>
                          <a:effectLst/>
                          <a:latin typeface="inter-regular"/>
                        </a:rPr>
                        <a:t>An organization is done on the basis of architecture.</a:t>
                      </a:r>
                    </a:p>
                  </a:txBody>
                  <a:tcPr marL="76200" marR="76200" marT="76200" marB="76200"/>
                </a:tc>
                <a:extLst>
                  <a:ext uri="{0D108BD9-81ED-4DB2-BD59-A6C34878D82A}">
                    <a16:rowId xmlns:a16="http://schemas.microsoft.com/office/drawing/2014/main" val="2786776056"/>
                  </a:ext>
                </a:extLst>
              </a:tr>
              <a:tr h="713580">
                <a:tc>
                  <a:txBody>
                    <a:bodyPr/>
                    <a:lstStyle/>
                    <a:p>
                      <a:pPr algn="just" fontAlgn="t"/>
                      <a:r>
                        <a:rPr lang="en-US">
                          <a:solidFill>
                            <a:srgbClr val="333333"/>
                          </a:solidFill>
                          <a:effectLst/>
                          <a:latin typeface="inter-regular"/>
                        </a:rPr>
                        <a:t>Computer Architecture deals with high-level design issues.</a:t>
                      </a:r>
                    </a:p>
                  </a:txBody>
                  <a:tcPr marL="76200" marR="76200" marT="76200" marB="76200"/>
                </a:tc>
                <a:tc>
                  <a:txBody>
                    <a:bodyPr/>
                    <a:lstStyle/>
                    <a:p>
                      <a:pPr algn="just" fontAlgn="t"/>
                      <a:r>
                        <a:rPr lang="en-US" dirty="0">
                          <a:solidFill>
                            <a:srgbClr val="333333"/>
                          </a:solidFill>
                          <a:effectLst/>
                          <a:latin typeface="inter-regular"/>
                        </a:rPr>
                        <a:t>Computer Organization deals with low-level design issues.</a:t>
                      </a:r>
                    </a:p>
                  </a:txBody>
                  <a:tcPr marL="76200" marR="76200" marT="76200" marB="76200"/>
                </a:tc>
                <a:extLst>
                  <a:ext uri="{0D108BD9-81ED-4DB2-BD59-A6C34878D82A}">
                    <a16:rowId xmlns:a16="http://schemas.microsoft.com/office/drawing/2014/main" val="462140926"/>
                  </a:ext>
                </a:extLst>
              </a:tr>
              <a:tr h="713580">
                <a:tc>
                  <a:txBody>
                    <a:bodyPr/>
                    <a:lstStyle/>
                    <a:p>
                      <a:pPr algn="just" fontAlgn="t"/>
                      <a:r>
                        <a:rPr lang="en-US">
                          <a:solidFill>
                            <a:srgbClr val="333333"/>
                          </a:solidFill>
                          <a:effectLst/>
                          <a:latin typeface="inter-regular"/>
                        </a:rPr>
                        <a:t>Architecture involves Logic (Instruction sets, Addressing modes, Data types, Cache optimization)</a:t>
                      </a:r>
                    </a:p>
                  </a:txBody>
                  <a:tcPr marL="76200" marR="76200" marT="76200" marB="76200"/>
                </a:tc>
                <a:tc>
                  <a:txBody>
                    <a:bodyPr/>
                    <a:lstStyle/>
                    <a:p>
                      <a:pPr algn="just" fontAlgn="t"/>
                      <a:r>
                        <a:rPr lang="en-US" dirty="0">
                          <a:solidFill>
                            <a:srgbClr val="333333"/>
                          </a:solidFill>
                          <a:effectLst/>
                          <a:latin typeface="inter-regular"/>
                        </a:rPr>
                        <a:t>Organization involves Physical Components (Circuit design, Adders, Signals, Peripherals)</a:t>
                      </a:r>
                    </a:p>
                  </a:txBody>
                  <a:tcPr marL="76200" marR="76200" marT="76200" marB="76200"/>
                </a:tc>
                <a:extLst>
                  <a:ext uri="{0D108BD9-81ED-4DB2-BD59-A6C34878D82A}">
                    <a16:rowId xmlns:a16="http://schemas.microsoft.com/office/drawing/2014/main" val="872355666"/>
                  </a:ext>
                </a:extLst>
              </a:tr>
            </a:tbl>
          </a:graphicData>
        </a:graphic>
      </p:graphicFrame>
    </p:spTree>
    <p:extLst>
      <p:ext uri="{BB962C8B-B14F-4D97-AF65-F5344CB8AC3E}">
        <p14:creationId xmlns:p14="http://schemas.microsoft.com/office/powerpoint/2010/main" val="349295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5E2A-F5C0-40BE-D288-6935E9B46A01}"/>
              </a:ext>
            </a:extLst>
          </p:cNvPr>
          <p:cNvSpPr>
            <a:spLocks noGrp="1"/>
          </p:cNvSpPr>
          <p:nvPr>
            <p:ph type="title"/>
          </p:nvPr>
        </p:nvSpPr>
        <p:spPr>
          <a:xfrm>
            <a:off x="686834" y="1153572"/>
            <a:ext cx="3200400" cy="4461163"/>
          </a:xfrm>
        </p:spPr>
        <p:txBody>
          <a:bodyPr>
            <a:normAutofit/>
          </a:bodyPr>
          <a:lstStyle/>
          <a:p>
            <a:r>
              <a:rPr lang="en-US">
                <a:solidFill>
                  <a:srgbClr val="FFFFFF"/>
                </a:solidFill>
              </a:rPr>
              <a:t>Instruction Codes in Computer Architecture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0A1401E-CCCB-D18D-9998-299B2102E694}"/>
              </a:ext>
            </a:extLst>
          </p:cNvPr>
          <p:cNvSpPr>
            <a:spLocks noGrp="1"/>
          </p:cNvSpPr>
          <p:nvPr>
            <p:ph idx="1"/>
          </p:nvPr>
        </p:nvSpPr>
        <p:spPr>
          <a:xfrm>
            <a:off x="4447308" y="591344"/>
            <a:ext cx="6906491" cy="5585619"/>
          </a:xfrm>
        </p:spPr>
        <p:txBody>
          <a:bodyPr anchor="ctr">
            <a:normAutofit/>
          </a:bodyPr>
          <a:lstStyle/>
          <a:p>
            <a:r>
              <a:rPr lang="en-US" sz="2600"/>
              <a:t>A computer instruction is a binary code that specifies a sequence of microoperations for the computer. The instruction code with the data stored in memory.</a:t>
            </a:r>
          </a:p>
          <a:p>
            <a:r>
              <a:rPr lang="en-US" sz="2600"/>
              <a:t>Generally, we can categorize instruction codes and addresses into operation codes(Opcodes) and addresses. Opcodes specify how to perform a specific instruction. An address specifies which we should use- a register or an area, for a particular action. Operands are precise computer instructions that show what information the computer requires to function.</a:t>
            </a:r>
          </a:p>
        </p:txBody>
      </p:sp>
    </p:spTree>
    <p:extLst>
      <p:ext uri="{BB962C8B-B14F-4D97-AF65-F5344CB8AC3E}">
        <p14:creationId xmlns:p14="http://schemas.microsoft.com/office/powerpoint/2010/main" val="3063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AC68-035C-2EDB-7B13-96C18189AA94}"/>
              </a:ext>
            </a:extLst>
          </p:cNvPr>
          <p:cNvSpPr>
            <a:spLocks noGrp="1"/>
          </p:cNvSpPr>
          <p:nvPr>
            <p:ph type="title"/>
          </p:nvPr>
        </p:nvSpPr>
        <p:spPr/>
        <p:txBody>
          <a:bodyPr/>
          <a:lstStyle/>
          <a:p>
            <a:r>
              <a:rPr lang="en-US" dirty="0"/>
              <a:t>What is the Instruction Code?</a:t>
            </a:r>
          </a:p>
        </p:txBody>
      </p:sp>
      <p:sp>
        <p:nvSpPr>
          <p:cNvPr id="3" name="Content Placeholder 2">
            <a:extLst>
              <a:ext uri="{FF2B5EF4-FFF2-40B4-BE49-F238E27FC236}">
                <a16:creationId xmlns:a16="http://schemas.microsoft.com/office/drawing/2014/main" id="{6853E14A-22C4-71B5-7539-EBFA40F72F11}"/>
              </a:ext>
            </a:extLst>
          </p:cNvPr>
          <p:cNvSpPr>
            <a:spLocks noGrp="1"/>
          </p:cNvSpPr>
          <p:nvPr>
            <p:ph idx="1"/>
          </p:nvPr>
        </p:nvSpPr>
        <p:spPr/>
        <p:txBody>
          <a:bodyPr>
            <a:normAutofit/>
          </a:bodyPr>
          <a:lstStyle/>
          <a:p>
            <a:pPr algn="l"/>
            <a:r>
              <a:rPr lang="en-US" b="0" i="0" dirty="0">
                <a:solidFill>
                  <a:srgbClr val="000000"/>
                </a:solidFill>
                <a:effectLst/>
                <a:latin typeface="Muli"/>
              </a:rPr>
              <a:t>Instruction codes are bits that instruct the computer to execute a specific operation. An instruction comprises groups called fields. These fields include</a:t>
            </a:r>
            <a:r>
              <a:rPr lang="en-US" b="0" i="0" dirty="0">
                <a:solidFill>
                  <a:srgbClr val="0E101A"/>
                </a:solidFill>
                <a:effectLst/>
                <a:latin typeface="Muli"/>
              </a:rPr>
              <a:t>:</a:t>
            </a:r>
            <a:endParaRPr lang="en-US" b="0" i="0" dirty="0">
              <a:solidFill>
                <a:srgbClr val="36393E"/>
              </a:solidFill>
              <a:effectLst/>
              <a:latin typeface="Muli"/>
            </a:endParaRPr>
          </a:p>
          <a:p>
            <a:pPr algn="l"/>
            <a:r>
              <a:rPr lang="en-US" b="0" i="0" dirty="0">
                <a:solidFill>
                  <a:srgbClr val="000000"/>
                </a:solidFill>
                <a:effectLst/>
                <a:latin typeface="Muli"/>
              </a:rPr>
              <a:t>An instruction comprises groups called fields. These fields include</a:t>
            </a:r>
            <a:r>
              <a:rPr lang="en-US" b="0" i="0" dirty="0">
                <a:solidFill>
                  <a:srgbClr val="0E101A"/>
                </a:solidFill>
                <a:effectLst/>
                <a:latin typeface="Muli"/>
              </a:rPr>
              <a:t>:</a:t>
            </a:r>
            <a:endParaRPr lang="en-US" b="0" i="0" dirty="0">
              <a:solidFill>
                <a:srgbClr val="36393E"/>
              </a:solidFill>
              <a:effectLst/>
              <a:latin typeface="Muli"/>
            </a:endParaRPr>
          </a:p>
          <a:p>
            <a:pPr algn="l">
              <a:buFont typeface="Arial" panose="020B0604020202020204" pitchFamily="34" charset="0"/>
              <a:buChar char="•"/>
            </a:pPr>
            <a:r>
              <a:rPr lang="en-US" b="0" i="0" dirty="0">
                <a:solidFill>
                  <a:srgbClr val="0E101A"/>
                </a:solidFill>
                <a:effectLst/>
                <a:latin typeface="Muli"/>
              </a:rPr>
              <a:t>The Operation code (Opcode) field determines the process that needs to perform.</a:t>
            </a:r>
            <a:endParaRPr lang="en-US" b="0" i="0" dirty="0">
              <a:solidFill>
                <a:srgbClr val="36393E"/>
              </a:solidFill>
              <a:effectLst/>
              <a:latin typeface="Muli"/>
            </a:endParaRPr>
          </a:p>
          <a:p>
            <a:pPr algn="l">
              <a:buFont typeface="Arial" panose="020B0604020202020204" pitchFamily="34" charset="0"/>
              <a:buChar char="•"/>
            </a:pPr>
            <a:r>
              <a:rPr lang="en-US" b="0" i="0" dirty="0">
                <a:solidFill>
                  <a:srgbClr val="0E101A"/>
                </a:solidFill>
                <a:effectLst/>
                <a:latin typeface="Muli"/>
              </a:rPr>
              <a:t>The Address field contains the operand's location, i.e., register or memory location.</a:t>
            </a:r>
            <a:endParaRPr lang="en-US" b="0" i="0" dirty="0">
              <a:solidFill>
                <a:srgbClr val="36393E"/>
              </a:solidFill>
              <a:effectLst/>
              <a:latin typeface="Muli"/>
            </a:endParaRPr>
          </a:p>
        </p:txBody>
      </p:sp>
    </p:spTree>
    <p:extLst>
      <p:ext uri="{BB962C8B-B14F-4D97-AF65-F5344CB8AC3E}">
        <p14:creationId xmlns:p14="http://schemas.microsoft.com/office/powerpoint/2010/main" val="278055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2271-6DB4-D4EF-1AE8-1659AF99F60E}"/>
              </a:ext>
            </a:extLst>
          </p:cNvPr>
          <p:cNvSpPr>
            <a:spLocks noGrp="1"/>
          </p:cNvSpPr>
          <p:nvPr>
            <p:ph type="title"/>
          </p:nvPr>
        </p:nvSpPr>
        <p:spPr/>
        <p:txBody>
          <a:bodyPr/>
          <a:lstStyle/>
          <a:p>
            <a:r>
              <a:rPr lang="en-US" dirty="0"/>
              <a:t>OPCODE</a:t>
            </a:r>
          </a:p>
        </p:txBody>
      </p:sp>
      <p:sp>
        <p:nvSpPr>
          <p:cNvPr id="3" name="Content Placeholder 2">
            <a:extLst>
              <a:ext uri="{FF2B5EF4-FFF2-40B4-BE49-F238E27FC236}">
                <a16:creationId xmlns:a16="http://schemas.microsoft.com/office/drawing/2014/main" id="{2A959BAA-64FD-4AEA-8E10-A8BC833B6DDE}"/>
              </a:ext>
            </a:extLst>
          </p:cNvPr>
          <p:cNvSpPr>
            <a:spLocks noGrp="1"/>
          </p:cNvSpPr>
          <p:nvPr>
            <p:ph idx="1"/>
          </p:nvPr>
        </p:nvSpPr>
        <p:spPr/>
        <p:txBody>
          <a:bodyPr/>
          <a:lstStyle/>
          <a:p>
            <a:r>
              <a:rPr lang="en-US" dirty="0"/>
              <a:t>The Opcode define operations such as add, subtract, etc.</a:t>
            </a:r>
          </a:p>
          <a:p>
            <a:r>
              <a:rPr lang="en-US" dirty="0"/>
              <a:t>The Opcode must consist with n bits for a given 2^n distinct operation.</a:t>
            </a:r>
          </a:p>
          <a:p>
            <a:r>
              <a:rPr lang="en-US" dirty="0"/>
              <a:t>When this operation code is decoded in the control unit the computer issues signals to read an operand from memory and add the operand to processor register.</a:t>
            </a:r>
          </a:p>
        </p:txBody>
      </p:sp>
    </p:spTree>
    <p:extLst>
      <p:ext uri="{BB962C8B-B14F-4D97-AF65-F5344CB8AC3E}">
        <p14:creationId xmlns:p14="http://schemas.microsoft.com/office/powerpoint/2010/main" val="87201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83BBB-06A5-7A11-CF98-7AD58A03DE4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Stored Program Organization</a:t>
            </a:r>
          </a:p>
        </p:txBody>
      </p:sp>
      <p:pic>
        <p:nvPicPr>
          <p:cNvPr id="5" name="Content Placeholder 4">
            <a:extLst>
              <a:ext uri="{FF2B5EF4-FFF2-40B4-BE49-F238E27FC236}">
                <a16:creationId xmlns:a16="http://schemas.microsoft.com/office/drawing/2014/main" id="{55A6773E-4B56-D8C2-7029-BF8A60773781}"/>
              </a:ext>
            </a:extLst>
          </p:cNvPr>
          <p:cNvPicPr>
            <a:picLocks noGrp="1" noChangeAspect="1"/>
          </p:cNvPicPr>
          <p:nvPr>
            <p:ph idx="1"/>
          </p:nvPr>
        </p:nvPicPr>
        <p:blipFill>
          <a:blip r:embed="rId2"/>
          <a:stretch>
            <a:fillRect/>
          </a:stretch>
        </p:blipFill>
        <p:spPr>
          <a:xfrm>
            <a:off x="5009949" y="640080"/>
            <a:ext cx="5743504" cy="5578816"/>
          </a:xfrm>
          <a:prstGeom prst="rect">
            <a:avLst/>
          </a:prstGeom>
        </p:spPr>
      </p:pic>
    </p:spTree>
    <p:extLst>
      <p:ext uri="{BB962C8B-B14F-4D97-AF65-F5344CB8AC3E}">
        <p14:creationId xmlns:p14="http://schemas.microsoft.com/office/powerpoint/2010/main" val="93857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C6EC4C5-066D-A287-EF80-9748F82557F9}"/>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Structure of an Instruction Code</a:t>
            </a:r>
          </a:p>
        </p:txBody>
      </p:sp>
      <p:pic>
        <p:nvPicPr>
          <p:cNvPr id="4" name="Content Placeholder 3">
            <a:extLst>
              <a:ext uri="{FF2B5EF4-FFF2-40B4-BE49-F238E27FC236}">
                <a16:creationId xmlns:a16="http://schemas.microsoft.com/office/drawing/2014/main" id="{493673A8-F78A-50F1-C853-4262A141F992}"/>
              </a:ext>
            </a:extLst>
          </p:cNvPr>
          <p:cNvPicPr>
            <a:picLocks noGrp="1" noChangeAspect="1"/>
          </p:cNvPicPr>
          <p:nvPr>
            <p:ph idx="1"/>
          </p:nvPr>
        </p:nvPicPr>
        <p:blipFill>
          <a:blip r:embed="rId2"/>
          <a:stretch>
            <a:fillRect/>
          </a:stretch>
        </p:blipFill>
        <p:spPr>
          <a:xfrm>
            <a:off x="540006" y="1319377"/>
            <a:ext cx="11111988" cy="1611237"/>
          </a:xfrm>
          <a:prstGeom prst="rect">
            <a:avLst/>
          </a:prstGeom>
        </p:spPr>
      </p:pic>
    </p:spTree>
    <p:extLst>
      <p:ext uri="{BB962C8B-B14F-4D97-AF65-F5344CB8AC3E}">
        <p14:creationId xmlns:p14="http://schemas.microsoft.com/office/powerpoint/2010/main" val="55316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83BBB-8F7C-2BBF-AC19-ADAEDCBF2E0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Indirect Addressing</a:t>
            </a:r>
          </a:p>
        </p:txBody>
      </p:sp>
      <p:pic>
        <p:nvPicPr>
          <p:cNvPr id="5" name="Content Placeholder 4">
            <a:extLst>
              <a:ext uri="{FF2B5EF4-FFF2-40B4-BE49-F238E27FC236}">
                <a16:creationId xmlns:a16="http://schemas.microsoft.com/office/drawing/2014/main" id="{D472EF4F-CE15-66F9-E044-57D12988546F}"/>
              </a:ext>
            </a:extLst>
          </p:cNvPr>
          <p:cNvPicPr>
            <a:picLocks noGrp="1" noChangeAspect="1"/>
          </p:cNvPicPr>
          <p:nvPr>
            <p:ph idx="1"/>
          </p:nvPr>
        </p:nvPicPr>
        <p:blipFill>
          <a:blip r:embed="rId2"/>
          <a:stretch>
            <a:fillRect/>
          </a:stretch>
        </p:blipFill>
        <p:spPr>
          <a:xfrm>
            <a:off x="5127950" y="640080"/>
            <a:ext cx="5507503" cy="5578816"/>
          </a:xfrm>
          <a:prstGeom prst="rect">
            <a:avLst/>
          </a:prstGeom>
        </p:spPr>
      </p:pic>
    </p:spTree>
    <p:extLst>
      <p:ext uri="{BB962C8B-B14F-4D97-AF65-F5344CB8AC3E}">
        <p14:creationId xmlns:p14="http://schemas.microsoft.com/office/powerpoint/2010/main" val="281516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454</TotalTime>
  <Words>1708</Words>
  <Application>Microsoft Office PowerPoint</Application>
  <PresentationFormat>Widescreen</PresentationFormat>
  <Paragraphs>87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inter-regular</vt:lpstr>
      <vt:lpstr>Muli</vt:lpstr>
      <vt:lpstr>times new roman</vt:lpstr>
      <vt:lpstr>Office Theme</vt:lpstr>
      <vt:lpstr>Computer Architecture and Organization</vt:lpstr>
      <vt:lpstr>Definition</vt:lpstr>
      <vt:lpstr>PowerPoint Presentation</vt:lpstr>
      <vt:lpstr>Instruction Codes in Computer Architecture</vt:lpstr>
      <vt:lpstr>What is the Instruction Code?</vt:lpstr>
      <vt:lpstr>OPCODE</vt:lpstr>
      <vt:lpstr>Stored Program Organization</vt:lpstr>
      <vt:lpstr>Structure of an Instruction Code</vt:lpstr>
      <vt:lpstr>Indirect Addressing</vt:lpstr>
      <vt:lpstr>Lecture-Register</vt:lpstr>
      <vt:lpstr>Computer Registers</vt:lpstr>
      <vt:lpstr>List of Registers</vt:lpstr>
      <vt:lpstr>Program Counter</vt:lpstr>
      <vt:lpstr>Common Bus System</vt:lpstr>
      <vt:lpstr>Common Bus System</vt:lpstr>
      <vt:lpstr>Common Bus System</vt:lpstr>
      <vt:lpstr>PowerPoint Presentation</vt:lpstr>
      <vt:lpstr>PowerPoint Presentation</vt:lpstr>
      <vt:lpstr>Types of Instruction Code</vt:lpstr>
      <vt:lpstr>PowerPoint Presentation</vt:lpstr>
      <vt:lpstr>PowerPoint Presentation</vt:lpstr>
      <vt:lpstr>PowerPoint Presentation</vt:lpstr>
      <vt:lpstr>Opcodes</vt:lpstr>
      <vt:lpstr>Types of Opcodes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dc:title>
  <dc:creator>Arun Singh Bhadwal</dc:creator>
  <cp:lastModifiedBy>Arun Singh Bhadwal</cp:lastModifiedBy>
  <cp:revision>1</cp:revision>
  <dcterms:created xsi:type="dcterms:W3CDTF">2023-08-31T02:52:55Z</dcterms:created>
  <dcterms:modified xsi:type="dcterms:W3CDTF">2023-09-08T09:13:28Z</dcterms:modified>
</cp:coreProperties>
</file>