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6CE119-D2EA-4745-9673-CC113EE6E43D}" v="11" dt="2023-08-28T08:57:10.0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22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 Singh Bhadwal" userId="5194844c-519a-444d-b88a-9bf6f3983e7a" providerId="ADAL" clId="{E66CE119-D2EA-4745-9673-CC113EE6E43D}"/>
    <pc:docChg chg="undo custSel addSld modSld">
      <pc:chgData name="Arun Singh Bhadwal" userId="5194844c-519a-444d-b88a-9bf6f3983e7a" providerId="ADAL" clId="{E66CE119-D2EA-4745-9673-CC113EE6E43D}" dt="2023-08-28T08:58:58.739" v="164" actId="26606"/>
      <pc:docMkLst>
        <pc:docMk/>
      </pc:docMkLst>
      <pc:sldChg chg="addSp delSp modSp new mod setBg">
        <pc:chgData name="Arun Singh Bhadwal" userId="5194844c-519a-444d-b88a-9bf6f3983e7a" providerId="ADAL" clId="{E66CE119-D2EA-4745-9673-CC113EE6E43D}" dt="2023-08-28T08:58:49.890" v="163" actId="26606"/>
        <pc:sldMkLst>
          <pc:docMk/>
          <pc:sldMk cId="1566544982" sldId="256"/>
        </pc:sldMkLst>
        <pc:spChg chg="mod">
          <ac:chgData name="Arun Singh Bhadwal" userId="5194844c-519a-444d-b88a-9bf6f3983e7a" providerId="ADAL" clId="{E66CE119-D2EA-4745-9673-CC113EE6E43D}" dt="2023-08-28T08:58:49.890" v="163" actId="26606"/>
          <ac:spMkLst>
            <pc:docMk/>
            <pc:sldMk cId="1566544982" sldId="256"/>
            <ac:spMk id="2" creationId="{6FF6ABCC-FBE4-6380-0F2A-E0DB185C6282}"/>
          </ac:spMkLst>
        </pc:spChg>
        <pc:spChg chg="del">
          <ac:chgData name="Arun Singh Bhadwal" userId="5194844c-519a-444d-b88a-9bf6f3983e7a" providerId="ADAL" clId="{E66CE119-D2EA-4745-9673-CC113EE6E43D}" dt="2023-08-28T08:58:46.227" v="162" actId="478"/>
          <ac:spMkLst>
            <pc:docMk/>
            <pc:sldMk cId="1566544982" sldId="256"/>
            <ac:spMk id="3" creationId="{A11FA1B0-AF40-6B59-4D79-58ACE34EFDCC}"/>
          </ac:spMkLst>
        </pc:spChg>
        <pc:spChg chg="add">
          <ac:chgData name="Arun Singh Bhadwal" userId="5194844c-519a-444d-b88a-9bf6f3983e7a" providerId="ADAL" clId="{E66CE119-D2EA-4745-9673-CC113EE6E43D}" dt="2023-08-28T08:58:49.890" v="163" actId="26606"/>
          <ac:spMkLst>
            <pc:docMk/>
            <pc:sldMk cId="1566544982" sldId="256"/>
            <ac:spMk id="8" creationId="{526E0BFB-CDF1-4990-8C11-AC849311E0A8}"/>
          </ac:spMkLst>
        </pc:spChg>
        <pc:spChg chg="add">
          <ac:chgData name="Arun Singh Bhadwal" userId="5194844c-519a-444d-b88a-9bf6f3983e7a" providerId="ADAL" clId="{E66CE119-D2EA-4745-9673-CC113EE6E43D}" dt="2023-08-28T08:58:49.890" v="163" actId="26606"/>
          <ac:spMkLst>
            <pc:docMk/>
            <pc:sldMk cId="1566544982" sldId="256"/>
            <ac:spMk id="10" creationId="{6069A1F8-9BEB-4786-9694-FC48B2D75D21}"/>
          </ac:spMkLst>
        </pc:spChg>
        <pc:spChg chg="add">
          <ac:chgData name="Arun Singh Bhadwal" userId="5194844c-519a-444d-b88a-9bf6f3983e7a" providerId="ADAL" clId="{E66CE119-D2EA-4745-9673-CC113EE6E43D}" dt="2023-08-28T08:58:49.890" v="163" actId="26606"/>
          <ac:spMkLst>
            <pc:docMk/>
            <pc:sldMk cId="1566544982" sldId="256"/>
            <ac:spMk id="12" creationId="{AF2F604E-43BE-4DC3-B983-E071523364F8}"/>
          </ac:spMkLst>
        </pc:spChg>
        <pc:spChg chg="add">
          <ac:chgData name="Arun Singh Bhadwal" userId="5194844c-519a-444d-b88a-9bf6f3983e7a" providerId="ADAL" clId="{E66CE119-D2EA-4745-9673-CC113EE6E43D}" dt="2023-08-28T08:58:49.890" v="163" actId="26606"/>
          <ac:spMkLst>
            <pc:docMk/>
            <pc:sldMk cId="1566544982" sldId="256"/>
            <ac:spMk id="14" creationId="{08C9B587-E65E-4B52-B37C-ABEBB6E87928}"/>
          </ac:spMkLst>
        </pc:spChg>
        <pc:picChg chg="add">
          <ac:chgData name="Arun Singh Bhadwal" userId="5194844c-519a-444d-b88a-9bf6f3983e7a" providerId="ADAL" clId="{E66CE119-D2EA-4745-9673-CC113EE6E43D}" dt="2023-08-28T08:58:49.890" v="163" actId="26606"/>
          <ac:picMkLst>
            <pc:docMk/>
            <pc:sldMk cId="1566544982" sldId="256"/>
            <ac:picMk id="4" creationId="{BF18F7D7-96A7-04C7-4B65-CB07C069A050}"/>
          </ac:picMkLst>
        </pc:picChg>
      </pc:sldChg>
      <pc:sldChg chg="addSp modSp new mod setBg">
        <pc:chgData name="Arun Singh Bhadwal" userId="5194844c-519a-444d-b88a-9bf6f3983e7a" providerId="ADAL" clId="{E66CE119-D2EA-4745-9673-CC113EE6E43D}" dt="2023-08-28T08:58:58.739" v="164" actId="26606"/>
        <pc:sldMkLst>
          <pc:docMk/>
          <pc:sldMk cId="240732715" sldId="257"/>
        </pc:sldMkLst>
        <pc:spChg chg="mod">
          <ac:chgData name="Arun Singh Bhadwal" userId="5194844c-519a-444d-b88a-9bf6f3983e7a" providerId="ADAL" clId="{E66CE119-D2EA-4745-9673-CC113EE6E43D}" dt="2023-08-28T08:58:58.739" v="164" actId="26606"/>
          <ac:spMkLst>
            <pc:docMk/>
            <pc:sldMk cId="240732715" sldId="257"/>
            <ac:spMk id="2" creationId="{8A83B7A0-2A43-8123-DB07-A12F40557D73}"/>
          </ac:spMkLst>
        </pc:spChg>
        <pc:spChg chg="mod">
          <ac:chgData name="Arun Singh Bhadwal" userId="5194844c-519a-444d-b88a-9bf6f3983e7a" providerId="ADAL" clId="{E66CE119-D2EA-4745-9673-CC113EE6E43D}" dt="2023-08-28T08:58:58.739" v="164" actId="26606"/>
          <ac:spMkLst>
            <pc:docMk/>
            <pc:sldMk cId="240732715" sldId="257"/>
            <ac:spMk id="3" creationId="{A51C8ADC-1E61-F59A-DBD9-1A6A29E4EE8B}"/>
          </ac:spMkLst>
        </pc:spChg>
        <pc:grpChg chg="add">
          <ac:chgData name="Arun Singh Bhadwal" userId="5194844c-519a-444d-b88a-9bf6f3983e7a" providerId="ADAL" clId="{E66CE119-D2EA-4745-9673-CC113EE6E43D}" dt="2023-08-28T08:58:58.739" v="164" actId="26606"/>
          <ac:grpSpMkLst>
            <pc:docMk/>
            <pc:sldMk cId="240732715" sldId="257"/>
            <ac:grpSpMk id="9" creationId="{8CE57D37-C2D0-066B-1AE3-6F4244344F27}"/>
          </ac:grpSpMkLst>
        </pc:grpChg>
        <pc:picChg chg="add">
          <ac:chgData name="Arun Singh Bhadwal" userId="5194844c-519a-444d-b88a-9bf6f3983e7a" providerId="ADAL" clId="{E66CE119-D2EA-4745-9673-CC113EE6E43D}" dt="2023-08-28T08:58:58.739" v="164" actId="26606"/>
          <ac:picMkLst>
            <pc:docMk/>
            <pc:sldMk cId="240732715" sldId="257"/>
            <ac:picMk id="5" creationId="{33AC4B7A-F2E8-ED97-56C5-A5AC97D65CF1}"/>
          </ac:picMkLst>
        </pc:picChg>
      </pc:sldChg>
      <pc:sldChg chg="addSp modSp new mod setBg">
        <pc:chgData name="Arun Singh Bhadwal" userId="5194844c-519a-444d-b88a-9bf6f3983e7a" providerId="ADAL" clId="{E66CE119-D2EA-4745-9673-CC113EE6E43D}" dt="2023-08-28T06:52:10.290" v="72" actId="26606"/>
        <pc:sldMkLst>
          <pc:docMk/>
          <pc:sldMk cId="4272343484" sldId="258"/>
        </pc:sldMkLst>
        <pc:spChg chg="mod">
          <ac:chgData name="Arun Singh Bhadwal" userId="5194844c-519a-444d-b88a-9bf6f3983e7a" providerId="ADAL" clId="{E66CE119-D2EA-4745-9673-CC113EE6E43D}" dt="2023-08-28T06:52:10.290" v="72" actId="26606"/>
          <ac:spMkLst>
            <pc:docMk/>
            <pc:sldMk cId="4272343484" sldId="258"/>
            <ac:spMk id="2" creationId="{D9AE315B-3670-24E6-DAC0-4A02220B4997}"/>
          </ac:spMkLst>
        </pc:spChg>
        <pc:spChg chg="mod">
          <ac:chgData name="Arun Singh Bhadwal" userId="5194844c-519a-444d-b88a-9bf6f3983e7a" providerId="ADAL" clId="{E66CE119-D2EA-4745-9673-CC113EE6E43D}" dt="2023-08-28T06:52:10.290" v="72" actId="26606"/>
          <ac:spMkLst>
            <pc:docMk/>
            <pc:sldMk cId="4272343484" sldId="258"/>
            <ac:spMk id="3" creationId="{E930B1EB-4096-63C5-81D2-907193309726}"/>
          </ac:spMkLst>
        </pc:spChg>
        <pc:spChg chg="add">
          <ac:chgData name="Arun Singh Bhadwal" userId="5194844c-519a-444d-b88a-9bf6f3983e7a" providerId="ADAL" clId="{E66CE119-D2EA-4745-9673-CC113EE6E43D}" dt="2023-08-28T06:52:10.290" v="72" actId="26606"/>
          <ac:spMkLst>
            <pc:docMk/>
            <pc:sldMk cId="4272343484" sldId="258"/>
            <ac:spMk id="9" creationId="{058A14AF-9FB5-4CC7-BA35-E8E85D3EDF0E}"/>
          </ac:spMkLst>
        </pc:spChg>
        <pc:spChg chg="add">
          <ac:chgData name="Arun Singh Bhadwal" userId="5194844c-519a-444d-b88a-9bf6f3983e7a" providerId="ADAL" clId="{E66CE119-D2EA-4745-9673-CC113EE6E43D}" dt="2023-08-28T06:52:10.290" v="72" actId="26606"/>
          <ac:spMkLst>
            <pc:docMk/>
            <pc:sldMk cId="4272343484" sldId="258"/>
            <ac:spMk id="11" creationId="{3A9A4357-BD1D-4622-A4FE-766E6AB8DE84}"/>
          </ac:spMkLst>
        </pc:spChg>
        <pc:spChg chg="add">
          <ac:chgData name="Arun Singh Bhadwal" userId="5194844c-519a-444d-b88a-9bf6f3983e7a" providerId="ADAL" clId="{E66CE119-D2EA-4745-9673-CC113EE6E43D}" dt="2023-08-28T06:52:10.290" v="72" actId="26606"/>
          <ac:spMkLst>
            <pc:docMk/>
            <pc:sldMk cId="4272343484" sldId="258"/>
            <ac:spMk id="13" creationId="{E659831F-0D9A-4C63-9EBB-8435B85A440F}"/>
          </ac:spMkLst>
        </pc:spChg>
        <pc:spChg chg="add">
          <ac:chgData name="Arun Singh Bhadwal" userId="5194844c-519a-444d-b88a-9bf6f3983e7a" providerId="ADAL" clId="{E66CE119-D2EA-4745-9673-CC113EE6E43D}" dt="2023-08-28T06:52:10.290" v="72" actId="26606"/>
          <ac:spMkLst>
            <pc:docMk/>
            <pc:sldMk cId="4272343484" sldId="258"/>
            <ac:spMk id="15" creationId="{E6995CE5-F890-4ABA-82A2-26507CE8D2A3}"/>
          </ac:spMkLst>
        </pc:spChg>
        <pc:picChg chg="add mod">
          <ac:chgData name="Arun Singh Bhadwal" userId="5194844c-519a-444d-b88a-9bf6f3983e7a" providerId="ADAL" clId="{E66CE119-D2EA-4745-9673-CC113EE6E43D}" dt="2023-08-28T06:52:10.290" v="72" actId="26606"/>
          <ac:picMkLst>
            <pc:docMk/>
            <pc:sldMk cId="4272343484" sldId="258"/>
            <ac:picMk id="4" creationId="{5B219C94-63B7-FE25-F3EE-DDE3F851D32F}"/>
          </ac:picMkLst>
        </pc:picChg>
      </pc:sldChg>
      <pc:sldChg chg="addSp delSp modSp new mod setBg">
        <pc:chgData name="Arun Singh Bhadwal" userId="5194844c-519a-444d-b88a-9bf6f3983e7a" providerId="ADAL" clId="{E66CE119-D2EA-4745-9673-CC113EE6E43D}" dt="2023-08-28T07:03:48.167" v="104" actId="26606"/>
        <pc:sldMkLst>
          <pc:docMk/>
          <pc:sldMk cId="1905754368" sldId="259"/>
        </pc:sldMkLst>
        <pc:spChg chg="del">
          <ac:chgData name="Arun Singh Bhadwal" userId="5194844c-519a-444d-b88a-9bf6f3983e7a" providerId="ADAL" clId="{E66CE119-D2EA-4745-9673-CC113EE6E43D}" dt="2023-08-28T07:03:38.824" v="101" actId="478"/>
          <ac:spMkLst>
            <pc:docMk/>
            <pc:sldMk cId="1905754368" sldId="259"/>
            <ac:spMk id="2" creationId="{E3A22D87-C904-2470-8782-E746F89904BD}"/>
          </ac:spMkLst>
        </pc:spChg>
        <pc:spChg chg="mod">
          <ac:chgData name="Arun Singh Bhadwal" userId="5194844c-519a-444d-b88a-9bf6f3983e7a" providerId="ADAL" clId="{E66CE119-D2EA-4745-9673-CC113EE6E43D}" dt="2023-08-28T07:03:48.167" v="104" actId="26606"/>
          <ac:spMkLst>
            <pc:docMk/>
            <pc:sldMk cId="1905754368" sldId="259"/>
            <ac:spMk id="3" creationId="{2B0D0ABA-7E60-A3DD-F7B4-84FAB01F6434}"/>
          </ac:spMkLst>
        </pc:spChg>
        <pc:spChg chg="add">
          <ac:chgData name="Arun Singh Bhadwal" userId="5194844c-519a-444d-b88a-9bf6f3983e7a" providerId="ADAL" clId="{E66CE119-D2EA-4745-9673-CC113EE6E43D}" dt="2023-08-28T07:03:48.167" v="104" actId="26606"/>
          <ac:spMkLst>
            <pc:docMk/>
            <pc:sldMk cId="1905754368" sldId="259"/>
            <ac:spMk id="8" creationId="{CBB2B1F0-0DD6-4744-9A46-7A344FB48E40}"/>
          </ac:spMkLst>
        </pc:spChg>
        <pc:spChg chg="add del">
          <ac:chgData name="Arun Singh Bhadwal" userId="5194844c-519a-444d-b88a-9bf6f3983e7a" providerId="ADAL" clId="{E66CE119-D2EA-4745-9673-CC113EE6E43D}" dt="2023-08-28T07:03:48.167" v="103" actId="26606"/>
          <ac:spMkLst>
            <pc:docMk/>
            <pc:sldMk cId="1905754368" sldId="259"/>
            <ac:spMk id="9" creationId="{04812C46-200A-4DEB-A05E-3ED6C68C2387}"/>
          </ac:spMkLst>
        </pc:spChg>
        <pc:spChg chg="add">
          <ac:chgData name="Arun Singh Bhadwal" userId="5194844c-519a-444d-b88a-9bf6f3983e7a" providerId="ADAL" clId="{E66CE119-D2EA-4745-9673-CC113EE6E43D}" dt="2023-08-28T07:03:48.167" v="104" actId="26606"/>
          <ac:spMkLst>
            <pc:docMk/>
            <pc:sldMk cId="1905754368" sldId="259"/>
            <ac:spMk id="10" creationId="{52D502E5-F6B4-4D58-B4AE-FC466FF15EE8}"/>
          </ac:spMkLst>
        </pc:spChg>
        <pc:spChg chg="add del">
          <ac:chgData name="Arun Singh Bhadwal" userId="5194844c-519a-444d-b88a-9bf6f3983e7a" providerId="ADAL" clId="{E66CE119-D2EA-4745-9673-CC113EE6E43D}" dt="2023-08-28T07:03:48.167" v="103" actId="26606"/>
          <ac:spMkLst>
            <pc:docMk/>
            <pc:sldMk cId="1905754368" sldId="259"/>
            <ac:spMk id="11" creationId="{D1EA859B-E555-4109-94F3-6700E046E008}"/>
          </ac:spMkLst>
        </pc:spChg>
        <pc:spChg chg="add">
          <ac:chgData name="Arun Singh Bhadwal" userId="5194844c-519a-444d-b88a-9bf6f3983e7a" providerId="ADAL" clId="{E66CE119-D2EA-4745-9673-CC113EE6E43D}" dt="2023-08-28T07:03:48.167" v="104" actId="26606"/>
          <ac:spMkLst>
            <pc:docMk/>
            <pc:sldMk cId="1905754368" sldId="259"/>
            <ac:spMk id="12" creationId="{9DECDBF4-02B6-4BB4-B65B-B8107AD6A9E8}"/>
          </ac:spMkLst>
        </pc:spChg>
        <pc:picChg chg="add del">
          <ac:chgData name="Arun Singh Bhadwal" userId="5194844c-519a-444d-b88a-9bf6f3983e7a" providerId="ADAL" clId="{E66CE119-D2EA-4745-9673-CC113EE6E43D}" dt="2023-08-28T07:03:48.167" v="103" actId="26606"/>
          <ac:picMkLst>
            <pc:docMk/>
            <pc:sldMk cId="1905754368" sldId="259"/>
            <ac:picMk id="5" creationId="{0C63633D-3EC9-6EF2-1839-643617CD16FF}"/>
          </ac:picMkLst>
        </pc:picChg>
      </pc:sldChg>
      <pc:sldChg chg="addSp delSp modSp new mod setBg">
        <pc:chgData name="Arun Singh Bhadwal" userId="5194844c-519a-444d-b88a-9bf6f3983e7a" providerId="ADAL" clId="{E66CE119-D2EA-4745-9673-CC113EE6E43D}" dt="2023-08-28T06:53:20.256" v="80" actId="26606"/>
        <pc:sldMkLst>
          <pc:docMk/>
          <pc:sldMk cId="2599802455" sldId="260"/>
        </pc:sldMkLst>
        <pc:spChg chg="del">
          <ac:chgData name="Arun Singh Bhadwal" userId="5194844c-519a-444d-b88a-9bf6f3983e7a" providerId="ADAL" clId="{E66CE119-D2EA-4745-9673-CC113EE6E43D}" dt="2023-08-28T06:53:20.256" v="80" actId="26606"/>
          <ac:spMkLst>
            <pc:docMk/>
            <pc:sldMk cId="2599802455" sldId="260"/>
            <ac:spMk id="2" creationId="{6951F645-893F-485E-AB19-DA4B53201B34}"/>
          </ac:spMkLst>
        </pc:spChg>
        <pc:spChg chg="del">
          <ac:chgData name="Arun Singh Bhadwal" userId="5194844c-519a-444d-b88a-9bf6f3983e7a" providerId="ADAL" clId="{E66CE119-D2EA-4745-9673-CC113EE6E43D}" dt="2023-08-28T06:53:16.509" v="79"/>
          <ac:spMkLst>
            <pc:docMk/>
            <pc:sldMk cId="2599802455" sldId="260"/>
            <ac:spMk id="3" creationId="{FD065F9C-C498-92D0-9663-039C233FCC6D}"/>
          </ac:spMkLst>
        </pc:spChg>
        <pc:picChg chg="add mod">
          <ac:chgData name="Arun Singh Bhadwal" userId="5194844c-519a-444d-b88a-9bf6f3983e7a" providerId="ADAL" clId="{E66CE119-D2EA-4745-9673-CC113EE6E43D}" dt="2023-08-28T06:53:20.256" v="80" actId="26606"/>
          <ac:picMkLst>
            <pc:docMk/>
            <pc:sldMk cId="2599802455" sldId="260"/>
            <ac:picMk id="4" creationId="{1CA2493F-25D1-BB88-B598-7D215424DA07}"/>
          </ac:picMkLst>
        </pc:picChg>
      </pc:sldChg>
      <pc:sldChg chg="addSp delSp modSp new mod setBg">
        <pc:chgData name="Arun Singh Bhadwal" userId="5194844c-519a-444d-b88a-9bf6f3983e7a" providerId="ADAL" clId="{E66CE119-D2EA-4745-9673-CC113EE6E43D}" dt="2023-08-28T07:02:45.284" v="100" actId="26606"/>
        <pc:sldMkLst>
          <pc:docMk/>
          <pc:sldMk cId="3329401926" sldId="261"/>
        </pc:sldMkLst>
        <pc:spChg chg="del">
          <ac:chgData name="Arun Singh Bhadwal" userId="5194844c-519a-444d-b88a-9bf6f3983e7a" providerId="ADAL" clId="{E66CE119-D2EA-4745-9673-CC113EE6E43D}" dt="2023-08-28T07:01:42.433" v="94" actId="26606"/>
          <ac:spMkLst>
            <pc:docMk/>
            <pc:sldMk cId="3329401926" sldId="261"/>
            <ac:spMk id="2" creationId="{3AE6B225-5797-4CBB-D476-EA642F119732}"/>
          </ac:spMkLst>
        </pc:spChg>
        <pc:spChg chg="del">
          <ac:chgData name="Arun Singh Bhadwal" userId="5194844c-519a-444d-b88a-9bf6f3983e7a" providerId="ADAL" clId="{E66CE119-D2EA-4745-9673-CC113EE6E43D}" dt="2023-08-28T06:59:14.258" v="84" actId="931"/>
          <ac:spMkLst>
            <pc:docMk/>
            <pc:sldMk cId="3329401926" sldId="261"/>
            <ac:spMk id="3" creationId="{1C2F47D6-8398-734D-96A3-408CDF7273C4}"/>
          </ac:spMkLst>
        </pc:spChg>
        <pc:spChg chg="add del">
          <ac:chgData name="Arun Singh Bhadwal" userId="5194844c-519a-444d-b88a-9bf6f3983e7a" providerId="ADAL" clId="{E66CE119-D2EA-4745-9673-CC113EE6E43D}" dt="2023-08-28T07:02:45.284" v="100" actId="26606"/>
          <ac:spMkLst>
            <pc:docMk/>
            <pc:sldMk cId="3329401926" sldId="261"/>
            <ac:spMk id="10" creationId="{42A4FC2C-047E-45A5-965D-8E1E3BF09BC6}"/>
          </ac:spMkLst>
        </pc:spChg>
        <pc:spChg chg="add">
          <ac:chgData name="Arun Singh Bhadwal" userId="5194844c-519a-444d-b88a-9bf6f3983e7a" providerId="ADAL" clId="{E66CE119-D2EA-4745-9673-CC113EE6E43D}" dt="2023-08-28T07:02:45.284" v="100" actId="26606"/>
          <ac:spMkLst>
            <pc:docMk/>
            <pc:sldMk cId="3329401926" sldId="261"/>
            <ac:spMk id="15" creationId="{AB8C311F-7253-4AED-9701-7FC0708C41C7}"/>
          </ac:spMkLst>
        </pc:spChg>
        <pc:spChg chg="add">
          <ac:chgData name="Arun Singh Bhadwal" userId="5194844c-519a-444d-b88a-9bf6f3983e7a" providerId="ADAL" clId="{E66CE119-D2EA-4745-9673-CC113EE6E43D}" dt="2023-08-28T07:02:45.284" v="100" actId="26606"/>
          <ac:spMkLst>
            <pc:docMk/>
            <pc:sldMk cId="3329401926" sldId="261"/>
            <ac:spMk id="17" creationId="{FD073016-B734-483B-8953-5BADEE145112}"/>
          </ac:spMkLst>
        </pc:spChg>
        <pc:spChg chg="add">
          <ac:chgData name="Arun Singh Bhadwal" userId="5194844c-519a-444d-b88a-9bf6f3983e7a" providerId="ADAL" clId="{E66CE119-D2EA-4745-9673-CC113EE6E43D}" dt="2023-08-28T07:02:45.284" v="100" actId="26606"/>
          <ac:spMkLst>
            <pc:docMk/>
            <pc:sldMk cId="3329401926" sldId="261"/>
            <ac:spMk id="19" creationId="{90A7EAB6-59D3-4325-8DE6-E0CA4009CE53}"/>
          </ac:spMkLst>
        </pc:spChg>
        <pc:spChg chg="add">
          <ac:chgData name="Arun Singh Bhadwal" userId="5194844c-519a-444d-b88a-9bf6f3983e7a" providerId="ADAL" clId="{E66CE119-D2EA-4745-9673-CC113EE6E43D}" dt="2023-08-28T07:02:45.284" v="100" actId="26606"/>
          <ac:spMkLst>
            <pc:docMk/>
            <pc:sldMk cId="3329401926" sldId="261"/>
            <ac:spMk id="21" creationId="{A8D57A06-A426-446D-B02C-A2DC6B62E45E}"/>
          </ac:spMkLst>
        </pc:spChg>
        <pc:picChg chg="add mod">
          <ac:chgData name="Arun Singh Bhadwal" userId="5194844c-519a-444d-b88a-9bf6f3983e7a" providerId="ADAL" clId="{E66CE119-D2EA-4745-9673-CC113EE6E43D}" dt="2023-08-28T07:02:45.284" v="100" actId="26606"/>
          <ac:picMkLst>
            <pc:docMk/>
            <pc:sldMk cId="3329401926" sldId="261"/>
            <ac:picMk id="5" creationId="{D16FA141-AD34-76DD-89AB-FD3D5CD50352}"/>
          </ac:picMkLst>
        </pc:picChg>
      </pc:sldChg>
      <pc:sldChg chg="addSp delSp modSp new mod setBg">
        <pc:chgData name="Arun Singh Bhadwal" userId="5194844c-519a-444d-b88a-9bf6f3983e7a" providerId="ADAL" clId="{E66CE119-D2EA-4745-9673-CC113EE6E43D}" dt="2023-08-28T07:01:46.981" v="95" actId="26606"/>
        <pc:sldMkLst>
          <pc:docMk/>
          <pc:sldMk cId="3791428096" sldId="262"/>
        </pc:sldMkLst>
        <pc:spChg chg="del">
          <ac:chgData name="Arun Singh Bhadwal" userId="5194844c-519a-444d-b88a-9bf6f3983e7a" providerId="ADAL" clId="{E66CE119-D2EA-4745-9673-CC113EE6E43D}" dt="2023-08-28T07:01:46.981" v="95" actId="26606"/>
          <ac:spMkLst>
            <pc:docMk/>
            <pc:sldMk cId="3791428096" sldId="262"/>
            <ac:spMk id="2" creationId="{287374B2-1209-27DE-E3E1-D2161E473621}"/>
          </ac:spMkLst>
        </pc:spChg>
        <pc:spChg chg="del">
          <ac:chgData name="Arun Singh Bhadwal" userId="5194844c-519a-444d-b88a-9bf6f3983e7a" providerId="ADAL" clId="{E66CE119-D2EA-4745-9673-CC113EE6E43D}" dt="2023-08-28T07:00:00.647" v="88" actId="931"/>
          <ac:spMkLst>
            <pc:docMk/>
            <pc:sldMk cId="3791428096" sldId="262"/>
            <ac:spMk id="3" creationId="{B25B7832-A3C9-856A-11B3-BD215B33D767}"/>
          </ac:spMkLst>
        </pc:spChg>
        <pc:spChg chg="add">
          <ac:chgData name="Arun Singh Bhadwal" userId="5194844c-519a-444d-b88a-9bf6f3983e7a" providerId="ADAL" clId="{E66CE119-D2EA-4745-9673-CC113EE6E43D}" dt="2023-08-28T07:01:46.981" v="95" actId="26606"/>
          <ac:spMkLst>
            <pc:docMk/>
            <pc:sldMk cId="3791428096" sldId="262"/>
            <ac:spMk id="10" creationId="{42A4FC2C-047E-45A5-965D-8E1E3BF09BC6}"/>
          </ac:spMkLst>
        </pc:spChg>
        <pc:picChg chg="add mod">
          <ac:chgData name="Arun Singh Bhadwal" userId="5194844c-519a-444d-b88a-9bf6f3983e7a" providerId="ADAL" clId="{E66CE119-D2EA-4745-9673-CC113EE6E43D}" dt="2023-08-28T07:01:46.981" v="95" actId="26606"/>
          <ac:picMkLst>
            <pc:docMk/>
            <pc:sldMk cId="3791428096" sldId="262"/>
            <ac:picMk id="5" creationId="{5AC03404-3CD4-4D9B-5E3E-DCF4B3ABCFE9}"/>
          </ac:picMkLst>
        </pc:picChg>
      </pc:sldChg>
      <pc:sldChg chg="addSp delSp modSp new mod setBg">
        <pc:chgData name="Arun Singh Bhadwal" userId="5194844c-519a-444d-b88a-9bf6f3983e7a" providerId="ADAL" clId="{E66CE119-D2EA-4745-9673-CC113EE6E43D}" dt="2023-08-28T07:01:51.888" v="96" actId="26606"/>
        <pc:sldMkLst>
          <pc:docMk/>
          <pc:sldMk cId="979560593" sldId="263"/>
        </pc:sldMkLst>
        <pc:spChg chg="del">
          <ac:chgData name="Arun Singh Bhadwal" userId="5194844c-519a-444d-b88a-9bf6f3983e7a" providerId="ADAL" clId="{E66CE119-D2EA-4745-9673-CC113EE6E43D}" dt="2023-08-28T07:01:51.888" v="96" actId="26606"/>
          <ac:spMkLst>
            <pc:docMk/>
            <pc:sldMk cId="979560593" sldId="263"/>
            <ac:spMk id="2" creationId="{9B5D2F54-387D-5032-2B26-F428F953AE46}"/>
          </ac:spMkLst>
        </pc:spChg>
        <pc:spChg chg="del">
          <ac:chgData name="Arun Singh Bhadwal" userId="5194844c-519a-444d-b88a-9bf6f3983e7a" providerId="ADAL" clId="{E66CE119-D2EA-4745-9673-CC113EE6E43D}" dt="2023-08-28T07:00:28.330" v="90" actId="931"/>
          <ac:spMkLst>
            <pc:docMk/>
            <pc:sldMk cId="979560593" sldId="263"/>
            <ac:spMk id="3" creationId="{FE84F34B-7D0B-1C5A-2162-E892F9968768}"/>
          </ac:spMkLst>
        </pc:spChg>
        <pc:spChg chg="add">
          <ac:chgData name="Arun Singh Bhadwal" userId="5194844c-519a-444d-b88a-9bf6f3983e7a" providerId="ADAL" clId="{E66CE119-D2EA-4745-9673-CC113EE6E43D}" dt="2023-08-28T07:01:51.888" v="96" actId="26606"/>
          <ac:spMkLst>
            <pc:docMk/>
            <pc:sldMk cId="979560593" sldId="263"/>
            <ac:spMk id="10" creationId="{42A4FC2C-047E-45A5-965D-8E1E3BF09BC6}"/>
          </ac:spMkLst>
        </pc:spChg>
        <pc:picChg chg="add mod">
          <ac:chgData name="Arun Singh Bhadwal" userId="5194844c-519a-444d-b88a-9bf6f3983e7a" providerId="ADAL" clId="{E66CE119-D2EA-4745-9673-CC113EE6E43D}" dt="2023-08-28T07:01:51.888" v="96" actId="26606"/>
          <ac:picMkLst>
            <pc:docMk/>
            <pc:sldMk cId="979560593" sldId="263"/>
            <ac:picMk id="5" creationId="{42D4016F-1200-CF56-122C-B5B5898D6077}"/>
          </ac:picMkLst>
        </pc:picChg>
      </pc:sldChg>
      <pc:sldChg chg="modSp new mod">
        <pc:chgData name="Arun Singh Bhadwal" userId="5194844c-519a-444d-b88a-9bf6f3983e7a" providerId="ADAL" clId="{E66CE119-D2EA-4745-9673-CC113EE6E43D}" dt="2023-08-28T08:54:18.805" v="116"/>
        <pc:sldMkLst>
          <pc:docMk/>
          <pc:sldMk cId="1566630876" sldId="264"/>
        </pc:sldMkLst>
        <pc:spChg chg="mod">
          <ac:chgData name="Arun Singh Bhadwal" userId="5194844c-519a-444d-b88a-9bf6f3983e7a" providerId="ADAL" clId="{E66CE119-D2EA-4745-9673-CC113EE6E43D}" dt="2023-08-28T08:48:27.213" v="113" actId="20577"/>
          <ac:spMkLst>
            <pc:docMk/>
            <pc:sldMk cId="1566630876" sldId="264"/>
            <ac:spMk id="2" creationId="{383CAF1C-7782-76B2-CF77-AF65B003E18D}"/>
          </ac:spMkLst>
        </pc:spChg>
        <pc:spChg chg="mod">
          <ac:chgData name="Arun Singh Bhadwal" userId="5194844c-519a-444d-b88a-9bf6f3983e7a" providerId="ADAL" clId="{E66CE119-D2EA-4745-9673-CC113EE6E43D}" dt="2023-08-28T08:54:18.805" v="116"/>
          <ac:spMkLst>
            <pc:docMk/>
            <pc:sldMk cId="1566630876" sldId="264"/>
            <ac:spMk id="3" creationId="{3B9C26DC-7CC6-F19C-5497-FC97EBFC07CC}"/>
          </ac:spMkLst>
        </pc:spChg>
      </pc:sldChg>
      <pc:sldChg chg="addSp delSp modSp new mod setBg">
        <pc:chgData name="Arun Singh Bhadwal" userId="5194844c-519a-444d-b88a-9bf6f3983e7a" providerId="ADAL" clId="{E66CE119-D2EA-4745-9673-CC113EE6E43D}" dt="2023-08-28T07:01:58.837" v="99" actId="962"/>
        <pc:sldMkLst>
          <pc:docMk/>
          <pc:sldMk cId="2993216022" sldId="265"/>
        </pc:sldMkLst>
        <pc:spChg chg="del">
          <ac:chgData name="Arun Singh Bhadwal" userId="5194844c-519a-444d-b88a-9bf6f3983e7a" providerId="ADAL" clId="{E66CE119-D2EA-4745-9673-CC113EE6E43D}" dt="2023-08-28T07:01:54.825" v="97" actId="26606"/>
          <ac:spMkLst>
            <pc:docMk/>
            <pc:sldMk cId="2993216022" sldId="265"/>
            <ac:spMk id="2" creationId="{53B51FFC-AA04-3AB3-2092-B0AF6837092A}"/>
          </ac:spMkLst>
        </pc:spChg>
        <pc:spChg chg="del">
          <ac:chgData name="Arun Singh Bhadwal" userId="5194844c-519a-444d-b88a-9bf6f3983e7a" providerId="ADAL" clId="{E66CE119-D2EA-4745-9673-CC113EE6E43D}" dt="2023-08-28T07:00:53.277" v="91" actId="931"/>
          <ac:spMkLst>
            <pc:docMk/>
            <pc:sldMk cId="2993216022" sldId="265"/>
            <ac:spMk id="3" creationId="{E90FD97B-BAAE-FAFE-9634-307C4403B153}"/>
          </ac:spMkLst>
        </pc:spChg>
        <pc:spChg chg="add del mod">
          <ac:chgData name="Arun Singh Bhadwal" userId="5194844c-519a-444d-b88a-9bf6f3983e7a" providerId="ADAL" clId="{E66CE119-D2EA-4745-9673-CC113EE6E43D}" dt="2023-08-28T07:01:32.275" v="93" actId="931"/>
          <ac:spMkLst>
            <pc:docMk/>
            <pc:sldMk cId="2993216022" sldId="265"/>
            <ac:spMk id="7" creationId="{213BC290-D13D-5FD2-C9CB-053A423A2128}"/>
          </ac:spMkLst>
        </pc:spChg>
        <pc:spChg chg="add">
          <ac:chgData name="Arun Singh Bhadwal" userId="5194844c-519a-444d-b88a-9bf6f3983e7a" providerId="ADAL" clId="{E66CE119-D2EA-4745-9673-CC113EE6E43D}" dt="2023-08-28T07:01:54.825" v="97" actId="26606"/>
          <ac:spMkLst>
            <pc:docMk/>
            <pc:sldMk cId="2993216022" sldId="265"/>
            <ac:spMk id="14" creationId="{42A4FC2C-047E-45A5-965D-8E1E3BF09BC6}"/>
          </ac:spMkLst>
        </pc:spChg>
        <pc:picChg chg="add del mod">
          <ac:chgData name="Arun Singh Bhadwal" userId="5194844c-519a-444d-b88a-9bf6f3983e7a" providerId="ADAL" clId="{E66CE119-D2EA-4745-9673-CC113EE6E43D}" dt="2023-08-28T07:01:12.633" v="92" actId="478"/>
          <ac:picMkLst>
            <pc:docMk/>
            <pc:sldMk cId="2993216022" sldId="265"/>
            <ac:picMk id="5" creationId="{FBB7F0A7-00F8-BF0C-5BF4-84344F058713}"/>
          </ac:picMkLst>
        </pc:picChg>
        <pc:picChg chg="add mod">
          <ac:chgData name="Arun Singh Bhadwal" userId="5194844c-519a-444d-b88a-9bf6f3983e7a" providerId="ADAL" clId="{E66CE119-D2EA-4745-9673-CC113EE6E43D}" dt="2023-08-28T07:01:58.837" v="99" actId="962"/>
          <ac:picMkLst>
            <pc:docMk/>
            <pc:sldMk cId="2993216022" sldId="265"/>
            <ac:picMk id="9" creationId="{234DF815-DC89-4962-1840-F723E8463A0D}"/>
          </ac:picMkLst>
        </pc:picChg>
      </pc:sldChg>
      <pc:sldChg chg="modSp new mod">
        <pc:chgData name="Arun Singh Bhadwal" userId="5194844c-519a-444d-b88a-9bf6f3983e7a" providerId="ADAL" clId="{E66CE119-D2EA-4745-9673-CC113EE6E43D}" dt="2023-08-28T08:54:50.384" v="125" actId="20577"/>
        <pc:sldMkLst>
          <pc:docMk/>
          <pc:sldMk cId="904973818" sldId="266"/>
        </pc:sldMkLst>
        <pc:spChg chg="mod">
          <ac:chgData name="Arun Singh Bhadwal" userId="5194844c-519a-444d-b88a-9bf6f3983e7a" providerId="ADAL" clId="{E66CE119-D2EA-4745-9673-CC113EE6E43D}" dt="2023-08-28T08:54:34.049" v="122" actId="20577"/>
          <ac:spMkLst>
            <pc:docMk/>
            <pc:sldMk cId="904973818" sldId="266"/>
            <ac:spMk id="2" creationId="{8B9770EF-2DED-90C1-D7CB-9ECE3ADFEEEC}"/>
          </ac:spMkLst>
        </pc:spChg>
        <pc:spChg chg="mod">
          <ac:chgData name="Arun Singh Bhadwal" userId="5194844c-519a-444d-b88a-9bf6f3983e7a" providerId="ADAL" clId="{E66CE119-D2EA-4745-9673-CC113EE6E43D}" dt="2023-08-28T08:54:50.384" v="125" actId="20577"/>
          <ac:spMkLst>
            <pc:docMk/>
            <pc:sldMk cId="904973818" sldId="266"/>
            <ac:spMk id="3" creationId="{CD6E1552-28E1-3D10-DEA3-6743446782C8}"/>
          </ac:spMkLst>
        </pc:spChg>
      </pc:sldChg>
      <pc:sldChg chg="addSp delSp modSp new mod setBg">
        <pc:chgData name="Arun Singh Bhadwal" userId="5194844c-519a-444d-b88a-9bf6f3983e7a" providerId="ADAL" clId="{E66CE119-D2EA-4745-9673-CC113EE6E43D}" dt="2023-08-28T08:55:31.040" v="130" actId="26606"/>
        <pc:sldMkLst>
          <pc:docMk/>
          <pc:sldMk cId="3103195291" sldId="267"/>
        </pc:sldMkLst>
        <pc:spChg chg="mod">
          <ac:chgData name="Arun Singh Bhadwal" userId="5194844c-519a-444d-b88a-9bf6f3983e7a" providerId="ADAL" clId="{E66CE119-D2EA-4745-9673-CC113EE6E43D}" dt="2023-08-28T08:55:31.040" v="130" actId="26606"/>
          <ac:spMkLst>
            <pc:docMk/>
            <pc:sldMk cId="3103195291" sldId="267"/>
            <ac:spMk id="2" creationId="{39D5367E-8B04-6EC3-9A4C-95916EA6662A}"/>
          </ac:spMkLst>
        </pc:spChg>
        <pc:spChg chg="del">
          <ac:chgData name="Arun Singh Bhadwal" userId="5194844c-519a-444d-b88a-9bf6f3983e7a" providerId="ADAL" clId="{E66CE119-D2EA-4745-9673-CC113EE6E43D}" dt="2023-08-28T08:55:26.084" v="128"/>
          <ac:spMkLst>
            <pc:docMk/>
            <pc:sldMk cId="3103195291" sldId="267"/>
            <ac:spMk id="3" creationId="{8584DE9D-D141-CA9A-CE17-650437DD3BD1}"/>
          </ac:spMkLst>
        </pc:spChg>
        <pc:spChg chg="add">
          <ac:chgData name="Arun Singh Bhadwal" userId="5194844c-519a-444d-b88a-9bf6f3983e7a" providerId="ADAL" clId="{E66CE119-D2EA-4745-9673-CC113EE6E43D}" dt="2023-08-28T08:55:31.040" v="130" actId="26606"/>
          <ac:spMkLst>
            <pc:docMk/>
            <pc:sldMk cId="3103195291" sldId="267"/>
            <ac:spMk id="9" creationId="{F269BDC9-F5DC-4A16-9583-2F8CE418465E}"/>
          </ac:spMkLst>
        </pc:spChg>
        <pc:spChg chg="add">
          <ac:chgData name="Arun Singh Bhadwal" userId="5194844c-519a-444d-b88a-9bf6f3983e7a" providerId="ADAL" clId="{E66CE119-D2EA-4745-9673-CC113EE6E43D}" dt="2023-08-28T08:55:31.040" v="130" actId="26606"/>
          <ac:spMkLst>
            <pc:docMk/>
            <pc:sldMk cId="3103195291" sldId="267"/>
            <ac:spMk id="11" creationId="{903CE7F4-D1BB-4A5B-8E96-915177640385}"/>
          </ac:spMkLst>
        </pc:spChg>
        <pc:picChg chg="add mod">
          <ac:chgData name="Arun Singh Bhadwal" userId="5194844c-519a-444d-b88a-9bf6f3983e7a" providerId="ADAL" clId="{E66CE119-D2EA-4745-9673-CC113EE6E43D}" dt="2023-08-28T08:55:31.040" v="130" actId="26606"/>
          <ac:picMkLst>
            <pc:docMk/>
            <pc:sldMk cId="3103195291" sldId="267"/>
            <ac:picMk id="4" creationId="{B60EEC20-9867-0FC5-CD40-D8CB5C9852BF}"/>
          </ac:picMkLst>
        </pc:picChg>
      </pc:sldChg>
      <pc:sldChg chg="addSp delSp modSp new mod setBg">
        <pc:chgData name="Arun Singh Bhadwal" userId="5194844c-519a-444d-b88a-9bf6f3983e7a" providerId="ADAL" clId="{E66CE119-D2EA-4745-9673-CC113EE6E43D}" dt="2023-08-28T08:57:22.056" v="140" actId="26606"/>
        <pc:sldMkLst>
          <pc:docMk/>
          <pc:sldMk cId="2623343652" sldId="268"/>
        </pc:sldMkLst>
        <pc:spChg chg="mod">
          <ac:chgData name="Arun Singh Bhadwal" userId="5194844c-519a-444d-b88a-9bf6f3983e7a" providerId="ADAL" clId="{E66CE119-D2EA-4745-9673-CC113EE6E43D}" dt="2023-08-28T08:57:22.056" v="140" actId="26606"/>
          <ac:spMkLst>
            <pc:docMk/>
            <pc:sldMk cId="2623343652" sldId="268"/>
            <ac:spMk id="2" creationId="{24D57725-7685-99A6-CE43-4BF45E3FBB35}"/>
          </ac:spMkLst>
        </pc:spChg>
        <pc:spChg chg="del">
          <ac:chgData name="Arun Singh Bhadwal" userId="5194844c-519a-444d-b88a-9bf6f3983e7a" providerId="ADAL" clId="{E66CE119-D2EA-4745-9673-CC113EE6E43D}" dt="2023-08-28T08:56:43.148" v="137"/>
          <ac:spMkLst>
            <pc:docMk/>
            <pc:sldMk cId="2623343652" sldId="268"/>
            <ac:spMk id="3" creationId="{463204D4-9BB1-926D-5F35-ED6D79CAB26E}"/>
          </ac:spMkLst>
        </pc:spChg>
        <pc:spChg chg="add">
          <ac:chgData name="Arun Singh Bhadwal" userId="5194844c-519a-444d-b88a-9bf6f3983e7a" providerId="ADAL" clId="{E66CE119-D2EA-4745-9673-CC113EE6E43D}" dt="2023-08-28T08:57:22.056" v="140" actId="26606"/>
          <ac:spMkLst>
            <pc:docMk/>
            <pc:sldMk cId="2623343652" sldId="268"/>
            <ac:spMk id="8" creationId="{9C567552-A146-7F5D-F1AD-9437BAEC49CB}"/>
          </ac:spMkLst>
        </pc:spChg>
        <pc:spChg chg="add">
          <ac:chgData name="Arun Singh Bhadwal" userId="5194844c-519a-444d-b88a-9bf6f3983e7a" providerId="ADAL" clId="{E66CE119-D2EA-4745-9673-CC113EE6E43D}" dt="2023-08-28T08:57:22.056" v="140" actId="26606"/>
          <ac:spMkLst>
            <pc:docMk/>
            <pc:sldMk cId="2623343652" sldId="268"/>
            <ac:spMk id="11" creationId="{1A95671B-3CC6-4792-9114-B74FAEA224E6}"/>
          </ac:spMkLst>
        </pc:spChg>
        <pc:picChg chg="add mod">
          <ac:chgData name="Arun Singh Bhadwal" userId="5194844c-519a-444d-b88a-9bf6f3983e7a" providerId="ADAL" clId="{E66CE119-D2EA-4745-9673-CC113EE6E43D}" dt="2023-08-28T08:57:22.056" v="140" actId="26606"/>
          <ac:picMkLst>
            <pc:docMk/>
            <pc:sldMk cId="2623343652" sldId="268"/>
            <ac:picMk id="4" creationId="{667700A3-ED86-4C41-D6AF-3FE36027C1EC}"/>
          </ac:picMkLst>
        </pc:picChg>
      </pc:sldChg>
      <pc:sldChg chg="addSp delSp modSp new mod setBg">
        <pc:chgData name="Arun Singh Bhadwal" userId="5194844c-519a-444d-b88a-9bf6f3983e7a" providerId="ADAL" clId="{E66CE119-D2EA-4745-9673-CC113EE6E43D}" dt="2023-08-28T08:57:27.896" v="141" actId="26606"/>
        <pc:sldMkLst>
          <pc:docMk/>
          <pc:sldMk cId="2227135104" sldId="269"/>
        </pc:sldMkLst>
        <pc:spChg chg="mod">
          <ac:chgData name="Arun Singh Bhadwal" userId="5194844c-519a-444d-b88a-9bf6f3983e7a" providerId="ADAL" clId="{E66CE119-D2EA-4745-9673-CC113EE6E43D}" dt="2023-08-28T08:57:27.896" v="141" actId="26606"/>
          <ac:spMkLst>
            <pc:docMk/>
            <pc:sldMk cId="2227135104" sldId="269"/>
            <ac:spMk id="2" creationId="{2CCDFB8B-6B00-553B-E126-542B915F1609}"/>
          </ac:spMkLst>
        </pc:spChg>
        <pc:spChg chg="del">
          <ac:chgData name="Arun Singh Bhadwal" userId="5194844c-519a-444d-b88a-9bf6f3983e7a" providerId="ADAL" clId="{E66CE119-D2EA-4745-9673-CC113EE6E43D}" dt="2023-08-28T08:56:58.305" v="138"/>
          <ac:spMkLst>
            <pc:docMk/>
            <pc:sldMk cId="2227135104" sldId="269"/>
            <ac:spMk id="3" creationId="{4C5D499C-EB0F-4A8D-BDBC-2948E1693937}"/>
          </ac:spMkLst>
        </pc:spChg>
        <pc:spChg chg="add">
          <ac:chgData name="Arun Singh Bhadwal" userId="5194844c-519a-444d-b88a-9bf6f3983e7a" providerId="ADAL" clId="{E66CE119-D2EA-4745-9673-CC113EE6E43D}" dt="2023-08-28T08:57:27.896" v="141" actId="26606"/>
          <ac:spMkLst>
            <pc:docMk/>
            <pc:sldMk cId="2227135104" sldId="269"/>
            <ac:spMk id="8" creationId="{5A7ABB01-3568-3961-1800-990AD3DA205F}"/>
          </ac:spMkLst>
        </pc:spChg>
        <pc:spChg chg="add">
          <ac:chgData name="Arun Singh Bhadwal" userId="5194844c-519a-444d-b88a-9bf6f3983e7a" providerId="ADAL" clId="{E66CE119-D2EA-4745-9673-CC113EE6E43D}" dt="2023-08-28T08:57:27.896" v="141" actId="26606"/>
          <ac:spMkLst>
            <pc:docMk/>
            <pc:sldMk cId="2227135104" sldId="269"/>
            <ac:spMk id="11" creationId="{1A95671B-3CC6-4792-9114-B74FAEA224E6}"/>
          </ac:spMkLst>
        </pc:spChg>
        <pc:picChg chg="add mod">
          <ac:chgData name="Arun Singh Bhadwal" userId="5194844c-519a-444d-b88a-9bf6f3983e7a" providerId="ADAL" clId="{E66CE119-D2EA-4745-9673-CC113EE6E43D}" dt="2023-08-28T08:57:27.896" v="141" actId="26606"/>
          <ac:picMkLst>
            <pc:docMk/>
            <pc:sldMk cId="2227135104" sldId="269"/>
            <ac:picMk id="4" creationId="{53716372-1B53-B7D6-6BBB-94825A7D7B37}"/>
          </ac:picMkLst>
        </pc:picChg>
      </pc:sldChg>
      <pc:sldChg chg="addSp delSp modSp new mod setBg">
        <pc:chgData name="Arun Singh Bhadwal" userId="5194844c-519a-444d-b88a-9bf6f3983e7a" providerId="ADAL" clId="{E66CE119-D2EA-4745-9673-CC113EE6E43D}" dt="2023-08-28T08:58:27.987" v="161" actId="26606"/>
        <pc:sldMkLst>
          <pc:docMk/>
          <pc:sldMk cId="2059281955" sldId="270"/>
        </pc:sldMkLst>
        <pc:spChg chg="mod ord">
          <ac:chgData name="Arun Singh Bhadwal" userId="5194844c-519a-444d-b88a-9bf6f3983e7a" providerId="ADAL" clId="{E66CE119-D2EA-4745-9673-CC113EE6E43D}" dt="2023-08-28T08:58:27.987" v="161" actId="26606"/>
          <ac:spMkLst>
            <pc:docMk/>
            <pc:sldMk cId="2059281955" sldId="270"/>
            <ac:spMk id="2" creationId="{7EE8D2AA-7F1D-2C7B-9ED8-5134CFF4F01F}"/>
          </ac:spMkLst>
        </pc:spChg>
        <pc:spChg chg="del">
          <ac:chgData name="Arun Singh Bhadwal" userId="5194844c-519a-444d-b88a-9bf6f3983e7a" providerId="ADAL" clId="{E66CE119-D2EA-4745-9673-CC113EE6E43D}" dt="2023-08-28T08:57:10.039" v="139"/>
          <ac:spMkLst>
            <pc:docMk/>
            <pc:sldMk cId="2059281955" sldId="270"/>
            <ac:spMk id="3" creationId="{5E4C988D-D871-D3FB-CAE1-B0B1031EAE31}"/>
          </ac:spMkLst>
        </pc:spChg>
        <pc:spChg chg="add del">
          <ac:chgData name="Arun Singh Bhadwal" userId="5194844c-519a-444d-b88a-9bf6f3983e7a" providerId="ADAL" clId="{E66CE119-D2EA-4745-9673-CC113EE6E43D}" dt="2023-08-28T08:57:53.186" v="147" actId="26606"/>
          <ac:spMkLst>
            <pc:docMk/>
            <pc:sldMk cId="2059281955" sldId="270"/>
            <ac:spMk id="8" creationId="{BFDF0C7A-81BC-4CCC-7A4B-6B7B024C9E51}"/>
          </ac:spMkLst>
        </pc:spChg>
        <pc:spChg chg="add del">
          <ac:chgData name="Arun Singh Bhadwal" userId="5194844c-519a-444d-b88a-9bf6f3983e7a" providerId="ADAL" clId="{E66CE119-D2EA-4745-9673-CC113EE6E43D}" dt="2023-08-28T08:57:48.360" v="143" actId="26606"/>
          <ac:spMkLst>
            <pc:docMk/>
            <pc:sldMk cId="2059281955" sldId="270"/>
            <ac:spMk id="9" creationId="{37C89E4B-3C9F-44B9-8B86-D9E3D112D8EC}"/>
          </ac:spMkLst>
        </pc:spChg>
        <pc:spChg chg="add del">
          <ac:chgData name="Arun Singh Bhadwal" userId="5194844c-519a-444d-b88a-9bf6f3983e7a" providerId="ADAL" clId="{E66CE119-D2EA-4745-9673-CC113EE6E43D}" dt="2023-08-28T08:57:51.492" v="145" actId="26606"/>
          <ac:spMkLst>
            <pc:docMk/>
            <pc:sldMk cId="2059281955" sldId="270"/>
            <ac:spMk id="15" creationId="{0E91F5CA-B392-444C-88E3-BF5BAAEBDEB0}"/>
          </ac:spMkLst>
        </pc:spChg>
        <pc:spChg chg="add del">
          <ac:chgData name="Arun Singh Bhadwal" userId="5194844c-519a-444d-b88a-9bf6f3983e7a" providerId="ADAL" clId="{E66CE119-D2EA-4745-9673-CC113EE6E43D}" dt="2023-08-28T08:57:51.492" v="145" actId="26606"/>
          <ac:spMkLst>
            <pc:docMk/>
            <pc:sldMk cId="2059281955" sldId="270"/>
            <ac:spMk id="16" creationId="{0459807F-B6FA-44D3-9A53-C55B6B56884A}"/>
          </ac:spMkLst>
        </pc:spChg>
        <pc:spChg chg="add del">
          <ac:chgData name="Arun Singh Bhadwal" userId="5194844c-519a-444d-b88a-9bf6f3983e7a" providerId="ADAL" clId="{E66CE119-D2EA-4745-9673-CC113EE6E43D}" dt="2023-08-28T08:57:53.186" v="147" actId="26606"/>
          <ac:spMkLst>
            <pc:docMk/>
            <pc:sldMk cId="2059281955" sldId="270"/>
            <ac:spMk id="17" creationId="{FE43805F-24A6-46A4-B19B-54F28347355C}"/>
          </ac:spMkLst>
        </pc:spChg>
        <pc:spChg chg="add del">
          <ac:chgData name="Arun Singh Bhadwal" userId="5194844c-519a-444d-b88a-9bf6f3983e7a" providerId="ADAL" clId="{E66CE119-D2EA-4745-9673-CC113EE6E43D}" dt="2023-08-28T08:57:53.186" v="147" actId="26606"/>
          <ac:spMkLst>
            <pc:docMk/>
            <pc:sldMk cId="2059281955" sldId="270"/>
            <ac:spMk id="18" creationId="{700E0F77-E936-4985-B7B1-B9823486AC33}"/>
          </ac:spMkLst>
        </pc:spChg>
        <pc:spChg chg="add del">
          <ac:chgData name="Arun Singh Bhadwal" userId="5194844c-519a-444d-b88a-9bf6f3983e7a" providerId="ADAL" clId="{E66CE119-D2EA-4745-9673-CC113EE6E43D}" dt="2023-08-28T08:57:53.186" v="147" actId="26606"/>
          <ac:spMkLst>
            <pc:docMk/>
            <pc:sldMk cId="2059281955" sldId="270"/>
            <ac:spMk id="19" creationId="{95C8260E-968F-44E8-A823-ABB431311926}"/>
          </ac:spMkLst>
        </pc:spChg>
        <pc:spChg chg="add del">
          <ac:chgData name="Arun Singh Bhadwal" userId="5194844c-519a-444d-b88a-9bf6f3983e7a" providerId="ADAL" clId="{E66CE119-D2EA-4745-9673-CC113EE6E43D}" dt="2023-08-28T08:57:53.186" v="147" actId="26606"/>
          <ac:spMkLst>
            <pc:docMk/>
            <pc:sldMk cId="2059281955" sldId="270"/>
            <ac:spMk id="20" creationId="{2C1BBA94-3F40-40AA-8BB9-E69E25E537C1}"/>
          </ac:spMkLst>
        </pc:spChg>
        <pc:spChg chg="add del">
          <ac:chgData name="Arun Singh Bhadwal" userId="5194844c-519a-444d-b88a-9bf6f3983e7a" providerId="ADAL" clId="{E66CE119-D2EA-4745-9673-CC113EE6E43D}" dt="2023-08-28T08:57:54.378" v="149" actId="26606"/>
          <ac:spMkLst>
            <pc:docMk/>
            <pc:sldMk cId="2059281955" sldId="270"/>
            <ac:spMk id="22" creationId="{0E91F5CA-B392-444C-88E3-BF5BAAEBDEB0}"/>
          </ac:spMkLst>
        </pc:spChg>
        <pc:spChg chg="add del">
          <ac:chgData name="Arun Singh Bhadwal" userId="5194844c-519a-444d-b88a-9bf6f3983e7a" providerId="ADAL" clId="{E66CE119-D2EA-4745-9673-CC113EE6E43D}" dt="2023-08-28T08:57:54.378" v="149" actId="26606"/>
          <ac:spMkLst>
            <pc:docMk/>
            <pc:sldMk cId="2059281955" sldId="270"/>
            <ac:spMk id="23" creationId="{0459807F-B6FA-44D3-9A53-C55B6B56884A}"/>
          </ac:spMkLst>
        </pc:spChg>
        <pc:spChg chg="add del">
          <ac:chgData name="Arun Singh Bhadwal" userId="5194844c-519a-444d-b88a-9bf6f3983e7a" providerId="ADAL" clId="{E66CE119-D2EA-4745-9673-CC113EE6E43D}" dt="2023-08-28T08:58:27.987" v="161" actId="26606"/>
          <ac:spMkLst>
            <pc:docMk/>
            <pc:sldMk cId="2059281955" sldId="270"/>
            <ac:spMk id="25" creationId="{37C89E4B-3C9F-44B9-8B86-D9E3D112D8EC}"/>
          </ac:spMkLst>
        </pc:spChg>
        <pc:spChg chg="add del">
          <ac:chgData name="Arun Singh Bhadwal" userId="5194844c-519a-444d-b88a-9bf6f3983e7a" providerId="ADAL" clId="{E66CE119-D2EA-4745-9673-CC113EE6E43D}" dt="2023-08-28T08:58:27.974" v="160" actId="26606"/>
          <ac:spMkLst>
            <pc:docMk/>
            <pc:sldMk cId="2059281955" sldId="270"/>
            <ac:spMk id="31" creationId="{42E21015-0C02-9747-FCDB-AEE08678C80A}"/>
          </ac:spMkLst>
        </pc:spChg>
        <pc:spChg chg="add del">
          <ac:chgData name="Arun Singh Bhadwal" userId="5194844c-519a-444d-b88a-9bf6f3983e7a" providerId="ADAL" clId="{E66CE119-D2EA-4745-9673-CC113EE6E43D}" dt="2023-08-28T08:58:15.352" v="152" actId="26606"/>
          <ac:spMkLst>
            <pc:docMk/>
            <pc:sldMk cId="2059281955" sldId="270"/>
            <ac:spMk id="32" creationId="{A4AC5506-6312-4701-8D3C-40187889A947}"/>
          </ac:spMkLst>
        </pc:spChg>
        <pc:spChg chg="add del">
          <ac:chgData name="Arun Singh Bhadwal" userId="5194844c-519a-444d-b88a-9bf6f3983e7a" providerId="ADAL" clId="{E66CE119-D2EA-4745-9673-CC113EE6E43D}" dt="2023-08-28T08:58:17.066" v="154" actId="26606"/>
          <ac:spMkLst>
            <pc:docMk/>
            <pc:sldMk cId="2059281955" sldId="270"/>
            <ac:spMk id="35" creationId="{37C89E4B-3C9F-44B9-8B86-D9E3D112D8EC}"/>
          </ac:spMkLst>
        </pc:spChg>
        <pc:spChg chg="add del">
          <ac:chgData name="Arun Singh Bhadwal" userId="5194844c-519a-444d-b88a-9bf6f3983e7a" providerId="ADAL" clId="{E66CE119-D2EA-4745-9673-CC113EE6E43D}" dt="2023-08-28T08:58:20.036" v="156" actId="26606"/>
          <ac:spMkLst>
            <pc:docMk/>
            <pc:sldMk cId="2059281955" sldId="270"/>
            <ac:spMk id="38" creationId="{A4AC5506-6312-4701-8D3C-40187889A947}"/>
          </ac:spMkLst>
        </pc:spChg>
        <pc:spChg chg="add del">
          <ac:chgData name="Arun Singh Bhadwal" userId="5194844c-519a-444d-b88a-9bf6f3983e7a" providerId="ADAL" clId="{E66CE119-D2EA-4745-9673-CC113EE6E43D}" dt="2023-08-28T08:58:22.190" v="158" actId="26606"/>
          <ac:spMkLst>
            <pc:docMk/>
            <pc:sldMk cId="2059281955" sldId="270"/>
            <ac:spMk id="40" creationId="{C93D702E-F4E0-47FC-A74C-ECD9647A81AA}"/>
          </ac:spMkLst>
        </pc:spChg>
        <pc:spChg chg="add del">
          <ac:chgData name="Arun Singh Bhadwal" userId="5194844c-519a-444d-b88a-9bf6f3983e7a" providerId="ADAL" clId="{E66CE119-D2EA-4745-9673-CC113EE6E43D}" dt="2023-08-28T08:58:27.974" v="160" actId="26606"/>
          <ac:spMkLst>
            <pc:docMk/>
            <pc:sldMk cId="2059281955" sldId="270"/>
            <ac:spMk id="42" creationId="{D1A4588A-55D5-49B8-BE41-54ACDCFF2C17}"/>
          </ac:spMkLst>
        </pc:spChg>
        <pc:spChg chg="add del">
          <ac:chgData name="Arun Singh Bhadwal" userId="5194844c-519a-444d-b88a-9bf6f3983e7a" providerId="ADAL" clId="{E66CE119-D2EA-4745-9673-CC113EE6E43D}" dt="2023-08-28T08:58:27.974" v="160" actId="26606"/>
          <ac:spMkLst>
            <pc:docMk/>
            <pc:sldMk cId="2059281955" sldId="270"/>
            <ac:spMk id="43" creationId="{F97E7EA2-EDCD-47E9-81BC-415C606D1B58}"/>
          </ac:spMkLst>
        </pc:spChg>
        <pc:spChg chg="add">
          <ac:chgData name="Arun Singh Bhadwal" userId="5194844c-519a-444d-b88a-9bf6f3983e7a" providerId="ADAL" clId="{E66CE119-D2EA-4745-9673-CC113EE6E43D}" dt="2023-08-28T08:58:27.987" v="161" actId="26606"/>
          <ac:spMkLst>
            <pc:docMk/>
            <pc:sldMk cId="2059281955" sldId="270"/>
            <ac:spMk id="45" creationId="{A4AC5506-6312-4701-8D3C-40187889A947}"/>
          </ac:spMkLst>
        </pc:spChg>
        <pc:picChg chg="add mod ord">
          <ac:chgData name="Arun Singh Bhadwal" userId="5194844c-519a-444d-b88a-9bf6f3983e7a" providerId="ADAL" clId="{E66CE119-D2EA-4745-9673-CC113EE6E43D}" dt="2023-08-28T08:58:27.987" v="161" actId="26606"/>
          <ac:picMkLst>
            <pc:docMk/>
            <pc:sldMk cId="2059281955" sldId="270"/>
            <ac:picMk id="4" creationId="{9364F528-BF17-8B4A-6844-BC9E327AB438}"/>
          </ac:picMkLst>
        </pc:picChg>
        <pc:cxnChg chg="add del">
          <ac:chgData name="Arun Singh Bhadwal" userId="5194844c-519a-444d-b88a-9bf6f3983e7a" providerId="ADAL" clId="{E66CE119-D2EA-4745-9673-CC113EE6E43D}" dt="2023-08-28T08:57:48.360" v="143" actId="26606"/>
          <ac:cxnSpMkLst>
            <pc:docMk/>
            <pc:sldMk cId="2059281955" sldId="270"/>
            <ac:cxnSpMk id="11" creationId="{AA2EAA10-076F-46BD-8F0F-B9A2FB77A85C}"/>
          </ac:cxnSpMkLst>
        </pc:cxnChg>
        <pc:cxnChg chg="add del">
          <ac:chgData name="Arun Singh Bhadwal" userId="5194844c-519a-444d-b88a-9bf6f3983e7a" providerId="ADAL" clId="{E66CE119-D2EA-4745-9673-CC113EE6E43D}" dt="2023-08-28T08:57:48.360" v="143" actId="26606"/>
          <ac:cxnSpMkLst>
            <pc:docMk/>
            <pc:sldMk cId="2059281955" sldId="270"/>
            <ac:cxnSpMk id="13" creationId="{D891E407-403B-4764-86C9-33A56D3BCAA3}"/>
          </ac:cxnSpMkLst>
        </pc:cxnChg>
        <pc:cxnChg chg="add del">
          <ac:chgData name="Arun Singh Bhadwal" userId="5194844c-519a-444d-b88a-9bf6f3983e7a" providerId="ADAL" clId="{E66CE119-D2EA-4745-9673-CC113EE6E43D}" dt="2023-08-28T08:58:27.987" v="161" actId="26606"/>
          <ac:cxnSpMkLst>
            <pc:docMk/>
            <pc:sldMk cId="2059281955" sldId="270"/>
            <ac:cxnSpMk id="26" creationId="{AA2EAA10-076F-46BD-8F0F-B9A2FB77A85C}"/>
          </ac:cxnSpMkLst>
        </pc:cxnChg>
        <pc:cxnChg chg="add del">
          <ac:chgData name="Arun Singh Bhadwal" userId="5194844c-519a-444d-b88a-9bf6f3983e7a" providerId="ADAL" clId="{E66CE119-D2EA-4745-9673-CC113EE6E43D}" dt="2023-08-28T08:58:27.987" v="161" actId="26606"/>
          <ac:cxnSpMkLst>
            <pc:docMk/>
            <pc:sldMk cId="2059281955" sldId="270"/>
            <ac:cxnSpMk id="27" creationId="{D891E407-403B-4764-86C9-33A56D3BCAA3}"/>
          </ac:cxnSpMkLst>
        </pc:cxnChg>
        <pc:cxnChg chg="add del">
          <ac:chgData name="Arun Singh Bhadwal" userId="5194844c-519a-444d-b88a-9bf6f3983e7a" providerId="ADAL" clId="{E66CE119-D2EA-4745-9673-CC113EE6E43D}" dt="2023-08-28T08:58:17.066" v="154" actId="26606"/>
          <ac:cxnSpMkLst>
            <pc:docMk/>
            <pc:sldMk cId="2059281955" sldId="270"/>
            <ac:cxnSpMk id="34" creationId="{AA2EAA10-076F-46BD-8F0F-B9A2FB77A85C}"/>
          </ac:cxnSpMkLst>
        </pc:cxnChg>
        <pc:cxnChg chg="add del">
          <ac:chgData name="Arun Singh Bhadwal" userId="5194844c-519a-444d-b88a-9bf6f3983e7a" providerId="ADAL" clId="{E66CE119-D2EA-4745-9673-CC113EE6E43D}" dt="2023-08-28T08:58:17.066" v="154" actId="26606"/>
          <ac:cxnSpMkLst>
            <pc:docMk/>
            <pc:sldMk cId="2059281955" sldId="270"/>
            <ac:cxnSpMk id="36" creationId="{D891E407-403B-4764-86C9-33A56D3BCAA3}"/>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CE4EA-21C2-F95D-90F6-8275F427FE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3CC5DE-2E4E-D32A-B626-68CF2FFABB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ECDA86-0474-8D41-8138-B103A8B02ED2}"/>
              </a:ext>
            </a:extLst>
          </p:cNvPr>
          <p:cNvSpPr>
            <a:spLocks noGrp="1"/>
          </p:cNvSpPr>
          <p:nvPr>
            <p:ph type="dt" sz="half" idx="10"/>
          </p:nvPr>
        </p:nvSpPr>
        <p:spPr/>
        <p:txBody>
          <a:bodyPr/>
          <a:lstStyle/>
          <a:p>
            <a:fld id="{53220FCA-0E88-4E7B-BA53-46E15E58F1C3}" type="datetimeFigureOut">
              <a:rPr lang="en-US" smtClean="0"/>
              <a:t>8/28/2023</a:t>
            </a:fld>
            <a:endParaRPr lang="en-US"/>
          </a:p>
        </p:txBody>
      </p:sp>
      <p:sp>
        <p:nvSpPr>
          <p:cNvPr id="5" name="Footer Placeholder 4">
            <a:extLst>
              <a:ext uri="{FF2B5EF4-FFF2-40B4-BE49-F238E27FC236}">
                <a16:creationId xmlns:a16="http://schemas.microsoft.com/office/drawing/2014/main" id="{BBB151C8-C540-AF30-EB41-6BB792D8E8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BDB8AE-AFC7-2957-6A04-4239D90C0BC0}"/>
              </a:ext>
            </a:extLst>
          </p:cNvPr>
          <p:cNvSpPr>
            <a:spLocks noGrp="1"/>
          </p:cNvSpPr>
          <p:nvPr>
            <p:ph type="sldNum" sz="quarter" idx="12"/>
          </p:nvPr>
        </p:nvSpPr>
        <p:spPr/>
        <p:txBody>
          <a:bodyPr/>
          <a:lstStyle/>
          <a:p>
            <a:fld id="{995307E6-8B79-4B8D-8FC0-5A31D9631B60}" type="slidenum">
              <a:rPr lang="en-US" smtClean="0"/>
              <a:t>‹#›</a:t>
            </a:fld>
            <a:endParaRPr lang="en-US"/>
          </a:p>
        </p:txBody>
      </p:sp>
    </p:spTree>
    <p:extLst>
      <p:ext uri="{BB962C8B-B14F-4D97-AF65-F5344CB8AC3E}">
        <p14:creationId xmlns:p14="http://schemas.microsoft.com/office/powerpoint/2010/main" val="2296280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10EA-37C6-C5E7-DE09-41EA06B8B4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E2B9BD-861A-92A3-107B-525BCE0141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47F9F-7975-68AA-83B9-0AB09439B6E9}"/>
              </a:ext>
            </a:extLst>
          </p:cNvPr>
          <p:cNvSpPr>
            <a:spLocks noGrp="1"/>
          </p:cNvSpPr>
          <p:nvPr>
            <p:ph type="dt" sz="half" idx="10"/>
          </p:nvPr>
        </p:nvSpPr>
        <p:spPr/>
        <p:txBody>
          <a:bodyPr/>
          <a:lstStyle/>
          <a:p>
            <a:fld id="{53220FCA-0E88-4E7B-BA53-46E15E58F1C3}" type="datetimeFigureOut">
              <a:rPr lang="en-US" smtClean="0"/>
              <a:t>8/28/2023</a:t>
            </a:fld>
            <a:endParaRPr lang="en-US"/>
          </a:p>
        </p:txBody>
      </p:sp>
      <p:sp>
        <p:nvSpPr>
          <p:cNvPr id="5" name="Footer Placeholder 4">
            <a:extLst>
              <a:ext uri="{FF2B5EF4-FFF2-40B4-BE49-F238E27FC236}">
                <a16:creationId xmlns:a16="http://schemas.microsoft.com/office/drawing/2014/main" id="{E1009BD9-1882-675B-F0AB-428A5108B9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BC93CD-025C-C629-35A3-1E4A7C7C0ED5}"/>
              </a:ext>
            </a:extLst>
          </p:cNvPr>
          <p:cNvSpPr>
            <a:spLocks noGrp="1"/>
          </p:cNvSpPr>
          <p:nvPr>
            <p:ph type="sldNum" sz="quarter" idx="12"/>
          </p:nvPr>
        </p:nvSpPr>
        <p:spPr/>
        <p:txBody>
          <a:bodyPr/>
          <a:lstStyle/>
          <a:p>
            <a:fld id="{995307E6-8B79-4B8D-8FC0-5A31D9631B60}" type="slidenum">
              <a:rPr lang="en-US" smtClean="0"/>
              <a:t>‹#›</a:t>
            </a:fld>
            <a:endParaRPr lang="en-US"/>
          </a:p>
        </p:txBody>
      </p:sp>
    </p:spTree>
    <p:extLst>
      <p:ext uri="{BB962C8B-B14F-4D97-AF65-F5344CB8AC3E}">
        <p14:creationId xmlns:p14="http://schemas.microsoft.com/office/powerpoint/2010/main" val="2506205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34721B-B156-2A76-EEE9-0F155C43EB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5C66B2-99A7-05D8-2C6F-919CC211AE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DFB0F6-3749-A4F4-A8F9-A7CE372E7F82}"/>
              </a:ext>
            </a:extLst>
          </p:cNvPr>
          <p:cNvSpPr>
            <a:spLocks noGrp="1"/>
          </p:cNvSpPr>
          <p:nvPr>
            <p:ph type="dt" sz="half" idx="10"/>
          </p:nvPr>
        </p:nvSpPr>
        <p:spPr/>
        <p:txBody>
          <a:bodyPr/>
          <a:lstStyle/>
          <a:p>
            <a:fld id="{53220FCA-0E88-4E7B-BA53-46E15E58F1C3}" type="datetimeFigureOut">
              <a:rPr lang="en-US" smtClean="0"/>
              <a:t>8/28/2023</a:t>
            </a:fld>
            <a:endParaRPr lang="en-US"/>
          </a:p>
        </p:txBody>
      </p:sp>
      <p:sp>
        <p:nvSpPr>
          <p:cNvPr id="5" name="Footer Placeholder 4">
            <a:extLst>
              <a:ext uri="{FF2B5EF4-FFF2-40B4-BE49-F238E27FC236}">
                <a16:creationId xmlns:a16="http://schemas.microsoft.com/office/drawing/2014/main" id="{2D4B7F26-C113-E22E-BAEB-7D89403A67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E3CCF5-6D82-6C15-ED93-A88740D737A4}"/>
              </a:ext>
            </a:extLst>
          </p:cNvPr>
          <p:cNvSpPr>
            <a:spLocks noGrp="1"/>
          </p:cNvSpPr>
          <p:nvPr>
            <p:ph type="sldNum" sz="quarter" idx="12"/>
          </p:nvPr>
        </p:nvSpPr>
        <p:spPr/>
        <p:txBody>
          <a:bodyPr/>
          <a:lstStyle/>
          <a:p>
            <a:fld id="{995307E6-8B79-4B8D-8FC0-5A31D9631B60}" type="slidenum">
              <a:rPr lang="en-US" smtClean="0"/>
              <a:t>‹#›</a:t>
            </a:fld>
            <a:endParaRPr lang="en-US"/>
          </a:p>
        </p:txBody>
      </p:sp>
    </p:spTree>
    <p:extLst>
      <p:ext uri="{BB962C8B-B14F-4D97-AF65-F5344CB8AC3E}">
        <p14:creationId xmlns:p14="http://schemas.microsoft.com/office/powerpoint/2010/main" val="1113198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AB820-DF6C-8EF2-010E-7D3ED8969E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13E8E0-BCFA-0B1A-C89D-E9DE643C98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40B254-6D95-BA5B-37DC-238D44F3D19C}"/>
              </a:ext>
            </a:extLst>
          </p:cNvPr>
          <p:cNvSpPr>
            <a:spLocks noGrp="1"/>
          </p:cNvSpPr>
          <p:nvPr>
            <p:ph type="dt" sz="half" idx="10"/>
          </p:nvPr>
        </p:nvSpPr>
        <p:spPr/>
        <p:txBody>
          <a:bodyPr/>
          <a:lstStyle/>
          <a:p>
            <a:fld id="{53220FCA-0E88-4E7B-BA53-46E15E58F1C3}" type="datetimeFigureOut">
              <a:rPr lang="en-US" smtClean="0"/>
              <a:t>8/28/2023</a:t>
            </a:fld>
            <a:endParaRPr lang="en-US"/>
          </a:p>
        </p:txBody>
      </p:sp>
      <p:sp>
        <p:nvSpPr>
          <p:cNvPr id="5" name="Footer Placeholder 4">
            <a:extLst>
              <a:ext uri="{FF2B5EF4-FFF2-40B4-BE49-F238E27FC236}">
                <a16:creationId xmlns:a16="http://schemas.microsoft.com/office/drawing/2014/main" id="{C202CBEA-2A9E-4D2B-7B98-C1227CC946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076F3C-6EEE-976F-81B7-663FC1A4B370}"/>
              </a:ext>
            </a:extLst>
          </p:cNvPr>
          <p:cNvSpPr>
            <a:spLocks noGrp="1"/>
          </p:cNvSpPr>
          <p:nvPr>
            <p:ph type="sldNum" sz="quarter" idx="12"/>
          </p:nvPr>
        </p:nvSpPr>
        <p:spPr/>
        <p:txBody>
          <a:bodyPr/>
          <a:lstStyle/>
          <a:p>
            <a:fld id="{995307E6-8B79-4B8D-8FC0-5A31D9631B60}" type="slidenum">
              <a:rPr lang="en-US" smtClean="0"/>
              <a:t>‹#›</a:t>
            </a:fld>
            <a:endParaRPr lang="en-US"/>
          </a:p>
        </p:txBody>
      </p:sp>
    </p:spTree>
    <p:extLst>
      <p:ext uri="{BB962C8B-B14F-4D97-AF65-F5344CB8AC3E}">
        <p14:creationId xmlns:p14="http://schemas.microsoft.com/office/powerpoint/2010/main" val="4249513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E9E7B-0DB3-5E78-24CC-F4BC05724F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EEC9FC-201F-403F-05EA-F1AFBF786B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7A5B8B-2B8C-AF5C-AF02-1CF897B79E50}"/>
              </a:ext>
            </a:extLst>
          </p:cNvPr>
          <p:cNvSpPr>
            <a:spLocks noGrp="1"/>
          </p:cNvSpPr>
          <p:nvPr>
            <p:ph type="dt" sz="half" idx="10"/>
          </p:nvPr>
        </p:nvSpPr>
        <p:spPr/>
        <p:txBody>
          <a:bodyPr/>
          <a:lstStyle/>
          <a:p>
            <a:fld id="{53220FCA-0E88-4E7B-BA53-46E15E58F1C3}" type="datetimeFigureOut">
              <a:rPr lang="en-US" smtClean="0"/>
              <a:t>8/28/2023</a:t>
            </a:fld>
            <a:endParaRPr lang="en-US"/>
          </a:p>
        </p:txBody>
      </p:sp>
      <p:sp>
        <p:nvSpPr>
          <p:cNvPr id="5" name="Footer Placeholder 4">
            <a:extLst>
              <a:ext uri="{FF2B5EF4-FFF2-40B4-BE49-F238E27FC236}">
                <a16:creationId xmlns:a16="http://schemas.microsoft.com/office/drawing/2014/main" id="{38B80C41-6FD4-0CA0-3824-1EA589AF74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4AA7E5-01CC-1964-89F9-F99C344E54AF}"/>
              </a:ext>
            </a:extLst>
          </p:cNvPr>
          <p:cNvSpPr>
            <a:spLocks noGrp="1"/>
          </p:cNvSpPr>
          <p:nvPr>
            <p:ph type="sldNum" sz="quarter" idx="12"/>
          </p:nvPr>
        </p:nvSpPr>
        <p:spPr/>
        <p:txBody>
          <a:bodyPr/>
          <a:lstStyle/>
          <a:p>
            <a:fld id="{995307E6-8B79-4B8D-8FC0-5A31D9631B60}" type="slidenum">
              <a:rPr lang="en-US" smtClean="0"/>
              <a:t>‹#›</a:t>
            </a:fld>
            <a:endParaRPr lang="en-US"/>
          </a:p>
        </p:txBody>
      </p:sp>
    </p:spTree>
    <p:extLst>
      <p:ext uri="{BB962C8B-B14F-4D97-AF65-F5344CB8AC3E}">
        <p14:creationId xmlns:p14="http://schemas.microsoft.com/office/powerpoint/2010/main" val="1879231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C7AC-422A-D276-4861-BF8A74D853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D4F7FC-2A52-BE9B-DBC9-487C43289A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BA8DB3-A613-8E06-E761-AC25BCCD74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D9F1A6-FE31-6132-B308-075DB9FF7EA0}"/>
              </a:ext>
            </a:extLst>
          </p:cNvPr>
          <p:cNvSpPr>
            <a:spLocks noGrp="1"/>
          </p:cNvSpPr>
          <p:nvPr>
            <p:ph type="dt" sz="half" idx="10"/>
          </p:nvPr>
        </p:nvSpPr>
        <p:spPr/>
        <p:txBody>
          <a:bodyPr/>
          <a:lstStyle/>
          <a:p>
            <a:fld id="{53220FCA-0E88-4E7B-BA53-46E15E58F1C3}" type="datetimeFigureOut">
              <a:rPr lang="en-US" smtClean="0"/>
              <a:t>8/28/2023</a:t>
            </a:fld>
            <a:endParaRPr lang="en-US"/>
          </a:p>
        </p:txBody>
      </p:sp>
      <p:sp>
        <p:nvSpPr>
          <p:cNvPr id="6" name="Footer Placeholder 5">
            <a:extLst>
              <a:ext uri="{FF2B5EF4-FFF2-40B4-BE49-F238E27FC236}">
                <a16:creationId xmlns:a16="http://schemas.microsoft.com/office/drawing/2014/main" id="{2CA771D5-B44A-FCD9-BFC1-E675B84A7F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DA9BB2-C77D-B3E9-88C2-592E88DAE691}"/>
              </a:ext>
            </a:extLst>
          </p:cNvPr>
          <p:cNvSpPr>
            <a:spLocks noGrp="1"/>
          </p:cNvSpPr>
          <p:nvPr>
            <p:ph type="sldNum" sz="quarter" idx="12"/>
          </p:nvPr>
        </p:nvSpPr>
        <p:spPr/>
        <p:txBody>
          <a:bodyPr/>
          <a:lstStyle/>
          <a:p>
            <a:fld id="{995307E6-8B79-4B8D-8FC0-5A31D9631B60}" type="slidenum">
              <a:rPr lang="en-US" smtClean="0"/>
              <a:t>‹#›</a:t>
            </a:fld>
            <a:endParaRPr lang="en-US"/>
          </a:p>
        </p:txBody>
      </p:sp>
    </p:spTree>
    <p:extLst>
      <p:ext uri="{BB962C8B-B14F-4D97-AF65-F5344CB8AC3E}">
        <p14:creationId xmlns:p14="http://schemas.microsoft.com/office/powerpoint/2010/main" val="1912695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FE1A8-9D0D-49B6-0757-6FD54C29DF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791C77-75F0-BB77-CA40-2EC506EAD3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EF15A1-25AB-BC75-8FD2-E80CA53F52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283065-6C2B-9E0D-A07B-EFF53B1902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11ADD6-8B1D-9290-FFF0-59F49F8D76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2077B4-6084-8692-4DED-C2D0B088AB02}"/>
              </a:ext>
            </a:extLst>
          </p:cNvPr>
          <p:cNvSpPr>
            <a:spLocks noGrp="1"/>
          </p:cNvSpPr>
          <p:nvPr>
            <p:ph type="dt" sz="half" idx="10"/>
          </p:nvPr>
        </p:nvSpPr>
        <p:spPr/>
        <p:txBody>
          <a:bodyPr/>
          <a:lstStyle/>
          <a:p>
            <a:fld id="{53220FCA-0E88-4E7B-BA53-46E15E58F1C3}" type="datetimeFigureOut">
              <a:rPr lang="en-US" smtClean="0"/>
              <a:t>8/28/2023</a:t>
            </a:fld>
            <a:endParaRPr lang="en-US"/>
          </a:p>
        </p:txBody>
      </p:sp>
      <p:sp>
        <p:nvSpPr>
          <p:cNvPr id="8" name="Footer Placeholder 7">
            <a:extLst>
              <a:ext uri="{FF2B5EF4-FFF2-40B4-BE49-F238E27FC236}">
                <a16:creationId xmlns:a16="http://schemas.microsoft.com/office/drawing/2014/main" id="{96A8BACF-5E19-C1C1-F1B6-667BDF807D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139841-BC66-0481-A313-C2566E4C893E}"/>
              </a:ext>
            </a:extLst>
          </p:cNvPr>
          <p:cNvSpPr>
            <a:spLocks noGrp="1"/>
          </p:cNvSpPr>
          <p:nvPr>
            <p:ph type="sldNum" sz="quarter" idx="12"/>
          </p:nvPr>
        </p:nvSpPr>
        <p:spPr/>
        <p:txBody>
          <a:bodyPr/>
          <a:lstStyle/>
          <a:p>
            <a:fld id="{995307E6-8B79-4B8D-8FC0-5A31D9631B60}" type="slidenum">
              <a:rPr lang="en-US" smtClean="0"/>
              <a:t>‹#›</a:t>
            </a:fld>
            <a:endParaRPr lang="en-US"/>
          </a:p>
        </p:txBody>
      </p:sp>
    </p:spTree>
    <p:extLst>
      <p:ext uri="{BB962C8B-B14F-4D97-AF65-F5344CB8AC3E}">
        <p14:creationId xmlns:p14="http://schemas.microsoft.com/office/powerpoint/2010/main" val="1512470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2E60E-B205-C636-436E-CF24948709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852105-C5FC-58AF-CE32-D1F7EA274445}"/>
              </a:ext>
            </a:extLst>
          </p:cNvPr>
          <p:cNvSpPr>
            <a:spLocks noGrp="1"/>
          </p:cNvSpPr>
          <p:nvPr>
            <p:ph type="dt" sz="half" idx="10"/>
          </p:nvPr>
        </p:nvSpPr>
        <p:spPr/>
        <p:txBody>
          <a:bodyPr/>
          <a:lstStyle/>
          <a:p>
            <a:fld id="{53220FCA-0E88-4E7B-BA53-46E15E58F1C3}" type="datetimeFigureOut">
              <a:rPr lang="en-US" smtClean="0"/>
              <a:t>8/28/2023</a:t>
            </a:fld>
            <a:endParaRPr lang="en-US"/>
          </a:p>
        </p:txBody>
      </p:sp>
      <p:sp>
        <p:nvSpPr>
          <p:cNvPr id="4" name="Footer Placeholder 3">
            <a:extLst>
              <a:ext uri="{FF2B5EF4-FFF2-40B4-BE49-F238E27FC236}">
                <a16:creationId xmlns:a16="http://schemas.microsoft.com/office/drawing/2014/main" id="{DAFC5DF9-E145-DFDE-1F0D-E2E0FE5AFA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965851-FEEE-1B1D-076F-BB23A40C09C5}"/>
              </a:ext>
            </a:extLst>
          </p:cNvPr>
          <p:cNvSpPr>
            <a:spLocks noGrp="1"/>
          </p:cNvSpPr>
          <p:nvPr>
            <p:ph type="sldNum" sz="quarter" idx="12"/>
          </p:nvPr>
        </p:nvSpPr>
        <p:spPr/>
        <p:txBody>
          <a:bodyPr/>
          <a:lstStyle/>
          <a:p>
            <a:fld id="{995307E6-8B79-4B8D-8FC0-5A31D9631B60}" type="slidenum">
              <a:rPr lang="en-US" smtClean="0"/>
              <a:t>‹#›</a:t>
            </a:fld>
            <a:endParaRPr lang="en-US"/>
          </a:p>
        </p:txBody>
      </p:sp>
    </p:spTree>
    <p:extLst>
      <p:ext uri="{BB962C8B-B14F-4D97-AF65-F5344CB8AC3E}">
        <p14:creationId xmlns:p14="http://schemas.microsoft.com/office/powerpoint/2010/main" val="3163934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3AE6F-3729-125E-E387-E0CCEE48F6E6}"/>
              </a:ext>
            </a:extLst>
          </p:cNvPr>
          <p:cNvSpPr>
            <a:spLocks noGrp="1"/>
          </p:cNvSpPr>
          <p:nvPr>
            <p:ph type="dt" sz="half" idx="10"/>
          </p:nvPr>
        </p:nvSpPr>
        <p:spPr/>
        <p:txBody>
          <a:bodyPr/>
          <a:lstStyle/>
          <a:p>
            <a:fld id="{53220FCA-0E88-4E7B-BA53-46E15E58F1C3}" type="datetimeFigureOut">
              <a:rPr lang="en-US" smtClean="0"/>
              <a:t>8/28/2023</a:t>
            </a:fld>
            <a:endParaRPr lang="en-US"/>
          </a:p>
        </p:txBody>
      </p:sp>
      <p:sp>
        <p:nvSpPr>
          <p:cNvPr id="3" name="Footer Placeholder 2">
            <a:extLst>
              <a:ext uri="{FF2B5EF4-FFF2-40B4-BE49-F238E27FC236}">
                <a16:creationId xmlns:a16="http://schemas.microsoft.com/office/drawing/2014/main" id="{A7749860-D6A3-91FD-93DB-B0018BBF4A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F71654-654B-DB5C-5792-3339388FD894}"/>
              </a:ext>
            </a:extLst>
          </p:cNvPr>
          <p:cNvSpPr>
            <a:spLocks noGrp="1"/>
          </p:cNvSpPr>
          <p:nvPr>
            <p:ph type="sldNum" sz="quarter" idx="12"/>
          </p:nvPr>
        </p:nvSpPr>
        <p:spPr/>
        <p:txBody>
          <a:bodyPr/>
          <a:lstStyle/>
          <a:p>
            <a:fld id="{995307E6-8B79-4B8D-8FC0-5A31D9631B60}" type="slidenum">
              <a:rPr lang="en-US" smtClean="0"/>
              <a:t>‹#›</a:t>
            </a:fld>
            <a:endParaRPr lang="en-US"/>
          </a:p>
        </p:txBody>
      </p:sp>
    </p:spTree>
    <p:extLst>
      <p:ext uri="{BB962C8B-B14F-4D97-AF65-F5344CB8AC3E}">
        <p14:creationId xmlns:p14="http://schemas.microsoft.com/office/powerpoint/2010/main" val="3788074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3679F-2B4D-FE53-3BBD-2A0D9F3913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752CE1-9AFB-3D5B-A9D7-51A3800EA2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863277-0D37-7CDC-BD60-039DE4039D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9823F3-12C1-53AE-B09B-CFE83EEDF6D1}"/>
              </a:ext>
            </a:extLst>
          </p:cNvPr>
          <p:cNvSpPr>
            <a:spLocks noGrp="1"/>
          </p:cNvSpPr>
          <p:nvPr>
            <p:ph type="dt" sz="half" idx="10"/>
          </p:nvPr>
        </p:nvSpPr>
        <p:spPr/>
        <p:txBody>
          <a:bodyPr/>
          <a:lstStyle/>
          <a:p>
            <a:fld id="{53220FCA-0E88-4E7B-BA53-46E15E58F1C3}" type="datetimeFigureOut">
              <a:rPr lang="en-US" smtClean="0"/>
              <a:t>8/28/2023</a:t>
            </a:fld>
            <a:endParaRPr lang="en-US"/>
          </a:p>
        </p:txBody>
      </p:sp>
      <p:sp>
        <p:nvSpPr>
          <p:cNvPr id="6" name="Footer Placeholder 5">
            <a:extLst>
              <a:ext uri="{FF2B5EF4-FFF2-40B4-BE49-F238E27FC236}">
                <a16:creationId xmlns:a16="http://schemas.microsoft.com/office/drawing/2014/main" id="{9EDC3880-F305-7539-3161-3B349D7800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4E862B-DC4C-EEC7-AFFD-C1144FC1FFF4}"/>
              </a:ext>
            </a:extLst>
          </p:cNvPr>
          <p:cNvSpPr>
            <a:spLocks noGrp="1"/>
          </p:cNvSpPr>
          <p:nvPr>
            <p:ph type="sldNum" sz="quarter" idx="12"/>
          </p:nvPr>
        </p:nvSpPr>
        <p:spPr/>
        <p:txBody>
          <a:bodyPr/>
          <a:lstStyle/>
          <a:p>
            <a:fld id="{995307E6-8B79-4B8D-8FC0-5A31D9631B60}" type="slidenum">
              <a:rPr lang="en-US" smtClean="0"/>
              <a:t>‹#›</a:t>
            </a:fld>
            <a:endParaRPr lang="en-US"/>
          </a:p>
        </p:txBody>
      </p:sp>
    </p:spTree>
    <p:extLst>
      <p:ext uri="{BB962C8B-B14F-4D97-AF65-F5344CB8AC3E}">
        <p14:creationId xmlns:p14="http://schemas.microsoft.com/office/powerpoint/2010/main" val="1100804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7F526-D3DF-A84E-849D-806D5AA705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2204CB-F892-65A5-8899-0E7BA9DC1C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CF5774-905F-89FE-9863-11028F9498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45AF7A-22A8-2438-2F3C-4FB6F7D9945A}"/>
              </a:ext>
            </a:extLst>
          </p:cNvPr>
          <p:cNvSpPr>
            <a:spLocks noGrp="1"/>
          </p:cNvSpPr>
          <p:nvPr>
            <p:ph type="dt" sz="half" idx="10"/>
          </p:nvPr>
        </p:nvSpPr>
        <p:spPr/>
        <p:txBody>
          <a:bodyPr/>
          <a:lstStyle/>
          <a:p>
            <a:fld id="{53220FCA-0E88-4E7B-BA53-46E15E58F1C3}" type="datetimeFigureOut">
              <a:rPr lang="en-US" smtClean="0"/>
              <a:t>8/28/2023</a:t>
            </a:fld>
            <a:endParaRPr lang="en-US"/>
          </a:p>
        </p:txBody>
      </p:sp>
      <p:sp>
        <p:nvSpPr>
          <p:cNvPr id="6" name="Footer Placeholder 5">
            <a:extLst>
              <a:ext uri="{FF2B5EF4-FFF2-40B4-BE49-F238E27FC236}">
                <a16:creationId xmlns:a16="http://schemas.microsoft.com/office/drawing/2014/main" id="{DF43A39F-0E52-692D-07E0-E0104D6A82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BF3BDE-FD00-75D1-9B45-C07957289E83}"/>
              </a:ext>
            </a:extLst>
          </p:cNvPr>
          <p:cNvSpPr>
            <a:spLocks noGrp="1"/>
          </p:cNvSpPr>
          <p:nvPr>
            <p:ph type="sldNum" sz="quarter" idx="12"/>
          </p:nvPr>
        </p:nvSpPr>
        <p:spPr/>
        <p:txBody>
          <a:bodyPr/>
          <a:lstStyle/>
          <a:p>
            <a:fld id="{995307E6-8B79-4B8D-8FC0-5A31D9631B60}" type="slidenum">
              <a:rPr lang="en-US" smtClean="0"/>
              <a:t>‹#›</a:t>
            </a:fld>
            <a:endParaRPr lang="en-US"/>
          </a:p>
        </p:txBody>
      </p:sp>
    </p:spTree>
    <p:extLst>
      <p:ext uri="{BB962C8B-B14F-4D97-AF65-F5344CB8AC3E}">
        <p14:creationId xmlns:p14="http://schemas.microsoft.com/office/powerpoint/2010/main" val="810964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769BE2-792D-477C-3D20-7C97F847F5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BBE002-7E93-1C96-0445-FF7BCC98D3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59267-BD31-60EB-E221-25D2589618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220FCA-0E88-4E7B-BA53-46E15E58F1C3}" type="datetimeFigureOut">
              <a:rPr lang="en-US" smtClean="0"/>
              <a:t>8/28/2023</a:t>
            </a:fld>
            <a:endParaRPr lang="en-US"/>
          </a:p>
        </p:txBody>
      </p:sp>
      <p:sp>
        <p:nvSpPr>
          <p:cNvPr id="5" name="Footer Placeholder 4">
            <a:extLst>
              <a:ext uri="{FF2B5EF4-FFF2-40B4-BE49-F238E27FC236}">
                <a16:creationId xmlns:a16="http://schemas.microsoft.com/office/drawing/2014/main" id="{E11887A7-E580-F1E9-A9BF-DCB5449223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F147EA-D0BB-693C-17CF-49A4CB6516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5307E6-8B79-4B8D-8FC0-5A31D9631B60}" type="slidenum">
              <a:rPr lang="en-US" smtClean="0"/>
              <a:t>‹#›</a:t>
            </a:fld>
            <a:endParaRPr lang="en-US"/>
          </a:p>
        </p:txBody>
      </p:sp>
    </p:spTree>
    <p:extLst>
      <p:ext uri="{BB962C8B-B14F-4D97-AF65-F5344CB8AC3E}">
        <p14:creationId xmlns:p14="http://schemas.microsoft.com/office/powerpoint/2010/main" val="1051771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iles in folders">
            <a:extLst>
              <a:ext uri="{FF2B5EF4-FFF2-40B4-BE49-F238E27FC236}">
                <a16:creationId xmlns:a16="http://schemas.microsoft.com/office/drawing/2014/main" id="{BF18F7D7-96A7-04C7-4B65-CB07C069A050}"/>
              </a:ext>
            </a:extLst>
          </p:cNvPr>
          <p:cNvPicPr>
            <a:picLocks noChangeAspect="1"/>
          </p:cNvPicPr>
          <p:nvPr/>
        </p:nvPicPr>
        <p:blipFill rotWithShape="1">
          <a:blip r:embed="rId2"/>
          <a:srcRect l="15628" r="-1" b="-1"/>
          <a:stretch/>
        </p:blipFill>
        <p:spPr>
          <a:xfrm>
            <a:off x="-2" y="10"/>
            <a:ext cx="8668512" cy="6857990"/>
          </a:xfrm>
          <a:prstGeom prst="rect">
            <a:avLst/>
          </a:prstGeom>
        </p:spPr>
      </p:pic>
      <p:sp>
        <p:nvSpPr>
          <p:cNvPr id="10" name="Rectangle 9">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tx1"/>
              </a:gs>
              <a:gs pos="30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FF6ABCC-FBE4-6380-0F2A-E0DB185C6282}"/>
              </a:ext>
            </a:extLst>
          </p:cNvPr>
          <p:cNvSpPr>
            <a:spLocks noGrp="1"/>
          </p:cNvSpPr>
          <p:nvPr>
            <p:ph type="ctrTitle"/>
          </p:nvPr>
        </p:nvSpPr>
        <p:spPr>
          <a:xfrm>
            <a:off x="7848600" y="1122363"/>
            <a:ext cx="4023360" cy="3204134"/>
          </a:xfrm>
        </p:spPr>
        <p:txBody>
          <a:bodyPr anchor="b">
            <a:normAutofit/>
          </a:bodyPr>
          <a:lstStyle/>
          <a:p>
            <a:pPr algn="l"/>
            <a:r>
              <a:rPr lang="en-US" sz="4800">
                <a:solidFill>
                  <a:schemeClr val="bg1"/>
                </a:solidFill>
              </a:rPr>
              <a:t>Counters and Registers</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6544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CAF1C-7782-76B2-CF77-AF65B003E18D}"/>
              </a:ext>
            </a:extLst>
          </p:cNvPr>
          <p:cNvSpPr>
            <a:spLocks noGrp="1"/>
          </p:cNvSpPr>
          <p:nvPr>
            <p:ph type="title"/>
          </p:nvPr>
        </p:nvSpPr>
        <p:spPr/>
        <p:txBody>
          <a:bodyPr/>
          <a:lstStyle/>
          <a:p>
            <a:r>
              <a:rPr lang="en-US" dirty="0"/>
              <a:t>Registers</a:t>
            </a:r>
          </a:p>
        </p:txBody>
      </p:sp>
      <p:sp>
        <p:nvSpPr>
          <p:cNvPr id="3" name="Content Placeholder 2">
            <a:extLst>
              <a:ext uri="{FF2B5EF4-FFF2-40B4-BE49-F238E27FC236}">
                <a16:creationId xmlns:a16="http://schemas.microsoft.com/office/drawing/2014/main" id="{3B9C26DC-7CC6-F19C-5497-FC97EBFC07CC}"/>
              </a:ext>
            </a:extLst>
          </p:cNvPr>
          <p:cNvSpPr>
            <a:spLocks noGrp="1"/>
          </p:cNvSpPr>
          <p:nvPr>
            <p:ph idx="1"/>
          </p:nvPr>
        </p:nvSpPr>
        <p:spPr/>
        <p:txBody>
          <a:bodyPr/>
          <a:lstStyle/>
          <a:p>
            <a:r>
              <a:rPr lang="en-US" dirty="0"/>
              <a:t>A Register is a collection of flip flops. A flip flop is used to store single bit digital data. For storing a large number of bits, the storage capacity is increased by grouping more than one flip flops. If we want to store an n-bit word, we have to use an n-bit register containing n number of flip flops.</a:t>
            </a:r>
          </a:p>
          <a:p>
            <a:r>
              <a:rPr lang="en-US" dirty="0"/>
              <a:t>The binary data in a register can be moved within the register from one flip-flop to another. The registers that allow such data transfers are called as shift registers. There are four mode of operations of a shift register.</a:t>
            </a:r>
          </a:p>
        </p:txBody>
      </p:sp>
    </p:spTree>
    <p:extLst>
      <p:ext uri="{BB962C8B-B14F-4D97-AF65-F5344CB8AC3E}">
        <p14:creationId xmlns:p14="http://schemas.microsoft.com/office/powerpoint/2010/main" val="1566630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770EF-2DED-90C1-D7CB-9ECE3ADFEEEC}"/>
              </a:ext>
            </a:extLst>
          </p:cNvPr>
          <p:cNvSpPr>
            <a:spLocks noGrp="1"/>
          </p:cNvSpPr>
          <p:nvPr>
            <p:ph type="title"/>
          </p:nvPr>
        </p:nvSpPr>
        <p:spPr/>
        <p:txBody>
          <a:bodyPr/>
          <a:lstStyle/>
          <a:p>
            <a:r>
              <a:rPr lang="en-US" dirty="0"/>
              <a:t>Types</a:t>
            </a:r>
          </a:p>
        </p:txBody>
      </p:sp>
      <p:sp>
        <p:nvSpPr>
          <p:cNvPr id="3" name="Content Placeholder 2">
            <a:extLst>
              <a:ext uri="{FF2B5EF4-FFF2-40B4-BE49-F238E27FC236}">
                <a16:creationId xmlns:a16="http://schemas.microsoft.com/office/drawing/2014/main" id="{CD6E1552-28E1-3D10-DEA3-6743446782C8}"/>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latin typeface="Nunito" pitchFamily="2" charset="0"/>
              </a:rPr>
              <a:t>Serial Input Serial Output</a:t>
            </a:r>
          </a:p>
          <a:p>
            <a:pPr algn="l">
              <a:buFont typeface="Arial" panose="020B0604020202020204" pitchFamily="34" charset="0"/>
              <a:buChar char="•"/>
            </a:pPr>
            <a:r>
              <a:rPr lang="en-US" b="0" i="0" dirty="0">
                <a:solidFill>
                  <a:srgbClr val="000000"/>
                </a:solidFill>
                <a:effectLst/>
                <a:latin typeface="Nunito" pitchFamily="2" charset="0"/>
              </a:rPr>
              <a:t>Serial Input Parallel Output</a:t>
            </a:r>
          </a:p>
          <a:p>
            <a:pPr algn="l">
              <a:buFont typeface="Arial" panose="020B0604020202020204" pitchFamily="34" charset="0"/>
              <a:buChar char="•"/>
            </a:pPr>
            <a:r>
              <a:rPr lang="en-US" b="0" i="0" dirty="0">
                <a:solidFill>
                  <a:srgbClr val="000000"/>
                </a:solidFill>
                <a:effectLst/>
                <a:latin typeface="Nunito" pitchFamily="2" charset="0"/>
              </a:rPr>
              <a:t>Parallel Input Serial Output</a:t>
            </a:r>
          </a:p>
          <a:p>
            <a:pPr algn="l">
              <a:buFont typeface="Arial" panose="020B0604020202020204" pitchFamily="34" charset="0"/>
              <a:buChar char="•"/>
            </a:pPr>
            <a:r>
              <a:rPr lang="en-US" b="0" i="0" dirty="0">
                <a:solidFill>
                  <a:srgbClr val="000000"/>
                </a:solidFill>
                <a:effectLst/>
                <a:latin typeface="Nunito" pitchFamily="2" charset="0"/>
              </a:rPr>
              <a:t>Parallel Input Parallel Output</a:t>
            </a:r>
          </a:p>
        </p:txBody>
      </p:sp>
    </p:spTree>
    <p:extLst>
      <p:ext uri="{BB962C8B-B14F-4D97-AF65-F5344CB8AC3E}">
        <p14:creationId xmlns:p14="http://schemas.microsoft.com/office/powerpoint/2010/main" val="904973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69BDC9-F5DC-4A16-9583-2F8CE4184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D5367E-8B04-6EC3-9A4C-95916EA6662A}"/>
              </a:ext>
            </a:extLst>
          </p:cNvPr>
          <p:cNvSpPr>
            <a:spLocks noGrp="1"/>
          </p:cNvSpPr>
          <p:nvPr>
            <p:ph type="title"/>
          </p:nvPr>
        </p:nvSpPr>
        <p:spPr>
          <a:xfrm>
            <a:off x="1524000" y="4063296"/>
            <a:ext cx="9144000" cy="1152663"/>
          </a:xfrm>
        </p:spPr>
        <p:txBody>
          <a:bodyPr vert="horz" lIns="91440" tIns="45720" rIns="91440" bIns="45720" rtlCol="0" anchor="ctr">
            <a:normAutofit/>
          </a:bodyPr>
          <a:lstStyle/>
          <a:p>
            <a:pPr algn="ctr"/>
            <a:r>
              <a:rPr lang="en-US" sz="3700" b="0" i="0" kern="1200">
                <a:solidFill>
                  <a:schemeClr val="tx1"/>
                </a:solidFill>
                <a:effectLst/>
                <a:latin typeface="+mj-lt"/>
                <a:ea typeface="+mj-ea"/>
                <a:cs typeface="+mj-cs"/>
              </a:rPr>
              <a:t>Serial Input Serial Output</a:t>
            </a:r>
            <a:br>
              <a:rPr lang="en-US" sz="3700" b="0" i="0" kern="1200">
                <a:solidFill>
                  <a:schemeClr val="tx1"/>
                </a:solidFill>
                <a:effectLst/>
                <a:latin typeface="+mj-lt"/>
                <a:ea typeface="+mj-ea"/>
                <a:cs typeface="+mj-cs"/>
              </a:rPr>
            </a:br>
            <a:endParaRPr lang="en-US" sz="3700" kern="1200">
              <a:solidFill>
                <a:schemeClr val="tx1"/>
              </a:solidFill>
              <a:latin typeface="+mj-lt"/>
              <a:ea typeface="+mj-ea"/>
              <a:cs typeface="+mj-cs"/>
            </a:endParaRPr>
          </a:p>
        </p:txBody>
      </p:sp>
      <p:sp>
        <p:nvSpPr>
          <p:cNvPr id="11" name="Freeform: Shape 10">
            <a:extLst>
              <a:ext uri="{FF2B5EF4-FFF2-40B4-BE49-F238E27FC236}">
                <a16:creationId xmlns:a16="http://schemas.microsoft.com/office/drawing/2014/main" id="{903CE7F4-D1BB-4A5B-8E96-915177640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
            <a:ext cx="9379192" cy="4251280"/>
          </a:xfrm>
          <a:custGeom>
            <a:avLst/>
            <a:gdLst>
              <a:gd name="connsiteX0" fmla="*/ 9379192 w 9379192"/>
              <a:gd name="connsiteY0" fmla="*/ 3752527 h 3752527"/>
              <a:gd name="connsiteX1" fmla="*/ 3293459 w 9379192"/>
              <a:gd name="connsiteY1" fmla="*/ 3752527 h 3752527"/>
              <a:gd name="connsiteX2" fmla="*/ 3297156 w 9379192"/>
              <a:gd name="connsiteY2" fmla="*/ 3752055 h 3752527"/>
              <a:gd name="connsiteX3" fmla="*/ 3642095 w 9379192"/>
              <a:gd name="connsiteY3" fmla="*/ 3690141 h 3752527"/>
              <a:gd name="connsiteX4" fmla="*/ 2307659 w 9379192"/>
              <a:gd name="connsiteY4" fmla="*/ 3500267 h 3752527"/>
              <a:gd name="connsiteX5" fmla="*/ 2383194 w 9379192"/>
              <a:gd name="connsiteY5" fmla="*/ 3475501 h 3752527"/>
              <a:gd name="connsiteX6" fmla="*/ 2237161 w 9379192"/>
              <a:gd name="connsiteY6" fmla="*/ 3376437 h 3752527"/>
              <a:gd name="connsiteX7" fmla="*/ 1637924 w 9379192"/>
              <a:gd name="connsiteY7" fmla="*/ 3219585 h 3752527"/>
              <a:gd name="connsiteX8" fmla="*/ 2383194 w 9379192"/>
              <a:gd name="connsiteY8" fmla="*/ 2955415 h 3752527"/>
              <a:gd name="connsiteX9" fmla="*/ 1542249 w 9379192"/>
              <a:gd name="connsiteY9" fmla="*/ 2596307 h 3752527"/>
              <a:gd name="connsiteX10" fmla="*/ 1114221 w 9379192"/>
              <a:gd name="connsiteY10" fmla="*/ 2509625 h 3752527"/>
              <a:gd name="connsiteX11" fmla="*/ 2524191 w 9379192"/>
              <a:gd name="connsiteY11" fmla="*/ 2059708 h 3752527"/>
              <a:gd name="connsiteX12" fmla="*/ 238027 w 9379192"/>
              <a:gd name="connsiteY12" fmla="*/ 1836815 h 3752527"/>
              <a:gd name="connsiteX13" fmla="*/ 424343 w 9379192"/>
              <a:gd name="connsiteY13" fmla="*/ 1746006 h 3752527"/>
              <a:gd name="connsiteX14" fmla="*/ 1844384 w 9379192"/>
              <a:gd name="connsiteY14" fmla="*/ 1770772 h 3752527"/>
              <a:gd name="connsiteX15" fmla="*/ 2081058 w 9379192"/>
              <a:gd name="connsiteY15" fmla="*/ 1700602 h 3752527"/>
              <a:gd name="connsiteX16" fmla="*/ 1844384 w 9379192"/>
              <a:gd name="connsiteY16" fmla="*/ 1589154 h 3752527"/>
              <a:gd name="connsiteX17" fmla="*/ 922869 w 9379192"/>
              <a:gd name="connsiteY17" fmla="*/ 1506601 h 3752527"/>
              <a:gd name="connsiteX18" fmla="*/ 681160 w 9379192"/>
              <a:gd name="connsiteY18" fmla="*/ 1320855 h 3752527"/>
              <a:gd name="connsiteX19" fmla="*/ 273276 w 9379192"/>
              <a:gd name="connsiteY19" fmla="*/ 1106216 h 3752527"/>
              <a:gd name="connsiteX20" fmla="*/ 555269 w 9379192"/>
              <a:gd name="connsiteY20" fmla="*/ 928727 h 3752527"/>
              <a:gd name="connsiteX21" fmla="*/ 97029 w 9379192"/>
              <a:gd name="connsiteY21" fmla="*/ 664555 h 3752527"/>
              <a:gd name="connsiteX22" fmla="*/ 227955 w 9379192"/>
              <a:gd name="connsiteY22" fmla="*/ 317831 h 3752527"/>
              <a:gd name="connsiteX23" fmla="*/ 998402 w 9379192"/>
              <a:gd name="connsiteY23" fmla="*/ 235277 h 3752527"/>
              <a:gd name="connsiteX24" fmla="*/ 2030701 w 9379192"/>
              <a:gd name="connsiteY24" fmla="*/ 115575 h 3752527"/>
              <a:gd name="connsiteX25" fmla="*/ 3068036 w 9379192"/>
              <a:gd name="connsiteY25" fmla="*/ 12383 h 3752527"/>
              <a:gd name="connsiteX26" fmla="*/ 4105370 w 9379192"/>
              <a:gd name="connsiteY26" fmla="*/ 12383 h 3752527"/>
              <a:gd name="connsiteX27" fmla="*/ 4402472 w 9379192"/>
              <a:gd name="connsiteY27" fmla="*/ 20638 h 3752527"/>
              <a:gd name="connsiteX28" fmla="*/ 4407507 w 9379192"/>
              <a:gd name="connsiteY28" fmla="*/ 20638 h 3752527"/>
              <a:gd name="connsiteX29" fmla="*/ 5696622 w 9379192"/>
              <a:gd name="connsiteY29" fmla="*/ 57788 h 3752527"/>
              <a:gd name="connsiteX30" fmla="*/ 6175004 w 9379192"/>
              <a:gd name="connsiteY30" fmla="*/ 61915 h 3752527"/>
              <a:gd name="connsiteX31" fmla="*/ 7212339 w 9379192"/>
              <a:gd name="connsiteY31" fmla="*/ 66042 h 3752527"/>
              <a:gd name="connsiteX32" fmla="*/ 8244638 w 9379192"/>
              <a:gd name="connsiteY32" fmla="*/ 49532 h 3752527"/>
              <a:gd name="connsiteX33" fmla="*/ 9292044 w 9379192"/>
              <a:gd name="connsiteY33" fmla="*/ 0 h 3752527"/>
              <a:gd name="connsiteX34" fmla="*/ 9379192 w 9379192"/>
              <a:gd name="connsiteY34" fmla="*/ 2762 h 375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379192" h="3752527">
                <a:moveTo>
                  <a:pt x="9379192" y="3752527"/>
                </a:moveTo>
                <a:lnTo>
                  <a:pt x="3293459" y="3752527"/>
                </a:lnTo>
                <a:lnTo>
                  <a:pt x="3297156" y="3752055"/>
                </a:lnTo>
                <a:cubicBezTo>
                  <a:pt x="3412975" y="3736577"/>
                  <a:pt x="3551454" y="3714906"/>
                  <a:pt x="3642095" y="3690141"/>
                </a:cubicBezTo>
                <a:cubicBezTo>
                  <a:pt x="3380244" y="3686012"/>
                  <a:pt x="2347945" y="3529162"/>
                  <a:pt x="2307659" y="3500267"/>
                </a:cubicBezTo>
                <a:cubicBezTo>
                  <a:pt x="2327803" y="3492012"/>
                  <a:pt x="2358017" y="3483757"/>
                  <a:pt x="2383194" y="3475501"/>
                </a:cubicBezTo>
                <a:cubicBezTo>
                  <a:pt x="2327803" y="3450736"/>
                  <a:pt x="2282482" y="3421842"/>
                  <a:pt x="2237161" y="3376437"/>
                </a:cubicBezTo>
                <a:cubicBezTo>
                  <a:pt x="2091129" y="3223714"/>
                  <a:pt x="1844384" y="3277374"/>
                  <a:pt x="1637924" y="3219585"/>
                </a:cubicBezTo>
                <a:cubicBezTo>
                  <a:pt x="1768850" y="2897627"/>
                  <a:pt x="2116307" y="3017329"/>
                  <a:pt x="2383194" y="2955415"/>
                </a:cubicBezTo>
                <a:cubicBezTo>
                  <a:pt x="1683245" y="2765541"/>
                  <a:pt x="1819207" y="2666477"/>
                  <a:pt x="1542249" y="2596307"/>
                </a:cubicBezTo>
                <a:cubicBezTo>
                  <a:pt x="1194791" y="2509625"/>
                  <a:pt x="1114221" y="2509625"/>
                  <a:pt x="1114221" y="2509625"/>
                </a:cubicBezTo>
                <a:cubicBezTo>
                  <a:pt x="1522105" y="2245455"/>
                  <a:pt x="2010559" y="2530264"/>
                  <a:pt x="2524191" y="2059708"/>
                </a:cubicBezTo>
                <a:cubicBezTo>
                  <a:pt x="2030701" y="1993667"/>
                  <a:pt x="555269" y="1960645"/>
                  <a:pt x="238027" y="1836815"/>
                </a:cubicBezTo>
                <a:cubicBezTo>
                  <a:pt x="358880" y="1882219"/>
                  <a:pt x="368952" y="1746006"/>
                  <a:pt x="424343" y="1746006"/>
                </a:cubicBezTo>
                <a:cubicBezTo>
                  <a:pt x="892655" y="1741879"/>
                  <a:pt x="1371037" y="1820305"/>
                  <a:pt x="1844384" y="1770772"/>
                </a:cubicBezTo>
                <a:cubicBezTo>
                  <a:pt x="1929989" y="1766645"/>
                  <a:pt x="2065951" y="1803793"/>
                  <a:pt x="2081058" y="1700602"/>
                </a:cubicBezTo>
                <a:cubicBezTo>
                  <a:pt x="2096164" y="1572644"/>
                  <a:pt x="1919919" y="1601537"/>
                  <a:pt x="1844384" y="1589154"/>
                </a:cubicBezTo>
                <a:cubicBezTo>
                  <a:pt x="1537212" y="1547877"/>
                  <a:pt x="1235076" y="1531367"/>
                  <a:pt x="922869" y="1506601"/>
                </a:cubicBezTo>
                <a:cubicBezTo>
                  <a:pt x="791943" y="1494218"/>
                  <a:pt x="630804" y="1518984"/>
                  <a:pt x="681160" y="1320855"/>
                </a:cubicBezTo>
                <a:cubicBezTo>
                  <a:pt x="640874" y="1130983"/>
                  <a:pt x="399166" y="1197025"/>
                  <a:pt x="273276" y="1106216"/>
                </a:cubicBezTo>
                <a:cubicBezTo>
                  <a:pt x="333703" y="998897"/>
                  <a:pt x="504913" y="1073196"/>
                  <a:pt x="555269" y="928727"/>
                </a:cubicBezTo>
                <a:cubicBezTo>
                  <a:pt x="313560" y="974131"/>
                  <a:pt x="338738" y="660428"/>
                  <a:pt x="97029" y="664555"/>
                </a:cubicBezTo>
                <a:cubicBezTo>
                  <a:pt x="-104395" y="478810"/>
                  <a:pt x="41638" y="388001"/>
                  <a:pt x="227955" y="317831"/>
                </a:cubicBezTo>
                <a:cubicBezTo>
                  <a:pt x="469664" y="231150"/>
                  <a:pt x="736551" y="251788"/>
                  <a:pt x="998402" y="235277"/>
                </a:cubicBezTo>
                <a:cubicBezTo>
                  <a:pt x="1345860" y="198128"/>
                  <a:pt x="1678209" y="111447"/>
                  <a:pt x="2030701" y="115575"/>
                </a:cubicBezTo>
                <a:cubicBezTo>
                  <a:pt x="2363052" y="28893"/>
                  <a:pt x="2730650" y="123829"/>
                  <a:pt x="3068036" y="12383"/>
                </a:cubicBezTo>
                <a:cubicBezTo>
                  <a:pt x="3410457" y="12383"/>
                  <a:pt x="3757914" y="12383"/>
                  <a:pt x="4105370" y="12383"/>
                </a:cubicBezTo>
                <a:cubicBezTo>
                  <a:pt x="4206084" y="16510"/>
                  <a:pt x="4301759" y="16510"/>
                  <a:pt x="4402472" y="20638"/>
                </a:cubicBezTo>
                <a:cubicBezTo>
                  <a:pt x="4402472" y="20638"/>
                  <a:pt x="4407507" y="20638"/>
                  <a:pt x="4407507" y="20638"/>
                </a:cubicBezTo>
                <a:cubicBezTo>
                  <a:pt x="4840570" y="33022"/>
                  <a:pt x="5268596" y="41276"/>
                  <a:pt x="5696622" y="57788"/>
                </a:cubicBezTo>
                <a:cubicBezTo>
                  <a:pt x="5857761" y="57788"/>
                  <a:pt x="6013864" y="61915"/>
                  <a:pt x="6175004" y="61915"/>
                </a:cubicBezTo>
                <a:cubicBezTo>
                  <a:pt x="6517425" y="82553"/>
                  <a:pt x="6864883" y="94936"/>
                  <a:pt x="7212339" y="66042"/>
                </a:cubicBezTo>
                <a:cubicBezTo>
                  <a:pt x="7559796" y="90809"/>
                  <a:pt x="7897182" y="74298"/>
                  <a:pt x="8244638" y="49532"/>
                </a:cubicBezTo>
                <a:cubicBezTo>
                  <a:pt x="8597130" y="78426"/>
                  <a:pt x="8944587" y="37149"/>
                  <a:pt x="9292044" y="0"/>
                </a:cubicBezTo>
                <a:lnTo>
                  <a:pt x="9379192" y="2762"/>
                </a:lnTo>
                <a:close/>
              </a:path>
            </a:pathLst>
          </a:custGeom>
          <a:solidFill>
            <a:schemeClr val="bg2">
              <a:alpha val="50000"/>
            </a:schemeClr>
          </a:solidFill>
          <a:ln w="32707" cap="flat">
            <a:noFill/>
            <a:prstDash val="solid"/>
            <a:miter/>
          </a:ln>
        </p:spPr>
        <p:txBody>
          <a:bodyPr rtlCol="0" anchor="ctr"/>
          <a:lstStyle/>
          <a:p>
            <a:endParaRPr lang="en-US"/>
          </a:p>
        </p:txBody>
      </p:sp>
      <p:pic>
        <p:nvPicPr>
          <p:cNvPr id="4" name="Content Placeholder 3">
            <a:extLst>
              <a:ext uri="{FF2B5EF4-FFF2-40B4-BE49-F238E27FC236}">
                <a16:creationId xmlns:a16="http://schemas.microsoft.com/office/drawing/2014/main" id="{B60EEC20-9867-0FC5-CD40-D8CB5C9852BF}"/>
              </a:ext>
            </a:extLst>
          </p:cNvPr>
          <p:cNvPicPr>
            <a:picLocks noGrp="1" noChangeAspect="1"/>
          </p:cNvPicPr>
          <p:nvPr>
            <p:ph idx="1"/>
          </p:nvPr>
        </p:nvPicPr>
        <p:blipFill>
          <a:blip r:embed="rId2"/>
          <a:stretch>
            <a:fillRect/>
          </a:stretch>
        </p:blipFill>
        <p:spPr>
          <a:xfrm>
            <a:off x="643468" y="669082"/>
            <a:ext cx="10905064" cy="3107944"/>
          </a:xfrm>
          <a:prstGeom prst="rect">
            <a:avLst/>
          </a:prstGeom>
        </p:spPr>
      </p:pic>
    </p:spTree>
    <p:extLst>
      <p:ext uri="{BB962C8B-B14F-4D97-AF65-F5344CB8AC3E}">
        <p14:creationId xmlns:p14="http://schemas.microsoft.com/office/powerpoint/2010/main" val="3103195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D57725-7685-99A6-CE43-4BF45E3FBB35}"/>
              </a:ext>
            </a:extLst>
          </p:cNvPr>
          <p:cNvSpPr>
            <a:spLocks noGrp="1"/>
          </p:cNvSpPr>
          <p:nvPr>
            <p:ph type="title"/>
          </p:nvPr>
        </p:nvSpPr>
        <p:spPr>
          <a:xfrm>
            <a:off x="1191967" y="4078201"/>
            <a:ext cx="9798682" cy="941936"/>
          </a:xfrm>
        </p:spPr>
        <p:txBody>
          <a:bodyPr anchor="ctr">
            <a:normAutofit/>
          </a:bodyPr>
          <a:lstStyle/>
          <a:p>
            <a:pPr algn="ctr"/>
            <a:r>
              <a:rPr lang="en-US" sz="3100" b="0" i="0">
                <a:effectLst/>
                <a:latin typeface="Nunito" pitchFamily="2" charset="0"/>
              </a:rPr>
              <a:t>Serial Input Parallel Output</a:t>
            </a:r>
            <a:br>
              <a:rPr lang="en-US" sz="3100" b="0" i="0">
                <a:effectLst/>
                <a:latin typeface="Nunito" pitchFamily="2" charset="0"/>
              </a:rPr>
            </a:br>
            <a:endParaRPr lang="en-US" sz="3100"/>
          </a:p>
        </p:txBody>
      </p:sp>
      <p:pic>
        <p:nvPicPr>
          <p:cNvPr id="4" name="Content Placeholder 3">
            <a:extLst>
              <a:ext uri="{FF2B5EF4-FFF2-40B4-BE49-F238E27FC236}">
                <a16:creationId xmlns:a16="http://schemas.microsoft.com/office/drawing/2014/main" id="{667700A3-ED86-4C41-D6AF-3FE36027C1EC}"/>
              </a:ext>
            </a:extLst>
          </p:cNvPr>
          <p:cNvPicPr>
            <a:picLocks noChangeAspect="1"/>
          </p:cNvPicPr>
          <p:nvPr/>
        </p:nvPicPr>
        <p:blipFill>
          <a:blip r:embed="rId2"/>
          <a:stretch>
            <a:fillRect/>
          </a:stretch>
        </p:blipFill>
        <p:spPr>
          <a:xfrm>
            <a:off x="934800" y="174032"/>
            <a:ext cx="10316307" cy="3739662"/>
          </a:xfrm>
          <a:prstGeom prst="rect">
            <a:avLst/>
          </a:prstGeom>
        </p:spPr>
      </p:pic>
      <p:sp>
        <p:nvSpPr>
          <p:cNvPr id="8" name="Content Placeholder 7">
            <a:extLst>
              <a:ext uri="{FF2B5EF4-FFF2-40B4-BE49-F238E27FC236}">
                <a16:creationId xmlns:a16="http://schemas.microsoft.com/office/drawing/2014/main" id="{9C567552-A146-7F5D-F1AD-9437BAEC49CB}"/>
              </a:ext>
            </a:extLst>
          </p:cNvPr>
          <p:cNvSpPr>
            <a:spLocks noGrp="1"/>
          </p:cNvSpPr>
          <p:nvPr>
            <p:ph idx="1"/>
          </p:nvPr>
        </p:nvSpPr>
        <p:spPr>
          <a:xfrm>
            <a:off x="1200711" y="5184644"/>
            <a:ext cx="9789937" cy="947335"/>
          </a:xfrm>
        </p:spPr>
        <p:txBody>
          <a:bodyPr anchor="ctr">
            <a:normAutofit/>
          </a:bodyPr>
          <a:lstStyle/>
          <a:p>
            <a:pPr algn="ctr"/>
            <a:endParaRPr lang="en-US" sz="2000"/>
          </a:p>
        </p:txBody>
      </p:sp>
    </p:spTree>
    <p:extLst>
      <p:ext uri="{BB962C8B-B14F-4D97-AF65-F5344CB8AC3E}">
        <p14:creationId xmlns:p14="http://schemas.microsoft.com/office/powerpoint/2010/main" val="2623343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CDFB8B-6B00-553B-E126-542B915F1609}"/>
              </a:ext>
            </a:extLst>
          </p:cNvPr>
          <p:cNvSpPr>
            <a:spLocks noGrp="1"/>
          </p:cNvSpPr>
          <p:nvPr>
            <p:ph type="title"/>
          </p:nvPr>
        </p:nvSpPr>
        <p:spPr>
          <a:xfrm>
            <a:off x="1191967" y="4078201"/>
            <a:ext cx="9798682" cy="941936"/>
          </a:xfrm>
        </p:spPr>
        <p:txBody>
          <a:bodyPr anchor="ctr">
            <a:normAutofit/>
          </a:bodyPr>
          <a:lstStyle/>
          <a:p>
            <a:pPr algn="ctr"/>
            <a:r>
              <a:rPr lang="en-US" sz="3100" b="0" i="0">
                <a:effectLst/>
                <a:latin typeface="Nunito" pitchFamily="2" charset="0"/>
              </a:rPr>
              <a:t>Parallel Input Serial Output</a:t>
            </a:r>
            <a:br>
              <a:rPr lang="en-US" sz="3100" b="0" i="0">
                <a:effectLst/>
                <a:latin typeface="Nunito" pitchFamily="2" charset="0"/>
              </a:rPr>
            </a:br>
            <a:endParaRPr lang="en-US" sz="3100"/>
          </a:p>
        </p:txBody>
      </p:sp>
      <p:pic>
        <p:nvPicPr>
          <p:cNvPr id="4" name="Content Placeholder 3" descr="A diagram of a machine&#10;&#10;Description automatically generated">
            <a:extLst>
              <a:ext uri="{FF2B5EF4-FFF2-40B4-BE49-F238E27FC236}">
                <a16:creationId xmlns:a16="http://schemas.microsoft.com/office/drawing/2014/main" id="{53716372-1B53-B7D6-6BBB-94825A7D7B37}"/>
              </a:ext>
            </a:extLst>
          </p:cNvPr>
          <p:cNvPicPr>
            <a:picLocks noChangeAspect="1"/>
          </p:cNvPicPr>
          <p:nvPr/>
        </p:nvPicPr>
        <p:blipFill>
          <a:blip r:embed="rId2"/>
          <a:stretch>
            <a:fillRect/>
          </a:stretch>
        </p:blipFill>
        <p:spPr>
          <a:xfrm>
            <a:off x="3322833" y="174032"/>
            <a:ext cx="5540240" cy="3739662"/>
          </a:xfrm>
          <a:prstGeom prst="rect">
            <a:avLst/>
          </a:prstGeom>
        </p:spPr>
      </p:pic>
      <p:sp>
        <p:nvSpPr>
          <p:cNvPr id="8" name="Content Placeholder 7">
            <a:extLst>
              <a:ext uri="{FF2B5EF4-FFF2-40B4-BE49-F238E27FC236}">
                <a16:creationId xmlns:a16="http://schemas.microsoft.com/office/drawing/2014/main" id="{5A7ABB01-3568-3961-1800-990AD3DA205F}"/>
              </a:ext>
            </a:extLst>
          </p:cNvPr>
          <p:cNvSpPr>
            <a:spLocks noGrp="1"/>
          </p:cNvSpPr>
          <p:nvPr>
            <p:ph idx="1"/>
          </p:nvPr>
        </p:nvSpPr>
        <p:spPr>
          <a:xfrm>
            <a:off x="1200711" y="5184644"/>
            <a:ext cx="9789937" cy="947335"/>
          </a:xfrm>
        </p:spPr>
        <p:txBody>
          <a:bodyPr anchor="ctr">
            <a:normAutofit/>
          </a:bodyPr>
          <a:lstStyle/>
          <a:p>
            <a:pPr algn="ctr"/>
            <a:endParaRPr lang="en-US" sz="2000"/>
          </a:p>
        </p:txBody>
      </p:sp>
    </p:spTree>
    <p:extLst>
      <p:ext uri="{BB962C8B-B14F-4D97-AF65-F5344CB8AC3E}">
        <p14:creationId xmlns:p14="http://schemas.microsoft.com/office/powerpoint/2010/main" val="2227135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3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E8D2AA-7F1D-2C7B-9ED8-5134CFF4F01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b="0" i="0" kern="1200">
                <a:solidFill>
                  <a:schemeClr val="bg1"/>
                </a:solidFill>
                <a:effectLst/>
                <a:latin typeface="+mj-lt"/>
                <a:ea typeface="+mj-ea"/>
                <a:cs typeface="+mj-cs"/>
              </a:rPr>
              <a:t>Parallel Input Parallel Output</a:t>
            </a:r>
            <a:br>
              <a:rPr lang="en-US" sz="2200" b="0" i="0" kern="1200">
                <a:solidFill>
                  <a:schemeClr val="bg1"/>
                </a:solidFill>
                <a:effectLst/>
                <a:latin typeface="+mj-lt"/>
                <a:ea typeface="+mj-ea"/>
                <a:cs typeface="+mj-cs"/>
              </a:rPr>
            </a:br>
            <a:endParaRPr lang="en-US" sz="2200" kern="1200">
              <a:solidFill>
                <a:schemeClr val="bg1"/>
              </a:solidFill>
              <a:latin typeface="+mj-lt"/>
              <a:ea typeface="+mj-ea"/>
              <a:cs typeface="+mj-cs"/>
            </a:endParaRPr>
          </a:p>
        </p:txBody>
      </p:sp>
      <p:pic>
        <p:nvPicPr>
          <p:cNvPr id="4" name="Content Placeholder 3" descr="A diagram of a parallel output&#10;&#10;Description automatically generated">
            <a:extLst>
              <a:ext uri="{FF2B5EF4-FFF2-40B4-BE49-F238E27FC236}">
                <a16:creationId xmlns:a16="http://schemas.microsoft.com/office/drawing/2014/main" id="{9364F528-BF17-8B4A-6844-BC9E327AB438}"/>
              </a:ext>
            </a:extLst>
          </p:cNvPr>
          <p:cNvPicPr>
            <a:picLocks noGrp="1" noChangeAspect="1"/>
          </p:cNvPicPr>
          <p:nvPr>
            <p:ph idx="1"/>
          </p:nvPr>
        </p:nvPicPr>
        <p:blipFill rotWithShape="1">
          <a:blip r:embed="rId2"/>
          <a:srcRect l="7615" r="5274" b="1"/>
          <a:stretch/>
        </p:blipFill>
        <p:spPr>
          <a:xfrm>
            <a:off x="2190012" y="1675227"/>
            <a:ext cx="7811976" cy="4394199"/>
          </a:xfrm>
          <a:prstGeom prst="rect">
            <a:avLst/>
          </a:prstGeom>
        </p:spPr>
      </p:pic>
    </p:spTree>
    <p:extLst>
      <p:ext uri="{BB962C8B-B14F-4D97-AF65-F5344CB8AC3E}">
        <p14:creationId xmlns:p14="http://schemas.microsoft.com/office/powerpoint/2010/main" val="2059281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3B7A0-2A43-8123-DB07-A12F40557D73}"/>
              </a:ext>
            </a:extLst>
          </p:cNvPr>
          <p:cNvSpPr>
            <a:spLocks noGrp="1"/>
          </p:cNvSpPr>
          <p:nvPr>
            <p:ph type="title"/>
          </p:nvPr>
        </p:nvSpPr>
        <p:spPr>
          <a:xfrm>
            <a:off x="876692" y="741391"/>
            <a:ext cx="5479719" cy="1616203"/>
          </a:xfrm>
        </p:spPr>
        <p:txBody>
          <a:bodyPr anchor="b">
            <a:normAutofit/>
          </a:bodyPr>
          <a:lstStyle/>
          <a:p>
            <a:r>
              <a:rPr lang="en-US" sz="3200"/>
              <a:t>Counter</a:t>
            </a:r>
          </a:p>
        </p:txBody>
      </p:sp>
      <p:sp>
        <p:nvSpPr>
          <p:cNvPr id="3" name="Content Placeholder 2">
            <a:extLst>
              <a:ext uri="{FF2B5EF4-FFF2-40B4-BE49-F238E27FC236}">
                <a16:creationId xmlns:a16="http://schemas.microsoft.com/office/drawing/2014/main" id="{A51C8ADC-1E61-F59A-DBD9-1A6A29E4EE8B}"/>
              </a:ext>
            </a:extLst>
          </p:cNvPr>
          <p:cNvSpPr>
            <a:spLocks noGrp="1"/>
          </p:cNvSpPr>
          <p:nvPr>
            <p:ph idx="1"/>
          </p:nvPr>
        </p:nvSpPr>
        <p:spPr>
          <a:xfrm>
            <a:off x="876692" y="2533476"/>
            <a:ext cx="5479719" cy="3447832"/>
          </a:xfrm>
        </p:spPr>
        <p:txBody>
          <a:bodyPr anchor="t">
            <a:normAutofit/>
          </a:bodyPr>
          <a:lstStyle/>
          <a:p>
            <a:r>
              <a:rPr lang="en-US" sz="2000" b="0" i="0">
                <a:effectLst/>
                <a:latin typeface="inter-regular"/>
              </a:rPr>
              <a:t>A special type of sequential circuit used to count the pulse is known as a counter, or a collection of flip flops where the clock signal is applied is known as counters.</a:t>
            </a:r>
          </a:p>
          <a:p>
            <a:r>
              <a:rPr lang="en-US" sz="2000" b="0" i="0">
                <a:effectLst/>
                <a:latin typeface="inter-regular"/>
              </a:rPr>
              <a:t>The counter is one of the widest applications of the flip flop. Based on the clock pulse, the output of the counter contains a predefined state. The number of the pulse can be counted using the output of the counter.</a:t>
            </a:r>
            <a:endParaRPr lang="en-US" sz="2000"/>
          </a:p>
        </p:txBody>
      </p:sp>
      <p:pic>
        <p:nvPicPr>
          <p:cNvPr id="5" name="Picture 4" descr="Antique cash register keys">
            <a:extLst>
              <a:ext uri="{FF2B5EF4-FFF2-40B4-BE49-F238E27FC236}">
                <a16:creationId xmlns:a16="http://schemas.microsoft.com/office/drawing/2014/main" id="{33AC4B7A-F2E8-ED97-56C5-A5AC97D65CF1}"/>
              </a:ext>
            </a:extLst>
          </p:cNvPr>
          <p:cNvPicPr>
            <a:picLocks noChangeAspect="1"/>
          </p:cNvPicPr>
          <p:nvPr/>
        </p:nvPicPr>
        <p:blipFill rotWithShape="1">
          <a:blip r:embed="rId2"/>
          <a:srcRect l="24459" r="27821"/>
          <a:stretch/>
        </p:blipFill>
        <p:spPr>
          <a:xfrm>
            <a:off x="7270812" y="10"/>
            <a:ext cx="4921187" cy="6857990"/>
          </a:xfrm>
          <a:prstGeom prst="rect">
            <a:avLst/>
          </a:prstGeom>
        </p:spPr>
      </p:pic>
      <p:grpSp>
        <p:nvGrpSpPr>
          <p:cNvPr id="9" name="Group 8">
            <a:extLst>
              <a:ext uri="{FF2B5EF4-FFF2-40B4-BE49-F238E27FC236}">
                <a16:creationId xmlns:a16="http://schemas.microsoft.com/office/drawing/2014/main" id="{8CE57D37-C2D0-066B-1AE3-6F4244344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0" name="Rectangle 9">
              <a:extLst>
                <a:ext uri="{FF2B5EF4-FFF2-40B4-BE49-F238E27FC236}">
                  <a16:creationId xmlns:a16="http://schemas.microsoft.com/office/drawing/2014/main" id="{A24DCA44-89CF-872A-903F-96C50780E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B0CC4F5-AC85-FFFA-7EB5-33C4FCE90A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0732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AE315B-3670-24E6-DAC0-4A02220B4997}"/>
              </a:ext>
            </a:extLst>
          </p:cNvPr>
          <p:cNvSpPr>
            <a:spLocks noGrp="1"/>
          </p:cNvSpPr>
          <p:nvPr>
            <p:ph type="title"/>
          </p:nvPr>
        </p:nvSpPr>
        <p:spPr>
          <a:xfrm>
            <a:off x="793662" y="386930"/>
            <a:ext cx="10066122" cy="1298448"/>
          </a:xfrm>
        </p:spPr>
        <p:txBody>
          <a:bodyPr anchor="b">
            <a:normAutofit/>
          </a:bodyPr>
          <a:lstStyle/>
          <a:p>
            <a:r>
              <a:rPr lang="en-US" sz="4800"/>
              <a:t>Types of counters</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30B1EB-4096-63C5-81D2-907193309726}"/>
              </a:ext>
            </a:extLst>
          </p:cNvPr>
          <p:cNvSpPr>
            <a:spLocks noGrp="1"/>
          </p:cNvSpPr>
          <p:nvPr>
            <p:ph idx="1"/>
          </p:nvPr>
        </p:nvSpPr>
        <p:spPr>
          <a:xfrm>
            <a:off x="793661" y="2599509"/>
            <a:ext cx="4530898" cy="3639450"/>
          </a:xfrm>
        </p:spPr>
        <p:txBody>
          <a:bodyPr anchor="ctr">
            <a:normAutofit/>
          </a:bodyPr>
          <a:lstStyle/>
          <a:p>
            <a:r>
              <a:rPr lang="en-US" sz="2000" b="1" dirty="0"/>
              <a:t>Asynchronous or ripple counters: </a:t>
            </a:r>
            <a:r>
              <a:rPr lang="en-US" sz="2000" dirty="0"/>
              <a:t>The Asynchronous counter is also known as the ripple counter. Below is a diagram of the 2-bit Asynchronous counter in which we used two T flip-flops. Apart from the T flip flop, we can also use the JK flip flop by setting both of the inputs to 1 permanently. The external clock pass to the clock input of the first flip flop, i.e., FF-A and its output, i.e., is passed to clock input of the next flip flop, i.e., FF-B.</a:t>
            </a:r>
          </a:p>
          <a:p>
            <a:pPr marL="0" indent="0">
              <a:buNone/>
            </a:pPr>
            <a:endParaRPr lang="en-US" sz="2000" dirty="0"/>
          </a:p>
        </p:txBody>
      </p:sp>
      <p:pic>
        <p:nvPicPr>
          <p:cNvPr id="4" name="Picture 3" descr="A screenshot of a computer screen&#10;&#10;Description automatically generated">
            <a:extLst>
              <a:ext uri="{FF2B5EF4-FFF2-40B4-BE49-F238E27FC236}">
                <a16:creationId xmlns:a16="http://schemas.microsoft.com/office/drawing/2014/main" id="{5B219C94-63B7-FE25-F3EE-DDE3F851D32F}"/>
              </a:ext>
            </a:extLst>
          </p:cNvPr>
          <p:cNvPicPr>
            <a:picLocks noChangeAspect="1"/>
          </p:cNvPicPr>
          <p:nvPr/>
        </p:nvPicPr>
        <p:blipFill>
          <a:blip r:embed="rId2"/>
          <a:stretch>
            <a:fillRect/>
          </a:stretch>
        </p:blipFill>
        <p:spPr>
          <a:xfrm>
            <a:off x="5911532" y="2806913"/>
            <a:ext cx="5150277" cy="3068927"/>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2343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B0D0ABA-7E60-A3DD-F7B4-84FAB01F6434}"/>
              </a:ext>
            </a:extLst>
          </p:cNvPr>
          <p:cNvSpPr>
            <a:spLocks noGrp="1"/>
          </p:cNvSpPr>
          <p:nvPr>
            <p:ph idx="1"/>
          </p:nvPr>
        </p:nvSpPr>
        <p:spPr>
          <a:xfrm>
            <a:off x="841248" y="3337269"/>
            <a:ext cx="10509504" cy="2905686"/>
          </a:xfrm>
        </p:spPr>
        <p:txBody>
          <a:bodyPr>
            <a:normAutofit/>
          </a:bodyPr>
          <a:lstStyle/>
          <a:p>
            <a:r>
              <a:rPr lang="en-US" sz="2200" b="0" i="0">
                <a:effectLst/>
                <a:latin typeface="Nunito" panose="020F0502020204030204" pitchFamily="2" charset="0"/>
              </a:rPr>
              <a:t> </a:t>
            </a:r>
            <a:r>
              <a:rPr lang="en-US" sz="2200" b="1" i="0" u="sng">
                <a:effectLst/>
                <a:latin typeface="Nunito" panose="020F0502020204030204" pitchFamily="2" charset="0"/>
              </a:rPr>
              <a:t>Synchronous Counter:  </a:t>
            </a:r>
            <a:r>
              <a:rPr lang="en-US" sz="2200" b="0" i="0">
                <a:effectLst/>
                <a:latin typeface="Nunito" pitchFamily="2" charset="0"/>
              </a:rPr>
              <a:t>Unlike the asynchronous counter, synchronous counter has one global clock which drives each flip flop so output changes in parallel. The one advantage of synchronous counter over asynchronous counter is, it can operate on higher frequency than asynchronous counter as it does not have cumulative delay because of same clock is given to each flip flop. It is also called as parallel counter.</a:t>
            </a:r>
            <a:r>
              <a:rPr lang="en-US" sz="2200" b="1" i="0" u="sng">
                <a:effectLst/>
                <a:latin typeface="Nunito" panose="020F0502020204030204" pitchFamily="2" charset="0"/>
              </a:rPr>
              <a:t> </a:t>
            </a:r>
            <a:endParaRPr lang="en-US" sz="2200"/>
          </a:p>
        </p:txBody>
      </p:sp>
    </p:spTree>
    <p:extLst>
      <p:ext uri="{BB962C8B-B14F-4D97-AF65-F5344CB8AC3E}">
        <p14:creationId xmlns:p14="http://schemas.microsoft.com/office/powerpoint/2010/main" val="1905754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diagram of a computer&#10;&#10;Description automatically generated">
            <a:extLst>
              <a:ext uri="{FF2B5EF4-FFF2-40B4-BE49-F238E27FC236}">
                <a16:creationId xmlns:a16="http://schemas.microsoft.com/office/drawing/2014/main" id="{1CA2493F-25D1-BB88-B598-7D215424DA07}"/>
              </a:ext>
            </a:extLst>
          </p:cNvPr>
          <p:cNvPicPr>
            <a:picLocks noGrp="1" noChangeAspect="1"/>
          </p:cNvPicPr>
          <p:nvPr>
            <p:ph idx="1"/>
          </p:nvPr>
        </p:nvPicPr>
        <p:blipFill>
          <a:blip r:embed="rId2"/>
          <a:stretch>
            <a:fillRect/>
          </a:stretch>
        </p:blipFill>
        <p:spPr>
          <a:xfrm>
            <a:off x="1031392" y="643466"/>
            <a:ext cx="10129215" cy="5571067"/>
          </a:xfrm>
          <a:prstGeom prst="rect">
            <a:avLst/>
          </a:prstGeom>
        </p:spPr>
      </p:pic>
    </p:spTree>
    <p:extLst>
      <p:ext uri="{BB962C8B-B14F-4D97-AF65-F5344CB8AC3E}">
        <p14:creationId xmlns:p14="http://schemas.microsoft.com/office/powerpoint/2010/main" val="2599802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D073016-B734-483B-8953-5BADEE145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0"/>
            <a:ext cx="8157458" cy="6858000"/>
          </a:xfrm>
          <a:prstGeom prst="rect">
            <a:avLst/>
          </a:prstGeom>
          <a:gradFill>
            <a:gsLst>
              <a:gs pos="2000">
                <a:schemeClr val="accent1"/>
              </a:gs>
              <a:gs pos="78000">
                <a:schemeClr val="accent1">
                  <a:lumMod val="50000"/>
                </a:schemeClr>
              </a:gs>
              <a:gs pos="100000">
                <a:srgbClr val="000000">
                  <a:alpha val="85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0A7EAB6-59D3-4325-8DE6-E0CA4009C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4537" y="1839884"/>
            <a:ext cx="8157460" cy="5017687"/>
          </a:xfrm>
          <a:prstGeom prst="rect">
            <a:avLst/>
          </a:prstGeom>
          <a:gradFill>
            <a:gsLst>
              <a:gs pos="0">
                <a:schemeClr val="accent1">
                  <a:lumMod val="60000"/>
                  <a:lumOff val="40000"/>
                  <a:alpha val="30000"/>
                </a:schemeClr>
              </a:gs>
              <a:gs pos="100000">
                <a:srgbClr val="000000">
                  <a:alpha val="4400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63179" y="-33131"/>
            <a:ext cx="6857999" cy="6923403"/>
          </a:xfrm>
          <a:prstGeom prst="rect">
            <a:avLst/>
          </a:prstGeom>
          <a:gradFill>
            <a:gsLst>
              <a:gs pos="56000">
                <a:schemeClr val="accent1">
                  <a:lumMod val="60000"/>
                  <a:lumOff val="40000"/>
                  <a:alpha val="0"/>
                </a:schemeClr>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aper with writing on it&#10;&#10;Description automatically generated">
            <a:extLst>
              <a:ext uri="{FF2B5EF4-FFF2-40B4-BE49-F238E27FC236}">
                <a16:creationId xmlns:a16="http://schemas.microsoft.com/office/drawing/2014/main" id="{D16FA141-AD34-76DD-89AB-FD3D5CD5035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7623" b="33021"/>
          <a:stretch/>
        </p:blipFill>
        <p:spPr>
          <a:xfrm>
            <a:off x="811843" y="457200"/>
            <a:ext cx="10568313" cy="5943600"/>
          </a:xfrm>
          <a:prstGeom prst="rect">
            <a:avLst/>
          </a:prstGeom>
        </p:spPr>
      </p:pic>
    </p:spTree>
    <p:extLst>
      <p:ext uri="{BB962C8B-B14F-4D97-AF65-F5344CB8AC3E}">
        <p14:creationId xmlns:p14="http://schemas.microsoft.com/office/powerpoint/2010/main" val="3329401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paper with writing on it&#10;&#10;Description automatically generated">
            <a:extLst>
              <a:ext uri="{FF2B5EF4-FFF2-40B4-BE49-F238E27FC236}">
                <a16:creationId xmlns:a16="http://schemas.microsoft.com/office/drawing/2014/main" id="{5AC03404-3CD4-4D9B-5E3E-DCF4B3ABCFE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5746"/>
          <a:stretch/>
        </p:blipFill>
        <p:spPr>
          <a:xfrm>
            <a:off x="20" y="1282"/>
            <a:ext cx="12191980" cy="6856718"/>
          </a:xfrm>
          <a:prstGeom prst="rect">
            <a:avLst/>
          </a:prstGeom>
        </p:spPr>
      </p:pic>
    </p:spTree>
    <p:extLst>
      <p:ext uri="{BB962C8B-B14F-4D97-AF65-F5344CB8AC3E}">
        <p14:creationId xmlns:p14="http://schemas.microsoft.com/office/powerpoint/2010/main" val="3791428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piece of paper with writing on it&#10;&#10;Description automatically generated">
            <a:extLst>
              <a:ext uri="{FF2B5EF4-FFF2-40B4-BE49-F238E27FC236}">
                <a16:creationId xmlns:a16="http://schemas.microsoft.com/office/drawing/2014/main" id="{42D4016F-1200-CF56-122C-B5B5898D607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2468"/>
          <a:stretch/>
        </p:blipFill>
        <p:spPr>
          <a:xfrm>
            <a:off x="20" y="1282"/>
            <a:ext cx="12191980" cy="6856718"/>
          </a:xfrm>
          <a:prstGeom prst="rect">
            <a:avLst/>
          </a:prstGeom>
        </p:spPr>
      </p:pic>
    </p:spTree>
    <p:extLst>
      <p:ext uri="{BB962C8B-B14F-4D97-AF65-F5344CB8AC3E}">
        <p14:creationId xmlns:p14="http://schemas.microsoft.com/office/powerpoint/2010/main" val="979560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9" name="Content Placeholder 8" descr="A diagram of a block diagram">
            <a:extLst>
              <a:ext uri="{FF2B5EF4-FFF2-40B4-BE49-F238E27FC236}">
                <a16:creationId xmlns:a16="http://schemas.microsoft.com/office/drawing/2014/main" id="{234DF815-DC89-4962-1840-F723E8463A0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7042"/>
          <a:stretch/>
        </p:blipFill>
        <p:spPr>
          <a:xfrm>
            <a:off x="20" y="1282"/>
            <a:ext cx="12191980" cy="6856718"/>
          </a:xfrm>
          <a:prstGeom prst="rect">
            <a:avLst/>
          </a:prstGeom>
        </p:spPr>
      </p:pic>
    </p:spTree>
    <p:extLst>
      <p:ext uri="{BB962C8B-B14F-4D97-AF65-F5344CB8AC3E}">
        <p14:creationId xmlns:p14="http://schemas.microsoft.com/office/powerpoint/2010/main" val="2993216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TotalTime>
  <Words>404</Words>
  <Application>Microsoft Office PowerPoint</Application>
  <PresentationFormat>Widescreen</PresentationFormat>
  <Paragraphs>19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inter-regular</vt:lpstr>
      <vt:lpstr>Nunito</vt:lpstr>
      <vt:lpstr>Office Theme</vt:lpstr>
      <vt:lpstr>Counters and Registers</vt:lpstr>
      <vt:lpstr>Counter</vt:lpstr>
      <vt:lpstr>Types of counters</vt:lpstr>
      <vt:lpstr>PowerPoint Presentation</vt:lpstr>
      <vt:lpstr>PowerPoint Presentation</vt:lpstr>
      <vt:lpstr>PowerPoint Presentation</vt:lpstr>
      <vt:lpstr>PowerPoint Presentation</vt:lpstr>
      <vt:lpstr>PowerPoint Presentation</vt:lpstr>
      <vt:lpstr>PowerPoint Presentation</vt:lpstr>
      <vt:lpstr>Registers</vt:lpstr>
      <vt:lpstr>Types</vt:lpstr>
      <vt:lpstr>Serial Input Serial Output </vt:lpstr>
      <vt:lpstr>Serial Input Parallel Output </vt:lpstr>
      <vt:lpstr>Parallel Input Serial Output </vt:lpstr>
      <vt:lpstr>Parallel Input Parallel Output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Counters and Registers</dc:title>
  <dc:creator>Arun Singh Bhadwal</dc:creator>
  <cp:lastModifiedBy>Arun Singh Bhadwal</cp:lastModifiedBy>
  <cp:revision>1</cp:revision>
  <dcterms:created xsi:type="dcterms:W3CDTF">2023-08-28T05:27:27Z</dcterms:created>
  <dcterms:modified xsi:type="dcterms:W3CDTF">2023-08-28T08:59:06Z</dcterms:modified>
</cp:coreProperties>
</file>