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C48A2F-3DED-4BA4-ADBB-9B5DC47A8260}" v="6" dt="2023-08-07T09:32:24.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Singh Bhadwal" userId="5194844c-519a-444d-b88a-9bf6f3983e7a" providerId="ADAL" clId="{B9C48A2F-3DED-4BA4-ADBB-9B5DC47A8260}"/>
    <pc:docChg chg="undo custSel addSld delSld modSld">
      <pc:chgData name="Arun Singh Bhadwal" userId="5194844c-519a-444d-b88a-9bf6f3983e7a" providerId="ADAL" clId="{B9C48A2F-3DED-4BA4-ADBB-9B5DC47A8260}" dt="2023-08-07T10:35:17.914" v="121" actId="26606"/>
      <pc:docMkLst>
        <pc:docMk/>
      </pc:docMkLst>
      <pc:sldChg chg="modSp mod">
        <pc:chgData name="Arun Singh Bhadwal" userId="5194844c-519a-444d-b88a-9bf6f3983e7a" providerId="ADAL" clId="{B9C48A2F-3DED-4BA4-ADBB-9B5DC47A8260}" dt="2023-08-07T10:31:39.449" v="102" actId="20577"/>
        <pc:sldMkLst>
          <pc:docMk/>
          <pc:sldMk cId="3243935528" sldId="256"/>
        </pc:sldMkLst>
        <pc:spChg chg="mod">
          <ac:chgData name="Arun Singh Bhadwal" userId="5194844c-519a-444d-b88a-9bf6f3983e7a" providerId="ADAL" clId="{B9C48A2F-3DED-4BA4-ADBB-9B5DC47A8260}" dt="2023-08-07T10:31:39.449" v="102" actId="20577"/>
          <ac:spMkLst>
            <pc:docMk/>
            <pc:sldMk cId="3243935528" sldId="256"/>
            <ac:spMk id="2" creationId="{66538B55-E5DE-56A7-A283-45AC0B07511B}"/>
          </ac:spMkLst>
        </pc:spChg>
      </pc:sldChg>
      <pc:sldChg chg="addSp delSp modSp mod setBg">
        <pc:chgData name="Arun Singh Bhadwal" userId="5194844c-519a-444d-b88a-9bf6f3983e7a" providerId="ADAL" clId="{B9C48A2F-3DED-4BA4-ADBB-9B5DC47A8260}" dt="2023-08-07T07:56:40.995" v="5" actId="26606"/>
        <pc:sldMkLst>
          <pc:docMk/>
          <pc:sldMk cId="4059135976" sldId="260"/>
        </pc:sldMkLst>
        <pc:spChg chg="mod">
          <ac:chgData name="Arun Singh Bhadwal" userId="5194844c-519a-444d-b88a-9bf6f3983e7a" providerId="ADAL" clId="{B9C48A2F-3DED-4BA4-ADBB-9B5DC47A8260}" dt="2023-08-07T07:56:40.995" v="5" actId="26606"/>
          <ac:spMkLst>
            <pc:docMk/>
            <pc:sldMk cId="4059135976" sldId="260"/>
            <ac:spMk id="2" creationId="{3C7F8B53-5208-CBD3-5FB8-D4D7952352CE}"/>
          </ac:spMkLst>
        </pc:spChg>
        <pc:spChg chg="mod">
          <ac:chgData name="Arun Singh Bhadwal" userId="5194844c-519a-444d-b88a-9bf6f3983e7a" providerId="ADAL" clId="{B9C48A2F-3DED-4BA4-ADBB-9B5DC47A8260}" dt="2023-08-07T07:56:40.995" v="5" actId="26606"/>
          <ac:spMkLst>
            <pc:docMk/>
            <pc:sldMk cId="4059135976" sldId="260"/>
            <ac:spMk id="3" creationId="{F6DF3970-642E-F075-596D-12270FF406C5}"/>
          </ac:spMkLst>
        </pc:spChg>
        <pc:spChg chg="add del">
          <ac:chgData name="Arun Singh Bhadwal" userId="5194844c-519a-444d-b88a-9bf6f3983e7a" providerId="ADAL" clId="{B9C48A2F-3DED-4BA4-ADBB-9B5DC47A8260}" dt="2023-08-07T07:56:37.941" v="2" actId="26606"/>
          <ac:spMkLst>
            <pc:docMk/>
            <pc:sldMk cId="4059135976" sldId="260"/>
            <ac:spMk id="10" creationId="{F13C74B1-5B17-4795-BED0-7140497B445A}"/>
          </ac:spMkLst>
        </pc:spChg>
        <pc:spChg chg="add del">
          <ac:chgData name="Arun Singh Bhadwal" userId="5194844c-519a-444d-b88a-9bf6f3983e7a" providerId="ADAL" clId="{B9C48A2F-3DED-4BA4-ADBB-9B5DC47A8260}" dt="2023-08-07T07:56:37.941" v="2" actId="26606"/>
          <ac:spMkLst>
            <pc:docMk/>
            <pc:sldMk cId="4059135976" sldId="260"/>
            <ac:spMk id="12" creationId="{D4974D33-8DC5-464E-8C6D-BE58F0669C17}"/>
          </ac:spMkLst>
        </pc:spChg>
        <pc:spChg chg="add del">
          <ac:chgData name="Arun Singh Bhadwal" userId="5194844c-519a-444d-b88a-9bf6f3983e7a" providerId="ADAL" clId="{B9C48A2F-3DED-4BA4-ADBB-9B5DC47A8260}" dt="2023-08-07T07:56:40.979" v="4" actId="26606"/>
          <ac:spMkLst>
            <pc:docMk/>
            <pc:sldMk cId="4059135976" sldId="260"/>
            <ac:spMk id="14" creationId="{AF6CB648-9554-488A-B457-99CAAD1DA528}"/>
          </ac:spMkLst>
        </pc:spChg>
        <pc:spChg chg="add del">
          <ac:chgData name="Arun Singh Bhadwal" userId="5194844c-519a-444d-b88a-9bf6f3983e7a" providerId="ADAL" clId="{B9C48A2F-3DED-4BA4-ADBB-9B5DC47A8260}" dt="2023-08-07T07:56:40.979" v="4" actId="26606"/>
          <ac:spMkLst>
            <pc:docMk/>
            <pc:sldMk cId="4059135976" sldId="260"/>
            <ac:spMk id="15" creationId="{E3ADCBE7-9330-1CDA-00EB-CDD12DB722FF}"/>
          </ac:spMkLst>
        </pc:spChg>
        <pc:spChg chg="add">
          <ac:chgData name="Arun Singh Bhadwal" userId="5194844c-519a-444d-b88a-9bf6f3983e7a" providerId="ADAL" clId="{B9C48A2F-3DED-4BA4-ADBB-9B5DC47A8260}" dt="2023-08-07T07:56:40.995" v="5" actId="26606"/>
          <ac:spMkLst>
            <pc:docMk/>
            <pc:sldMk cId="4059135976" sldId="260"/>
            <ac:spMk id="16" creationId="{3873B707-463F-40B0-8227-E8CC6C67EB25}"/>
          </ac:spMkLst>
        </pc:spChg>
        <pc:spChg chg="add">
          <ac:chgData name="Arun Singh Bhadwal" userId="5194844c-519a-444d-b88a-9bf6f3983e7a" providerId="ADAL" clId="{B9C48A2F-3DED-4BA4-ADBB-9B5DC47A8260}" dt="2023-08-07T07:56:40.995" v="5" actId="26606"/>
          <ac:spMkLst>
            <pc:docMk/>
            <pc:sldMk cId="4059135976" sldId="260"/>
            <ac:spMk id="17" creationId="{201CC55D-ED54-4C5C-95E6-10947BD1103B}"/>
          </ac:spMkLst>
        </pc:spChg>
        <pc:spChg chg="add">
          <ac:chgData name="Arun Singh Bhadwal" userId="5194844c-519a-444d-b88a-9bf6f3983e7a" providerId="ADAL" clId="{B9C48A2F-3DED-4BA4-ADBB-9B5DC47A8260}" dt="2023-08-07T07:56:40.995" v="5" actId="26606"/>
          <ac:spMkLst>
            <pc:docMk/>
            <pc:sldMk cId="4059135976" sldId="260"/>
            <ac:spMk id="18" creationId="{C13237C8-E62C-4F0D-A318-BD6FB6C2D138}"/>
          </ac:spMkLst>
        </pc:spChg>
        <pc:spChg chg="add">
          <ac:chgData name="Arun Singh Bhadwal" userId="5194844c-519a-444d-b88a-9bf6f3983e7a" providerId="ADAL" clId="{B9C48A2F-3DED-4BA4-ADBB-9B5DC47A8260}" dt="2023-08-07T07:56:40.995" v="5" actId="26606"/>
          <ac:spMkLst>
            <pc:docMk/>
            <pc:sldMk cId="4059135976" sldId="260"/>
            <ac:spMk id="20" creationId="{19C9EAEA-39D0-4B0E-A0EB-51E7B26740B1}"/>
          </ac:spMkLst>
        </pc:spChg>
        <pc:grpChg chg="add">
          <ac:chgData name="Arun Singh Bhadwal" userId="5194844c-519a-444d-b88a-9bf6f3983e7a" providerId="ADAL" clId="{B9C48A2F-3DED-4BA4-ADBB-9B5DC47A8260}" dt="2023-08-07T07:56:40.995" v="5" actId="26606"/>
          <ac:grpSpMkLst>
            <pc:docMk/>
            <pc:sldMk cId="4059135976" sldId="260"/>
            <ac:grpSpMk id="19" creationId="{1DE889C7-FAD6-4397-98E2-05D503484459}"/>
          </ac:grpSpMkLst>
        </pc:grpChg>
        <pc:picChg chg="add mod">
          <ac:chgData name="Arun Singh Bhadwal" userId="5194844c-519a-444d-b88a-9bf6f3983e7a" providerId="ADAL" clId="{B9C48A2F-3DED-4BA4-ADBB-9B5DC47A8260}" dt="2023-08-07T07:56:40.995" v="5" actId="26606"/>
          <ac:picMkLst>
            <pc:docMk/>
            <pc:sldMk cId="4059135976" sldId="260"/>
            <ac:picMk id="5" creationId="{0630E234-816F-E705-C137-AD544547E6C2}"/>
          </ac:picMkLst>
        </pc:picChg>
      </pc:sldChg>
      <pc:sldChg chg="addSp modSp mod setBg">
        <pc:chgData name="Arun Singh Bhadwal" userId="5194844c-519a-444d-b88a-9bf6f3983e7a" providerId="ADAL" clId="{B9C48A2F-3DED-4BA4-ADBB-9B5DC47A8260}" dt="2023-08-07T07:59:13.246" v="9" actId="962"/>
        <pc:sldMkLst>
          <pc:docMk/>
          <pc:sldMk cId="81709121" sldId="261"/>
        </pc:sldMkLst>
        <pc:spChg chg="mod">
          <ac:chgData name="Arun Singh Bhadwal" userId="5194844c-519a-444d-b88a-9bf6f3983e7a" providerId="ADAL" clId="{B9C48A2F-3DED-4BA4-ADBB-9B5DC47A8260}" dt="2023-08-07T07:59:06.646" v="7" actId="26606"/>
          <ac:spMkLst>
            <pc:docMk/>
            <pc:sldMk cId="81709121" sldId="261"/>
            <ac:spMk id="2" creationId="{1D3E7555-6AD9-829E-1454-2720C6192119}"/>
          </ac:spMkLst>
        </pc:spChg>
        <pc:spChg chg="mod">
          <ac:chgData name="Arun Singh Bhadwal" userId="5194844c-519a-444d-b88a-9bf6f3983e7a" providerId="ADAL" clId="{B9C48A2F-3DED-4BA4-ADBB-9B5DC47A8260}" dt="2023-08-07T07:59:06.646" v="7" actId="26606"/>
          <ac:spMkLst>
            <pc:docMk/>
            <pc:sldMk cId="81709121" sldId="261"/>
            <ac:spMk id="3" creationId="{0BC2BAF5-C845-7D08-E5A4-569A85882882}"/>
          </ac:spMkLst>
        </pc:spChg>
        <pc:spChg chg="add">
          <ac:chgData name="Arun Singh Bhadwal" userId="5194844c-519a-444d-b88a-9bf6f3983e7a" providerId="ADAL" clId="{B9C48A2F-3DED-4BA4-ADBB-9B5DC47A8260}" dt="2023-08-07T07:59:06.646" v="7" actId="26606"/>
          <ac:spMkLst>
            <pc:docMk/>
            <pc:sldMk cId="81709121" sldId="261"/>
            <ac:spMk id="10" creationId="{DBC6133C-0615-4CE4-9132-37E609A9BDFA}"/>
          </ac:spMkLst>
        </pc:spChg>
        <pc:spChg chg="add">
          <ac:chgData name="Arun Singh Bhadwal" userId="5194844c-519a-444d-b88a-9bf6f3983e7a" providerId="ADAL" clId="{B9C48A2F-3DED-4BA4-ADBB-9B5DC47A8260}" dt="2023-08-07T07:59:06.646" v="7" actId="26606"/>
          <ac:spMkLst>
            <pc:docMk/>
            <pc:sldMk cId="81709121" sldId="261"/>
            <ac:spMk id="12" creationId="{169CC832-2974-4E8D-90ED-3E2941BA7336}"/>
          </ac:spMkLst>
        </pc:spChg>
        <pc:spChg chg="add">
          <ac:chgData name="Arun Singh Bhadwal" userId="5194844c-519a-444d-b88a-9bf6f3983e7a" providerId="ADAL" clId="{B9C48A2F-3DED-4BA4-ADBB-9B5DC47A8260}" dt="2023-08-07T07:59:06.646" v="7" actId="26606"/>
          <ac:spMkLst>
            <pc:docMk/>
            <pc:sldMk cId="81709121" sldId="261"/>
            <ac:spMk id="14" creationId="{55222F96-971A-4F90-B841-6BAB416C7AC1}"/>
          </ac:spMkLst>
        </pc:spChg>
        <pc:spChg chg="add">
          <ac:chgData name="Arun Singh Bhadwal" userId="5194844c-519a-444d-b88a-9bf6f3983e7a" providerId="ADAL" clId="{B9C48A2F-3DED-4BA4-ADBB-9B5DC47A8260}" dt="2023-08-07T07:59:06.646" v="7" actId="26606"/>
          <ac:spMkLst>
            <pc:docMk/>
            <pc:sldMk cId="81709121" sldId="261"/>
            <ac:spMk id="16" creationId="{08980754-6F4B-43C9-B9BE-127B6BED6586}"/>
          </ac:spMkLst>
        </pc:spChg>
        <pc:spChg chg="add">
          <ac:chgData name="Arun Singh Bhadwal" userId="5194844c-519a-444d-b88a-9bf6f3983e7a" providerId="ADAL" clId="{B9C48A2F-3DED-4BA4-ADBB-9B5DC47A8260}" dt="2023-08-07T07:59:06.646" v="7" actId="26606"/>
          <ac:spMkLst>
            <pc:docMk/>
            <pc:sldMk cId="81709121" sldId="261"/>
            <ac:spMk id="18" creationId="{2C1BBA94-3F40-40AA-8BB9-E69E25E537C1}"/>
          </ac:spMkLst>
        </pc:spChg>
        <pc:picChg chg="add mod">
          <ac:chgData name="Arun Singh Bhadwal" userId="5194844c-519a-444d-b88a-9bf6f3983e7a" providerId="ADAL" clId="{B9C48A2F-3DED-4BA4-ADBB-9B5DC47A8260}" dt="2023-08-07T07:59:13.246" v="9" actId="962"/>
          <ac:picMkLst>
            <pc:docMk/>
            <pc:sldMk cId="81709121" sldId="261"/>
            <ac:picMk id="5" creationId="{43060ACA-3424-A282-D63A-E407D6BBB99F}"/>
          </ac:picMkLst>
        </pc:picChg>
      </pc:sldChg>
      <pc:sldChg chg="addSp delSp modSp mod setBg">
        <pc:chgData name="Arun Singh Bhadwal" userId="5194844c-519a-444d-b88a-9bf6f3983e7a" providerId="ADAL" clId="{B9C48A2F-3DED-4BA4-ADBB-9B5DC47A8260}" dt="2023-08-07T08:00:59.427" v="27" actId="962"/>
        <pc:sldMkLst>
          <pc:docMk/>
          <pc:sldMk cId="3089542899" sldId="262"/>
        </pc:sldMkLst>
        <pc:spChg chg="mod">
          <ac:chgData name="Arun Singh Bhadwal" userId="5194844c-519a-444d-b88a-9bf6f3983e7a" providerId="ADAL" clId="{B9C48A2F-3DED-4BA4-ADBB-9B5DC47A8260}" dt="2023-08-07T08:00:55.623" v="25" actId="26606"/>
          <ac:spMkLst>
            <pc:docMk/>
            <pc:sldMk cId="3089542899" sldId="262"/>
            <ac:spMk id="2" creationId="{02E6ACEF-C6EF-96EC-B46B-F03FBF484E50}"/>
          </ac:spMkLst>
        </pc:spChg>
        <pc:spChg chg="mod">
          <ac:chgData name="Arun Singh Bhadwal" userId="5194844c-519a-444d-b88a-9bf6f3983e7a" providerId="ADAL" clId="{B9C48A2F-3DED-4BA4-ADBB-9B5DC47A8260}" dt="2023-08-07T08:00:55.623" v="25" actId="26606"/>
          <ac:spMkLst>
            <pc:docMk/>
            <pc:sldMk cId="3089542899" sldId="262"/>
            <ac:spMk id="3" creationId="{DC6AAE70-0C5A-A247-D076-2C2CC89A5618}"/>
          </ac:spMkLst>
        </pc:spChg>
        <pc:spChg chg="add del">
          <ac:chgData name="Arun Singh Bhadwal" userId="5194844c-519a-444d-b88a-9bf6f3983e7a" providerId="ADAL" clId="{B9C48A2F-3DED-4BA4-ADBB-9B5DC47A8260}" dt="2023-08-07T08:00:32.970" v="12" actId="26606"/>
          <ac:spMkLst>
            <pc:docMk/>
            <pc:sldMk cId="3089542899" sldId="262"/>
            <ac:spMk id="10" creationId="{2F687420-BEB4-45CD-8226-339BE553B8E6}"/>
          </ac:spMkLst>
        </pc:spChg>
        <pc:spChg chg="add del">
          <ac:chgData name="Arun Singh Bhadwal" userId="5194844c-519a-444d-b88a-9bf6f3983e7a" providerId="ADAL" clId="{B9C48A2F-3DED-4BA4-ADBB-9B5DC47A8260}" dt="2023-08-07T08:00:32.970" v="12" actId="26606"/>
          <ac:spMkLst>
            <pc:docMk/>
            <pc:sldMk cId="3089542899" sldId="262"/>
            <ac:spMk id="12" creationId="{169CC832-2974-4E8D-90ED-3E2941BA7336}"/>
          </ac:spMkLst>
        </pc:spChg>
        <pc:spChg chg="add del">
          <ac:chgData name="Arun Singh Bhadwal" userId="5194844c-519a-444d-b88a-9bf6f3983e7a" providerId="ADAL" clId="{B9C48A2F-3DED-4BA4-ADBB-9B5DC47A8260}" dt="2023-08-07T08:00:32.970" v="12" actId="26606"/>
          <ac:spMkLst>
            <pc:docMk/>
            <pc:sldMk cId="3089542899" sldId="262"/>
            <ac:spMk id="14" creationId="{55222F96-971A-4F90-B841-6BAB416C7AC1}"/>
          </ac:spMkLst>
        </pc:spChg>
        <pc:spChg chg="add del">
          <ac:chgData name="Arun Singh Bhadwal" userId="5194844c-519a-444d-b88a-9bf6f3983e7a" providerId="ADAL" clId="{B9C48A2F-3DED-4BA4-ADBB-9B5DC47A8260}" dt="2023-08-07T08:00:32.970" v="12" actId="26606"/>
          <ac:spMkLst>
            <pc:docMk/>
            <pc:sldMk cId="3089542899" sldId="262"/>
            <ac:spMk id="16" creationId="{08980754-6F4B-43C9-B9BE-127B6BED6586}"/>
          </ac:spMkLst>
        </pc:spChg>
        <pc:spChg chg="add del">
          <ac:chgData name="Arun Singh Bhadwal" userId="5194844c-519a-444d-b88a-9bf6f3983e7a" providerId="ADAL" clId="{B9C48A2F-3DED-4BA4-ADBB-9B5DC47A8260}" dt="2023-08-07T08:00:55.609" v="24" actId="26606"/>
          <ac:spMkLst>
            <pc:docMk/>
            <pc:sldMk cId="3089542899" sldId="262"/>
            <ac:spMk id="17" creationId="{D5B0017B-2ECA-49AF-B397-DC140825DF8D}"/>
          </ac:spMkLst>
        </pc:spChg>
        <pc:spChg chg="add del">
          <ac:chgData name="Arun Singh Bhadwal" userId="5194844c-519a-444d-b88a-9bf6f3983e7a" providerId="ADAL" clId="{B9C48A2F-3DED-4BA4-ADBB-9B5DC47A8260}" dt="2023-08-07T08:00:32.970" v="12" actId="26606"/>
          <ac:spMkLst>
            <pc:docMk/>
            <pc:sldMk cId="3089542899" sldId="262"/>
            <ac:spMk id="18" creationId="{2C1BBA94-3F40-40AA-8BB9-E69E25E537C1}"/>
          </ac:spMkLst>
        </pc:spChg>
        <pc:spChg chg="add del">
          <ac:chgData name="Arun Singh Bhadwal" userId="5194844c-519a-444d-b88a-9bf6f3983e7a" providerId="ADAL" clId="{B9C48A2F-3DED-4BA4-ADBB-9B5DC47A8260}" dt="2023-08-07T08:00:55.609" v="24" actId="26606"/>
          <ac:spMkLst>
            <pc:docMk/>
            <pc:sldMk cId="3089542899" sldId="262"/>
            <ac:spMk id="19" creationId="{70E96339-907C-46C3-99AC-31179B6F0EBD}"/>
          </ac:spMkLst>
        </pc:spChg>
        <pc:spChg chg="add del">
          <ac:chgData name="Arun Singh Bhadwal" userId="5194844c-519a-444d-b88a-9bf6f3983e7a" providerId="ADAL" clId="{B9C48A2F-3DED-4BA4-ADBB-9B5DC47A8260}" dt="2023-08-07T08:00:37.426" v="14" actId="26606"/>
          <ac:spMkLst>
            <pc:docMk/>
            <pc:sldMk cId="3089542899" sldId="262"/>
            <ac:spMk id="20" creationId="{04812C46-200A-4DEB-A05E-3ED6C68C2387}"/>
          </ac:spMkLst>
        </pc:spChg>
        <pc:spChg chg="add del">
          <ac:chgData name="Arun Singh Bhadwal" userId="5194844c-519a-444d-b88a-9bf6f3983e7a" providerId="ADAL" clId="{B9C48A2F-3DED-4BA4-ADBB-9B5DC47A8260}" dt="2023-08-07T08:00:37.426" v="14" actId="26606"/>
          <ac:spMkLst>
            <pc:docMk/>
            <pc:sldMk cId="3089542899" sldId="262"/>
            <ac:spMk id="21" creationId="{D1EA859B-E555-4109-94F3-6700E046E008}"/>
          </ac:spMkLst>
        </pc:spChg>
        <pc:spChg chg="add del">
          <ac:chgData name="Arun Singh Bhadwal" userId="5194844c-519a-444d-b88a-9bf6f3983e7a" providerId="ADAL" clId="{B9C48A2F-3DED-4BA4-ADBB-9B5DC47A8260}" dt="2023-08-07T08:00:39.814" v="16" actId="26606"/>
          <ac:spMkLst>
            <pc:docMk/>
            <pc:sldMk cId="3089542899" sldId="262"/>
            <ac:spMk id="23" creationId="{201CC55D-ED54-4C5C-95E6-10947BD1103B}"/>
          </ac:spMkLst>
        </pc:spChg>
        <pc:spChg chg="add del">
          <ac:chgData name="Arun Singh Bhadwal" userId="5194844c-519a-444d-b88a-9bf6f3983e7a" providerId="ADAL" clId="{B9C48A2F-3DED-4BA4-ADBB-9B5DC47A8260}" dt="2023-08-07T08:00:39.814" v="16" actId="26606"/>
          <ac:spMkLst>
            <pc:docMk/>
            <pc:sldMk cId="3089542899" sldId="262"/>
            <ac:spMk id="26" creationId="{3873B707-463F-40B0-8227-E8CC6C67EB25}"/>
          </ac:spMkLst>
        </pc:spChg>
        <pc:spChg chg="add del">
          <ac:chgData name="Arun Singh Bhadwal" userId="5194844c-519a-444d-b88a-9bf6f3983e7a" providerId="ADAL" clId="{B9C48A2F-3DED-4BA4-ADBB-9B5DC47A8260}" dt="2023-08-07T08:00:39.814" v="16" actId="26606"/>
          <ac:spMkLst>
            <pc:docMk/>
            <pc:sldMk cId="3089542899" sldId="262"/>
            <ac:spMk id="27" creationId="{C13237C8-E62C-4F0D-A318-BD6FB6C2D138}"/>
          </ac:spMkLst>
        </pc:spChg>
        <pc:spChg chg="add del">
          <ac:chgData name="Arun Singh Bhadwal" userId="5194844c-519a-444d-b88a-9bf6f3983e7a" providerId="ADAL" clId="{B9C48A2F-3DED-4BA4-ADBB-9B5DC47A8260}" dt="2023-08-07T08:00:39.814" v="16" actId="26606"/>
          <ac:spMkLst>
            <pc:docMk/>
            <pc:sldMk cId="3089542899" sldId="262"/>
            <ac:spMk id="28" creationId="{19C9EAEA-39D0-4B0E-A0EB-51E7B26740B1}"/>
          </ac:spMkLst>
        </pc:spChg>
        <pc:spChg chg="add del">
          <ac:chgData name="Arun Singh Bhadwal" userId="5194844c-519a-444d-b88a-9bf6f3983e7a" providerId="ADAL" clId="{B9C48A2F-3DED-4BA4-ADBB-9B5DC47A8260}" dt="2023-08-07T08:00:43.560" v="18" actId="26606"/>
          <ac:spMkLst>
            <pc:docMk/>
            <pc:sldMk cId="3089542899" sldId="262"/>
            <ac:spMk id="30" creationId="{45D37F4E-DDB4-456B-97E0-9937730A039F}"/>
          </ac:spMkLst>
        </pc:spChg>
        <pc:spChg chg="add del">
          <ac:chgData name="Arun Singh Bhadwal" userId="5194844c-519a-444d-b88a-9bf6f3983e7a" providerId="ADAL" clId="{B9C48A2F-3DED-4BA4-ADBB-9B5DC47A8260}" dt="2023-08-07T08:00:43.560" v="18" actId="26606"/>
          <ac:spMkLst>
            <pc:docMk/>
            <pc:sldMk cId="3089542899" sldId="262"/>
            <ac:spMk id="31" creationId="{B2DD41CD-8F47-4F56-AD12-4E2FF7696987}"/>
          </ac:spMkLst>
        </pc:spChg>
        <pc:spChg chg="add del">
          <ac:chgData name="Arun Singh Bhadwal" userId="5194844c-519a-444d-b88a-9bf6f3983e7a" providerId="ADAL" clId="{B9C48A2F-3DED-4BA4-ADBB-9B5DC47A8260}" dt="2023-08-07T08:00:46.186" v="20" actId="26606"/>
          <ac:spMkLst>
            <pc:docMk/>
            <pc:sldMk cId="3089542899" sldId="262"/>
            <ac:spMk id="33" creationId="{058A14AF-9FB5-4CC7-BA35-E8E85D3EDF0E}"/>
          </ac:spMkLst>
        </pc:spChg>
        <pc:spChg chg="add del">
          <ac:chgData name="Arun Singh Bhadwal" userId="5194844c-519a-444d-b88a-9bf6f3983e7a" providerId="ADAL" clId="{B9C48A2F-3DED-4BA4-ADBB-9B5DC47A8260}" dt="2023-08-07T08:00:46.186" v="20" actId="26606"/>
          <ac:spMkLst>
            <pc:docMk/>
            <pc:sldMk cId="3089542899" sldId="262"/>
            <ac:spMk id="34" creationId="{3A9A4357-BD1D-4622-A4FE-766E6AB8DE84}"/>
          </ac:spMkLst>
        </pc:spChg>
        <pc:spChg chg="add del">
          <ac:chgData name="Arun Singh Bhadwal" userId="5194844c-519a-444d-b88a-9bf6f3983e7a" providerId="ADAL" clId="{B9C48A2F-3DED-4BA4-ADBB-9B5DC47A8260}" dt="2023-08-07T08:00:46.186" v="20" actId="26606"/>
          <ac:spMkLst>
            <pc:docMk/>
            <pc:sldMk cId="3089542899" sldId="262"/>
            <ac:spMk id="35" creationId="{E659831F-0D9A-4C63-9EBB-8435B85A440F}"/>
          </ac:spMkLst>
        </pc:spChg>
        <pc:spChg chg="add del">
          <ac:chgData name="Arun Singh Bhadwal" userId="5194844c-519a-444d-b88a-9bf6f3983e7a" providerId="ADAL" clId="{B9C48A2F-3DED-4BA4-ADBB-9B5DC47A8260}" dt="2023-08-07T08:00:46.186" v="20" actId="26606"/>
          <ac:spMkLst>
            <pc:docMk/>
            <pc:sldMk cId="3089542899" sldId="262"/>
            <ac:spMk id="36" creationId="{E6995CE5-F890-4ABA-82A2-26507CE8D2A3}"/>
          </ac:spMkLst>
        </pc:spChg>
        <pc:spChg chg="add del">
          <ac:chgData name="Arun Singh Bhadwal" userId="5194844c-519a-444d-b88a-9bf6f3983e7a" providerId="ADAL" clId="{B9C48A2F-3DED-4BA4-ADBB-9B5DC47A8260}" dt="2023-08-07T08:00:49.483" v="22" actId="26606"/>
          <ac:spMkLst>
            <pc:docMk/>
            <pc:sldMk cId="3089542899" sldId="262"/>
            <ac:spMk id="38" creationId="{3ECBE1F1-D69B-4AFA-ABD5-8E41720EF6DE}"/>
          </ac:spMkLst>
        </pc:spChg>
        <pc:spChg chg="add del">
          <ac:chgData name="Arun Singh Bhadwal" userId="5194844c-519a-444d-b88a-9bf6f3983e7a" providerId="ADAL" clId="{B9C48A2F-3DED-4BA4-ADBB-9B5DC47A8260}" dt="2023-08-07T08:00:49.483" v="22" actId="26606"/>
          <ac:spMkLst>
            <pc:docMk/>
            <pc:sldMk cId="3089542899" sldId="262"/>
            <ac:spMk id="39" creationId="{603A6265-E10C-4B85-9C20-E75FCAF9CC63}"/>
          </ac:spMkLst>
        </pc:spChg>
        <pc:spChg chg="add del">
          <ac:chgData name="Arun Singh Bhadwal" userId="5194844c-519a-444d-b88a-9bf6f3983e7a" providerId="ADAL" clId="{B9C48A2F-3DED-4BA4-ADBB-9B5DC47A8260}" dt="2023-08-07T08:00:55.609" v="24" actId="26606"/>
          <ac:spMkLst>
            <pc:docMk/>
            <pc:sldMk cId="3089542899" sldId="262"/>
            <ac:spMk id="41" creationId="{28D31E1B-0407-4223-9642-0B642CBF57D9}"/>
          </ac:spMkLst>
        </pc:spChg>
        <pc:spChg chg="add">
          <ac:chgData name="Arun Singh Bhadwal" userId="5194844c-519a-444d-b88a-9bf6f3983e7a" providerId="ADAL" clId="{B9C48A2F-3DED-4BA4-ADBB-9B5DC47A8260}" dt="2023-08-07T08:00:55.623" v="25" actId="26606"/>
          <ac:spMkLst>
            <pc:docMk/>
            <pc:sldMk cId="3089542899" sldId="262"/>
            <ac:spMk id="46" creationId="{201CC55D-ED54-4C5C-95E6-10947BD1103B}"/>
          </ac:spMkLst>
        </pc:spChg>
        <pc:spChg chg="add">
          <ac:chgData name="Arun Singh Bhadwal" userId="5194844c-519a-444d-b88a-9bf6f3983e7a" providerId="ADAL" clId="{B9C48A2F-3DED-4BA4-ADBB-9B5DC47A8260}" dt="2023-08-07T08:00:55.623" v="25" actId="26606"/>
          <ac:spMkLst>
            <pc:docMk/>
            <pc:sldMk cId="3089542899" sldId="262"/>
            <ac:spMk id="50" creationId="{3873B707-463F-40B0-8227-E8CC6C67EB25}"/>
          </ac:spMkLst>
        </pc:spChg>
        <pc:spChg chg="add">
          <ac:chgData name="Arun Singh Bhadwal" userId="5194844c-519a-444d-b88a-9bf6f3983e7a" providerId="ADAL" clId="{B9C48A2F-3DED-4BA4-ADBB-9B5DC47A8260}" dt="2023-08-07T08:00:55.623" v="25" actId="26606"/>
          <ac:spMkLst>
            <pc:docMk/>
            <pc:sldMk cId="3089542899" sldId="262"/>
            <ac:spMk id="51" creationId="{C13237C8-E62C-4F0D-A318-BD6FB6C2D138}"/>
          </ac:spMkLst>
        </pc:spChg>
        <pc:spChg chg="add">
          <ac:chgData name="Arun Singh Bhadwal" userId="5194844c-519a-444d-b88a-9bf6f3983e7a" providerId="ADAL" clId="{B9C48A2F-3DED-4BA4-ADBB-9B5DC47A8260}" dt="2023-08-07T08:00:55.623" v="25" actId="26606"/>
          <ac:spMkLst>
            <pc:docMk/>
            <pc:sldMk cId="3089542899" sldId="262"/>
            <ac:spMk id="52" creationId="{19C9EAEA-39D0-4B0E-A0EB-51E7B26740B1}"/>
          </ac:spMkLst>
        </pc:spChg>
        <pc:grpChg chg="add del">
          <ac:chgData name="Arun Singh Bhadwal" userId="5194844c-519a-444d-b88a-9bf6f3983e7a" providerId="ADAL" clId="{B9C48A2F-3DED-4BA4-ADBB-9B5DC47A8260}" dt="2023-08-07T08:00:39.814" v="16" actId="26606"/>
          <ac:grpSpMkLst>
            <pc:docMk/>
            <pc:sldMk cId="3089542899" sldId="262"/>
            <ac:grpSpMk id="24" creationId="{1DE889C7-FAD6-4397-98E2-05D503484459}"/>
          </ac:grpSpMkLst>
        </pc:grpChg>
        <pc:grpChg chg="add del">
          <ac:chgData name="Arun Singh Bhadwal" userId="5194844c-519a-444d-b88a-9bf6f3983e7a" providerId="ADAL" clId="{B9C48A2F-3DED-4BA4-ADBB-9B5DC47A8260}" dt="2023-08-07T08:00:55.609" v="24" actId="26606"/>
          <ac:grpSpMkLst>
            <pc:docMk/>
            <pc:sldMk cId="3089542899" sldId="262"/>
            <ac:grpSpMk id="42" creationId="{AE1C45F0-260A-458C-96ED-C1F6D2151219}"/>
          </ac:grpSpMkLst>
        </pc:grpChg>
        <pc:grpChg chg="add">
          <ac:chgData name="Arun Singh Bhadwal" userId="5194844c-519a-444d-b88a-9bf6f3983e7a" providerId="ADAL" clId="{B9C48A2F-3DED-4BA4-ADBB-9B5DC47A8260}" dt="2023-08-07T08:00:55.623" v="25" actId="26606"/>
          <ac:grpSpMkLst>
            <pc:docMk/>
            <pc:sldMk cId="3089542899" sldId="262"/>
            <ac:grpSpMk id="47" creationId="{1DE889C7-FAD6-4397-98E2-05D503484459}"/>
          </ac:grpSpMkLst>
        </pc:grpChg>
        <pc:picChg chg="add mod ord">
          <ac:chgData name="Arun Singh Bhadwal" userId="5194844c-519a-444d-b88a-9bf6f3983e7a" providerId="ADAL" clId="{B9C48A2F-3DED-4BA4-ADBB-9B5DC47A8260}" dt="2023-08-07T08:00:59.427" v="27" actId="962"/>
          <ac:picMkLst>
            <pc:docMk/>
            <pc:sldMk cId="3089542899" sldId="262"/>
            <ac:picMk id="5" creationId="{2C0FBE1E-FD45-E273-9F4A-9E7907CB59FA}"/>
          </ac:picMkLst>
        </pc:picChg>
        <pc:cxnChg chg="add del">
          <ac:chgData name="Arun Singh Bhadwal" userId="5194844c-519a-444d-b88a-9bf6f3983e7a" providerId="ADAL" clId="{B9C48A2F-3DED-4BA4-ADBB-9B5DC47A8260}" dt="2023-08-07T08:00:55.609" v="24" actId="26606"/>
          <ac:cxnSpMkLst>
            <pc:docMk/>
            <pc:sldMk cId="3089542899" sldId="262"/>
            <ac:cxnSpMk id="44" creationId="{6CF1BAF6-AD41-4082-B212-8A1F9A2E8779}"/>
          </ac:cxnSpMkLst>
        </pc:cxnChg>
      </pc:sldChg>
      <pc:sldChg chg="addSp delSp modSp mod setBg">
        <pc:chgData name="Arun Singh Bhadwal" userId="5194844c-519a-444d-b88a-9bf6f3983e7a" providerId="ADAL" clId="{B9C48A2F-3DED-4BA4-ADBB-9B5DC47A8260}" dt="2023-08-07T08:01:25.405" v="32" actId="26606"/>
        <pc:sldMkLst>
          <pc:docMk/>
          <pc:sldMk cId="1504290282" sldId="263"/>
        </pc:sldMkLst>
        <pc:spChg chg="add del">
          <ac:chgData name="Arun Singh Bhadwal" userId="5194844c-519a-444d-b88a-9bf6f3983e7a" providerId="ADAL" clId="{B9C48A2F-3DED-4BA4-ADBB-9B5DC47A8260}" dt="2023-08-07T08:01:22.724" v="29" actId="26606"/>
          <ac:spMkLst>
            <pc:docMk/>
            <pc:sldMk cId="1504290282" sldId="263"/>
            <ac:spMk id="9" creationId="{F3060C83-F051-4F0E-ABAD-AA0DFC48B218}"/>
          </ac:spMkLst>
        </pc:spChg>
        <pc:spChg chg="add del">
          <ac:chgData name="Arun Singh Bhadwal" userId="5194844c-519a-444d-b88a-9bf6f3983e7a" providerId="ADAL" clId="{B9C48A2F-3DED-4BA4-ADBB-9B5DC47A8260}" dt="2023-08-07T08:01:22.724" v="29" actId="26606"/>
          <ac:spMkLst>
            <pc:docMk/>
            <pc:sldMk cId="1504290282" sldId="263"/>
            <ac:spMk id="11" creationId="{83C98ABE-055B-441F-B07E-44F97F083C39}"/>
          </ac:spMkLst>
        </pc:spChg>
        <pc:spChg chg="add del">
          <ac:chgData name="Arun Singh Bhadwal" userId="5194844c-519a-444d-b88a-9bf6f3983e7a" providerId="ADAL" clId="{B9C48A2F-3DED-4BA4-ADBB-9B5DC47A8260}" dt="2023-08-07T08:01:22.724" v="29" actId="26606"/>
          <ac:spMkLst>
            <pc:docMk/>
            <pc:sldMk cId="1504290282" sldId="263"/>
            <ac:spMk id="13" creationId="{29FDB030-9B49-4CED-8CCD-4D99382388AC}"/>
          </ac:spMkLst>
        </pc:spChg>
        <pc:spChg chg="add del">
          <ac:chgData name="Arun Singh Bhadwal" userId="5194844c-519a-444d-b88a-9bf6f3983e7a" providerId="ADAL" clId="{B9C48A2F-3DED-4BA4-ADBB-9B5DC47A8260}" dt="2023-08-07T08:01:22.724" v="29" actId="26606"/>
          <ac:spMkLst>
            <pc:docMk/>
            <pc:sldMk cId="1504290282" sldId="263"/>
            <ac:spMk id="15" creationId="{3783CA14-24A1-485C-8B30-D6A5D87987AD}"/>
          </ac:spMkLst>
        </pc:spChg>
        <pc:spChg chg="add del">
          <ac:chgData name="Arun Singh Bhadwal" userId="5194844c-519a-444d-b88a-9bf6f3983e7a" providerId="ADAL" clId="{B9C48A2F-3DED-4BA4-ADBB-9B5DC47A8260}" dt="2023-08-07T08:01:22.724" v="29" actId="26606"/>
          <ac:spMkLst>
            <pc:docMk/>
            <pc:sldMk cId="1504290282" sldId="263"/>
            <ac:spMk id="17" creationId="{9A97C86A-04D6-40F7-AE84-31AB43E6A846}"/>
          </ac:spMkLst>
        </pc:spChg>
        <pc:spChg chg="add del">
          <ac:chgData name="Arun Singh Bhadwal" userId="5194844c-519a-444d-b88a-9bf6f3983e7a" providerId="ADAL" clId="{B9C48A2F-3DED-4BA4-ADBB-9B5DC47A8260}" dt="2023-08-07T08:01:22.724" v="29" actId="26606"/>
          <ac:spMkLst>
            <pc:docMk/>
            <pc:sldMk cId="1504290282" sldId="263"/>
            <ac:spMk id="19" creationId="{FF9F2414-84E8-453E-B1F3-389FDE8192D9}"/>
          </ac:spMkLst>
        </pc:spChg>
        <pc:spChg chg="add del">
          <ac:chgData name="Arun Singh Bhadwal" userId="5194844c-519a-444d-b88a-9bf6f3983e7a" providerId="ADAL" clId="{B9C48A2F-3DED-4BA4-ADBB-9B5DC47A8260}" dt="2023-08-07T08:01:22.724" v="29" actId="26606"/>
          <ac:spMkLst>
            <pc:docMk/>
            <pc:sldMk cId="1504290282" sldId="263"/>
            <ac:spMk id="21" creationId="{3ECA69A1-7536-43AC-85EF-C7106179F5ED}"/>
          </ac:spMkLst>
        </pc:spChg>
        <pc:spChg chg="add del">
          <ac:chgData name="Arun Singh Bhadwal" userId="5194844c-519a-444d-b88a-9bf6f3983e7a" providerId="ADAL" clId="{B9C48A2F-3DED-4BA4-ADBB-9B5DC47A8260}" dt="2023-08-07T08:01:25.331" v="31" actId="26606"/>
          <ac:spMkLst>
            <pc:docMk/>
            <pc:sldMk cId="1504290282" sldId="263"/>
            <ac:spMk id="23" creationId="{181FE16D-0BB9-43FC-A645-3419A195E106}"/>
          </ac:spMkLst>
        </pc:spChg>
        <pc:spChg chg="add del">
          <ac:chgData name="Arun Singh Bhadwal" userId="5194844c-519a-444d-b88a-9bf6f3983e7a" providerId="ADAL" clId="{B9C48A2F-3DED-4BA4-ADBB-9B5DC47A8260}" dt="2023-08-07T08:01:25.331" v="31" actId="26606"/>
          <ac:spMkLst>
            <pc:docMk/>
            <pc:sldMk cId="1504290282" sldId="263"/>
            <ac:spMk id="26" creationId="{81E140AE-0ABF-47C8-BF32-7D2F0CF2BA44}"/>
          </ac:spMkLst>
        </pc:spChg>
        <pc:spChg chg="add del">
          <ac:chgData name="Arun Singh Bhadwal" userId="5194844c-519a-444d-b88a-9bf6f3983e7a" providerId="ADAL" clId="{B9C48A2F-3DED-4BA4-ADBB-9B5DC47A8260}" dt="2023-08-07T08:01:25.331" v="31" actId="26606"/>
          <ac:spMkLst>
            <pc:docMk/>
            <pc:sldMk cId="1504290282" sldId="263"/>
            <ac:spMk id="27" creationId="{CBC4F608-B4B8-48C3-9572-C0F061B1CD99}"/>
          </ac:spMkLst>
        </pc:spChg>
        <pc:spChg chg="add">
          <ac:chgData name="Arun Singh Bhadwal" userId="5194844c-519a-444d-b88a-9bf6f3983e7a" providerId="ADAL" clId="{B9C48A2F-3DED-4BA4-ADBB-9B5DC47A8260}" dt="2023-08-07T08:01:25.405" v="32" actId="26606"/>
          <ac:spMkLst>
            <pc:docMk/>
            <pc:sldMk cId="1504290282" sldId="263"/>
            <ac:spMk id="29" creationId="{F3060C83-F051-4F0E-ABAD-AA0DFC48B218}"/>
          </ac:spMkLst>
        </pc:spChg>
        <pc:spChg chg="add">
          <ac:chgData name="Arun Singh Bhadwal" userId="5194844c-519a-444d-b88a-9bf6f3983e7a" providerId="ADAL" clId="{B9C48A2F-3DED-4BA4-ADBB-9B5DC47A8260}" dt="2023-08-07T08:01:25.405" v="32" actId="26606"/>
          <ac:spMkLst>
            <pc:docMk/>
            <pc:sldMk cId="1504290282" sldId="263"/>
            <ac:spMk id="30" creationId="{83C98ABE-055B-441F-B07E-44F97F083C39}"/>
          </ac:spMkLst>
        </pc:spChg>
        <pc:spChg chg="add">
          <ac:chgData name="Arun Singh Bhadwal" userId="5194844c-519a-444d-b88a-9bf6f3983e7a" providerId="ADAL" clId="{B9C48A2F-3DED-4BA4-ADBB-9B5DC47A8260}" dt="2023-08-07T08:01:25.405" v="32" actId="26606"/>
          <ac:spMkLst>
            <pc:docMk/>
            <pc:sldMk cId="1504290282" sldId="263"/>
            <ac:spMk id="31" creationId="{29FDB030-9B49-4CED-8CCD-4D99382388AC}"/>
          </ac:spMkLst>
        </pc:spChg>
        <pc:spChg chg="add">
          <ac:chgData name="Arun Singh Bhadwal" userId="5194844c-519a-444d-b88a-9bf6f3983e7a" providerId="ADAL" clId="{B9C48A2F-3DED-4BA4-ADBB-9B5DC47A8260}" dt="2023-08-07T08:01:25.405" v="32" actId="26606"/>
          <ac:spMkLst>
            <pc:docMk/>
            <pc:sldMk cId="1504290282" sldId="263"/>
            <ac:spMk id="32" creationId="{3783CA14-24A1-485C-8B30-D6A5D87987AD}"/>
          </ac:spMkLst>
        </pc:spChg>
        <pc:spChg chg="add">
          <ac:chgData name="Arun Singh Bhadwal" userId="5194844c-519a-444d-b88a-9bf6f3983e7a" providerId="ADAL" clId="{B9C48A2F-3DED-4BA4-ADBB-9B5DC47A8260}" dt="2023-08-07T08:01:25.405" v="32" actId="26606"/>
          <ac:spMkLst>
            <pc:docMk/>
            <pc:sldMk cId="1504290282" sldId="263"/>
            <ac:spMk id="33" creationId="{9A97C86A-04D6-40F7-AE84-31AB43E6A846}"/>
          </ac:spMkLst>
        </pc:spChg>
        <pc:spChg chg="add">
          <ac:chgData name="Arun Singh Bhadwal" userId="5194844c-519a-444d-b88a-9bf6f3983e7a" providerId="ADAL" clId="{B9C48A2F-3DED-4BA4-ADBB-9B5DC47A8260}" dt="2023-08-07T08:01:25.405" v="32" actId="26606"/>
          <ac:spMkLst>
            <pc:docMk/>
            <pc:sldMk cId="1504290282" sldId="263"/>
            <ac:spMk id="34" creationId="{FF9F2414-84E8-453E-B1F3-389FDE8192D9}"/>
          </ac:spMkLst>
        </pc:spChg>
        <pc:spChg chg="add">
          <ac:chgData name="Arun Singh Bhadwal" userId="5194844c-519a-444d-b88a-9bf6f3983e7a" providerId="ADAL" clId="{B9C48A2F-3DED-4BA4-ADBB-9B5DC47A8260}" dt="2023-08-07T08:01:25.405" v="32" actId="26606"/>
          <ac:spMkLst>
            <pc:docMk/>
            <pc:sldMk cId="1504290282" sldId="263"/>
            <ac:spMk id="35" creationId="{3ECA69A1-7536-43AC-85EF-C7106179F5ED}"/>
          </ac:spMkLst>
        </pc:spChg>
        <pc:grpChg chg="add del">
          <ac:chgData name="Arun Singh Bhadwal" userId="5194844c-519a-444d-b88a-9bf6f3983e7a" providerId="ADAL" clId="{B9C48A2F-3DED-4BA4-ADBB-9B5DC47A8260}" dt="2023-08-07T08:01:25.331" v="31" actId="26606"/>
          <ac:grpSpMkLst>
            <pc:docMk/>
            <pc:sldMk cId="1504290282" sldId="263"/>
            <ac:grpSpMk id="24" creationId="{83EAB11A-76F7-48F4-9B4F-5BFDF4BF9670}"/>
          </ac:grpSpMkLst>
        </pc:grpChg>
        <pc:graphicFrameChg chg="add mod modGraphic">
          <ac:chgData name="Arun Singh Bhadwal" userId="5194844c-519a-444d-b88a-9bf6f3983e7a" providerId="ADAL" clId="{B9C48A2F-3DED-4BA4-ADBB-9B5DC47A8260}" dt="2023-08-07T08:01:25.405" v="32" actId="26606"/>
          <ac:graphicFrameMkLst>
            <pc:docMk/>
            <pc:sldMk cId="1504290282" sldId="263"/>
            <ac:graphicFrameMk id="4" creationId="{671B8913-4FB9-1704-C184-FEF64D0E8CA0}"/>
          </ac:graphicFrameMkLst>
        </pc:graphicFrameChg>
      </pc:sldChg>
      <pc:sldChg chg="addSp delSp modSp mod setBg">
        <pc:chgData name="Arun Singh Bhadwal" userId="5194844c-519a-444d-b88a-9bf6f3983e7a" providerId="ADAL" clId="{B9C48A2F-3DED-4BA4-ADBB-9B5DC47A8260}" dt="2023-08-07T08:05:05.498" v="40" actId="962"/>
        <pc:sldMkLst>
          <pc:docMk/>
          <pc:sldMk cId="739488693" sldId="264"/>
        </pc:sldMkLst>
        <pc:spChg chg="mod">
          <ac:chgData name="Arun Singh Bhadwal" userId="5194844c-519a-444d-b88a-9bf6f3983e7a" providerId="ADAL" clId="{B9C48A2F-3DED-4BA4-ADBB-9B5DC47A8260}" dt="2023-08-07T08:04:55.671" v="38" actId="26606"/>
          <ac:spMkLst>
            <pc:docMk/>
            <pc:sldMk cId="739488693" sldId="264"/>
            <ac:spMk id="2" creationId="{8AA561E4-DC86-EE6E-7CFE-FFCACFE7C9CA}"/>
          </ac:spMkLst>
        </pc:spChg>
        <pc:spChg chg="mod">
          <ac:chgData name="Arun Singh Bhadwal" userId="5194844c-519a-444d-b88a-9bf6f3983e7a" providerId="ADAL" clId="{B9C48A2F-3DED-4BA4-ADBB-9B5DC47A8260}" dt="2023-08-07T08:04:55.671" v="38" actId="26606"/>
          <ac:spMkLst>
            <pc:docMk/>
            <pc:sldMk cId="739488693" sldId="264"/>
            <ac:spMk id="3" creationId="{7FC63F16-7830-CC44-21D6-B9EB6C3C62A1}"/>
          </ac:spMkLst>
        </pc:spChg>
        <pc:spChg chg="add del">
          <ac:chgData name="Arun Singh Bhadwal" userId="5194844c-519a-444d-b88a-9bf6f3983e7a" providerId="ADAL" clId="{B9C48A2F-3DED-4BA4-ADBB-9B5DC47A8260}" dt="2023-08-07T08:04:55.662" v="37" actId="26606"/>
          <ac:spMkLst>
            <pc:docMk/>
            <pc:sldMk cId="739488693" sldId="264"/>
            <ac:spMk id="9" creationId="{201CC55D-ED54-4C5C-95E6-10947BD1103B}"/>
          </ac:spMkLst>
        </pc:spChg>
        <pc:spChg chg="add del">
          <ac:chgData name="Arun Singh Bhadwal" userId="5194844c-519a-444d-b88a-9bf6f3983e7a" providerId="ADAL" clId="{B9C48A2F-3DED-4BA4-ADBB-9B5DC47A8260}" dt="2023-08-07T08:04:55.662" v="37" actId="26606"/>
          <ac:spMkLst>
            <pc:docMk/>
            <pc:sldMk cId="739488693" sldId="264"/>
            <ac:spMk id="15" creationId="{3873B707-463F-40B0-8227-E8CC6C67EB25}"/>
          </ac:spMkLst>
        </pc:spChg>
        <pc:spChg chg="add del">
          <ac:chgData name="Arun Singh Bhadwal" userId="5194844c-519a-444d-b88a-9bf6f3983e7a" providerId="ADAL" clId="{B9C48A2F-3DED-4BA4-ADBB-9B5DC47A8260}" dt="2023-08-07T08:04:55.662" v="37" actId="26606"/>
          <ac:spMkLst>
            <pc:docMk/>
            <pc:sldMk cId="739488693" sldId="264"/>
            <ac:spMk id="17" creationId="{C13237C8-E62C-4F0D-A318-BD6FB6C2D138}"/>
          </ac:spMkLst>
        </pc:spChg>
        <pc:spChg chg="add del">
          <ac:chgData name="Arun Singh Bhadwal" userId="5194844c-519a-444d-b88a-9bf6f3983e7a" providerId="ADAL" clId="{B9C48A2F-3DED-4BA4-ADBB-9B5DC47A8260}" dt="2023-08-07T08:04:55.662" v="37" actId="26606"/>
          <ac:spMkLst>
            <pc:docMk/>
            <pc:sldMk cId="739488693" sldId="264"/>
            <ac:spMk id="19" creationId="{19C9EAEA-39D0-4B0E-A0EB-51E7B26740B1}"/>
          </ac:spMkLst>
        </pc:spChg>
        <pc:spChg chg="add">
          <ac:chgData name="Arun Singh Bhadwal" userId="5194844c-519a-444d-b88a-9bf6f3983e7a" providerId="ADAL" clId="{B9C48A2F-3DED-4BA4-ADBB-9B5DC47A8260}" dt="2023-08-07T08:04:55.671" v="38" actId="26606"/>
          <ac:spMkLst>
            <pc:docMk/>
            <pc:sldMk cId="739488693" sldId="264"/>
            <ac:spMk id="21" creationId="{058A14AF-9FB5-4CC7-BA35-E8E85D3EDF0E}"/>
          </ac:spMkLst>
        </pc:spChg>
        <pc:spChg chg="add">
          <ac:chgData name="Arun Singh Bhadwal" userId="5194844c-519a-444d-b88a-9bf6f3983e7a" providerId="ADAL" clId="{B9C48A2F-3DED-4BA4-ADBB-9B5DC47A8260}" dt="2023-08-07T08:04:55.671" v="38" actId="26606"/>
          <ac:spMkLst>
            <pc:docMk/>
            <pc:sldMk cId="739488693" sldId="264"/>
            <ac:spMk id="22" creationId="{3A9A4357-BD1D-4622-A4FE-766E6AB8DE84}"/>
          </ac:spMkLst>
        </pc:spChg>
        <pc:spChg chg="add">
          <ac:chgData name="Arun Singh Bhadwal" userId="5194844c-519a-444d-b88a-9bf6f3983e7a" providerId="ADAL" clId="{B9C48A2F-3DED-4BA4-ADBB-9B5DC47A8260}" dt="2023-08-07T08:04:55.671" v="38" actId="26606"/>
          <ac:spMkLst>
            <pc:docMk/>
            <pc:sldMk cId="739488693" sldId="264"/>
            <ac:spMk id="23" creationId="{E659831F-0D9A-4C63-9EBB-8435B85A440F}"/>
          </ac:spMkLst>
        </pc:spChg>
        <pc:spChg chg="add">
          <ac:chgData name="Arun Singh Bhadwal" userId="5194844c-519a-444d-b88a-9bf6f3983e7a" providerId="ADAL" clId="{B9C48A2F-3DED-4BA4-ADBB-9B5DC47A8260}" dt="2023-08-07T08:04:55.671" v="38" actId="26606"/>
          <ac:spMkLst>
            <pc:docMk/>
            <pc:sldMk cId="739488693" sldId="264"/>
            <ac:spMk id="24" creationId="{E6995CE5-F890-4ABA-82A2-26507CE8D2A3}"/>
          </ac:spMkLst>
        </pc:spChg>
        <pc:grpChg chg="add del">
          <ac:chgData name="Arun Singh Bhadwal" userId="5194844c-519a-444d-b88a-9bf6f3983e7a" providerId="ADAL" clId="{B9C48A2F-3DED-4BA4-ADBB-9B5DC47A8260}" dt="2023-08-07T08:04:55.662" v="37" actId="26606"/>
          <ac:grpSpMkLst>
            <pc:docMk/>
            <pc:sldMk cId="739488693" sldId="264"/>
            <ac:grpSpMk id="11" creationId="{1DE889C7-FAD6-4397-98E2-05D503484459}"/>
          </ac:grpSpMkLst>
        </pc:grpChg>
        <pc:picChg chg="add mod">
          <ac:chgData name="Arun Singh Bhadwal" userId="5194844c-519a-444d-b88a-9bf6f3983e7a" providerId="ADAL" clId="{B9C48A2F-3DED-4BA4-ADBB-9B5DC47A8260}" dt="2023-08-07T08:05:05.498" v="40" actId="962"/>
          <ac:picMkLst>
            <pc:docMk/>
            <pc:sldMk cId="739488693" sldId="264"/>
            <ac:picMk id="4" creationId="{EE2CB4B9-564F-34DF-25D7-BEFBB678521E}"/>
          </ac:picMkLst>
        </pc:picChg>
      </pc:sldChg>
      <pc:sldChg chg="del">
        <pc:chgData name="Arun Singh Bhadwal" userId="5194844c-519a-444d-b88a-9bf6f3983e7a" providerId="ADAL" clId="{B9C48A2F-3DED-4BA4-ADBB-9B5DC47A8260}" dt="2023-08-07T10:33:21.925" v="103" actId="2696"/>
        <pc:sldMkLst>
          <pc:docMk/>
          <pc:sldMk cId="3543080722" sldId="265"/>
        </pc:sldMkLst>
      </pc:sldChg>
      <pc:sldChg chg="addSp delSp modSp mod setBg">
        <pc:chgData name="Arun Singh Bhadwal" userId="5194844c-519a-444d-b88a-9bf6f3983e7a" providerId="ADAL" clId="{B9C48A2F-3DED-4BA4-ADBB-9B5DC47A8260}" dt="2023-08-07T10:34:10.464" v="106" actId="26606"/>
        <pc:sldMkLst>
          <pc:docMk/>
          <pc:sldMk cId="4099835868" sldId="266"/>
        </pc:sldMkLst>
        <pc:spChg chg="mod">
          <ac:chgData name="Arun Singh Bhadwal" userId="5194844c-519a-444d-b88a-9bf6f3983e7a" providerId="ADAL" clId="{B9C48A2F-3DED-4BA4-ADBB-9B5DC47A8260}" dt="2023-08-07T10:34:10.464" v="106" actId="26606"/>
          <ac:spMkLst>
            <pc:docMk/>
            <pc:sldMk cId="4099835868" sldId="266"/>
            <ac:spMk id="2" creationId="{0CF67EAD-E871-6DF8-3E3B-B87E47F28C4B}"/>
          </ac:spMkLst>
        </pc:spChg>
        <pc:spChg chg="mod">
          <ac:chgData name="Arun Singh Bhadwal" userId="5194844c-519a-444d-b88a-9bf6f3983e7a" providerId="ADAL" clId="{B9C48A2F-3DED-4BA4-ADBB-9B5DC47A8260}" dt="2023-08-07T10:34:10.464" v="106" actId="26606"/>
          <ac:spMkLst>
            <pc:docMk/>
            <pc:sldMk cId="4099835868" sldId="266"/>
            <ac:spMk id="3" creationId="{529FA4A0-C161-EF96-8058-B54FC2249135}"/>
          </ac:spMkLst>
        </pc:spChg>
        <pc:spChg chg="add del">
          <ac:chgData name="Arun Singh Bhadwal" userId="5194844c-519a-444d-b88a-9bf6f3983e7a" providerId="ADAL" clId="{B9C48A2F-3DED-4BA4-ADBB-9B5DC47A8260}" dt="2023-08-07T10:34:10.464" v="106" actId="26606"/>
          <ac:spMkLst>
            <pc:docMk/>
            <pc:sldMk cId="4099835868" sldId="266"/>
            <ac:spMk id="10" creationId="{058A14AF-9FB5-4CC7-BA35-E8E85D3EDF0E}"/>
          </ac:spMkLst>
        </pc:spChg>
        <pc:spChg chg="add del">
          <ac:chgData name="Arun Singh Bhadwal" userId="5194844c-519a-444d-b88a-9bf6f3983e7a" providerId="ADAL" clId="{B9C48A2F-3DED-4BA4-ADBB-9B5DC47A8260}" dt="2023-08-07T10:34:10.464" v="106" actId="26606"/>
          <ac:spMkLst>
            <pc:docMk/>
            <pc:sldMk cId="4099835868" sldId="266"/>
            <ac:spMk id="12" creationId="{3A9A4357-BD1D-4622-A4FE-766E6AB8DE84}"/>
          </ac:spMkLst>
        </pc:spChg>
        <pc:spChg chg="add del">
          <ac:chgData name="Arun Singh Bhadwal" userId="5194844c-519a-444d-b88a-9bf6f3983e7a" providerId="ADAL" clId="{B9C48A2F-3DED-4BA4-ADBB-9B5DC47A8260}" dt="2023-08-07T10:34:10.464" v="106" actId="26606"/>
          <ac:spMkLst>
            <pc:docMk/>
            <pc:sldMk cId="4099835868" sldId="266"/>
            <ac:spMk id="14" creationId="{E659831F-0D9A-4C63-9EBB-8435B85A440F}"/>
          </ac:spMkLst>
        </pc:spChg>
        <pc:spChg chg="add del">
          <ac:chgData name="Arun Singh Bhadwal" userId="5194844c-519a-444d-b88a-9bf6f3983e7a" providerId="ADAL" clId="{B9C48A2F-3DED-4BA4-ADBB-9B5DC47A8260}" dt="2023-08-07T10:34:10.464" v="106" actId="26606"/>
          <ac:spMkLst>
            <pc:docMk/>
            <pc:sldMk cId="4099835868" sldId="266"/>
            <ac:spMk id="16" creationId="{E6995CE5-F890-4ABA-82A2-26507CE8D2A3}"/>
          </ac:spMkLst>
        </pc:spChg>
        <pc:spChg chg="add">
          <ac:chgData name="Arun Singh Bhadwal" userId="5194844c-519a-444d-b88a-9bf6f3983e7a" providerId="ADAL" clId="{B9C48A2F-3DED-4BA4-ADBB-9B5DC47A8260}" dt="2023-08-07T10:34:10.464" v="106" actId="26606"/>
          <ac:spMkLst>
            <pc:docMk/>
            <pc:sldMk cId="4099835868" sldId="266"/>
            <ac:spMk id="21" creationId="{DBF61EA3-B236-439E-9C0B-340980D56BEE}"/>
          </ac:spMkLst>
        </pc:spChg>
        <pc:spChg chg="add">
          <ac:chgData name="Arun Singh Bhadwal" userId="5194844c-519a-444d-b88a-9bf6f3983e7a" providerId="ADAL" clId="{B9C48A2F-3DED-4BA4-ADBB-9B5DC47A8260}" dt="2023-08-07T10:34:10.464" v="106" actId="26606"/>
          <ac:spMkLst>
            <pc:docMk/>
            <pc:sldMk cId="4099835868" sldId="266"/>
            <ac:spMk id="27" creationId="{E659831F-0D9A-4C63-9EBB-8435B85A440F}"/>
          </ac:spMkLst>
        </pc:spChg>
        <pc:grpChg chg="add">
          <ac:chgData name="Arun Singh Bhadwal" userId="5194844c-519a-444d-b88a-9bf6f3983e7a" providerId="ADAL" clId="{B9C48A2F-3DED-4BA4-ADBB-9B5DC47A8260}" dt="2023-08-07T10:34:10.464" v="106" actId="26606"/>
          <ac:grpSpMkLst>
            <pc:docMk/>
            <pc:sldMk cId="4099835868" sldId="266"/>
            <ac:grpSpMk id="23" creationId="{28FAF094-D087-493F-8DF9-A486C2D6BBAA}"/>
          </ac:grpSpMkLst>
        </pc:grpChg>
        <pc:picChg chg="add del">
          <ac:chgData name="Arun Singh Bhadwal" userId="5194844c-519a-444d-b88a-9bf6f3983e7a" providerId="ADAL" clId="{B9C48A2F-3DED-4BA4-ADBB-9B5DC47A8260}" dt="2023-08-07T10:34:07.194" v="105" actId="478"/>
          <ac:picMkLst>
            <pc:docMk/>
            <pc:sldMk cId="4099835868" sldId="266"/>
            <ac:picMk id="7" creationId="{A984A48B-9A7F-6B57-07DB-6FC7082AEE6F}"/>
          </ac:picMkLst>
        </pc:picChg>
      </pc:sldChg>
      <pc:sldChg chg="addSp delSp modSp mod setBg">
        <pc:chgData name="Arun Singh Bhadwal" userId="5194844c-519a-444d-b88a-9bf6f3983e7a" providerId="ADAL" clId="{B9C48A2F-3DED-4BA4-ADBB-9B5DC47A8260}" dt="2023-08-07T10:34:25.214" v="107" actId="26606"/>
        <pc:sldMkLst>
          <pc:docMk/>
          <pc:sldMk cId="2000983297" sldId="267"/>
        </pc:sldMkLst>
        <pc:spChg chg="mod">
          <ac:chgData name="Arun Singh Bhadwal" userId="5194844c-519a-444d-b88a-9bf6f3983e7a" providerId="ADAL" clId="{B9C48A2F-3DED-4BA4-ADBB-9B5DC47A8260}" dt="2023-08-07T10:34:25.214" v="107" actId="26606"/>
          <ac:spMkLst>
            <pc:docMk/>
            <pc:sldMk cId="2000983297" sldId="267"/>
            <ac:spMk id="2" creationId="{ADFF4196-EB4E-5805-68C4-5120728D2AE0}"/>
          </ac:spMkLst>
        </pc:spChg>
        <pc:spChg chg="mod">
          <ac:chgData name="Arun Singh Bhadwal" userId="5194844c-519a-444d-b88a-9bf6f3983e7a" providerId="ADAL" clId="{B9C48A2F-3DED-4BA4-ADBB-9B5DC47A8260}" dt="2023-08-07T10:34:25.214" v="107" actId="26606"/>
          <ac:spMkLst>
            <pc:docMk/>
            <pc:sldMk cId="2000983297" sldId="267"/>
            <ac:spMk id="3" creationId="{A6EFD020-10D1-ED57-7821-93C44C83D0BA}"/>
          </ac:spMkLst>
        </pc:spChg>
        <pc:spChg chg="add">
          <ac:chgData name="Arun Singh Bhadwal" userId="5194844c-519a-444d-b88a-9bf6f3983e7a" providerId="ADAL" clId="{B9C48A2F-3DED-4BA4-ADBB-9B5DC47A8260}" dt="2023-08-07T10:34:25.214" v="107" actId="26606"/>
          <ac:spMkLst>
            <pc:docMk/>
            <pc:sldMk cId="2000983297" sldId="267"/>
            <ac:spMk id="8" creationId="{DBF61EA3-B236-439E-9C0B-340980D56BEE}"/>
          </ac:spMkLst>
        </pc:spChg>
        <pc:spChg chg="add">
          <ac:chgData name="Arun Singh Bhadwal" userId="5194844c-519a-444d-b88a-9bf6f3983e7a" providerId="ADAL" clId="{B9C48A2F-3DED-4BA4-ADBB-9B5DC47A8260}" dt="2023-08-07T10:34:25.214" v="107" actId="26606"/>
          <ac:spMkLst>
            <pc:docMk/>
            <pc:sldMk cId="2000983297" sldId="267"/>
            <ac:spMk id="14" creationId="{E659831F-0D9A-4C63-9EBB-8435B85A440F}"/>
          </ac:spMkLst>
        </pc:spChg>
        <pc:grpChg chg="add">
          <ac:chgData name="Arun Singh Bhadwal" userId="5194844c-519a-444d-b88a-9bf6f3983e7a" providerId="ADAL" clId="{B9C48A2F-3DED-4BA4-ADBB-9B5DC47A8260}" dt="2023-08-07T10:34:25.214" v="107" actId="26606"/>
          <ac:grpSpMkLst>
            <pc:docMk/>
            <pc:sldMk cId="2000983297" sldId="267"/>
            <ac:grpSpMk id="10" creationId="{28FAF094-D087-493F-8DF9-A486C2D6BBAA}"/>
          </ac:grpSpMkLst>
        </pc:grpChg>
        <pc:picChg chg="add del mod">
          <ac:chgData name="Arun Singh Bhadwal" userId="5194844c-519a-444d-b88a-9bf6f3983e7a" providerId="ADAL" clId="{B9C48A2F-3DED-4BA4-ADBB-9B5DC47A8260}" dt="2023-08-07T08:04:41.281" v="34" actId="21"/>
          <ac:picMkLst>
            <pc:docMk/>
            <pc:sldMk cId="2000983297" sldId="267"/>
            <ac:picMk id="5" creationId="{1547101A-5AA5-0319-99C2-D1AEC0F9F393}"/>
          </ac:picMkLst>
        </pc:picChg>
      </pc:sldChg>
      <pc:sldChg chg="addSp modSp mod setBg">
        <pc:chgData name="Arun Singh Bhadwal" userId="5194844c-519a-444d-b88a-9bf6f3983e7a" providerId="ADAL" clId="{B9C48A2F-3DED-4BA4-ADBB-9B5DC47A8260}" dt="2023-08-07T10:34:30.230" v="108" actId="26606"/>
        <pc:sldMkLst>
          <pc:docMk/>
          <pc:sldMk cId="973064335" sldId="268"/>
        </pc:sldMkLst>
        <pc:spChg chg="mod">
          <ac:chgData name="Arun Singh Bhadwal" userId="5194844c-519a-444d-b88a-9bf6f3983e7a" providerId="ADAL" clId="{B9C48A2F-3DED-4BA4-ADBB-9B5DC47A8260}" dt="2023-08-07T10:34:30.230" v="108" actId="26606"/>
          <ac:spMkLst>
            <pc:docMk/>
            <pc:sldMk cId="973064335" sldId="268"/>
            <ac:spMk id="2" creationId="{06AE9BCA-2D42-8E2C-463A-FB6F1C0D9D0B}"/>
          </ac:spMkLst>
        </pc:spChg>
        <pc:spChg chg="mod">
          <ac:chgData name="Arun Singh Bhadwal" userId="5194844c-519a-444d-b88a-9bf6f3983e7a" providerId="ADAL" clId="{B9C48A2F-3DED-4BA4-ADBB-9B5DC47A8260}" dt="2023-08-07T10:34:30.230" v="108" actId="26606"/>
          <ac:spMkLst>
            <pc:docMk/>
            <pc:sldMk cId="973064335" sldId="268"/>
            <ac:spMk id="3" creationId="{69DB2842-ED51-375E-E459-249E4E6AF1BC}"/>
          </ac:spMkLst>
        </pc:spChg>
        <pc:spChg chg="add">
          <ac:chgData name="Arun Singh Bhadwal" userId="5194844c-519a-444d-b88a-9bf6f3983e7a" providerId="ADAL" clId="{B9C48A2F-3DED-4BA4-ADBB-9B5DC47A8260}" dt="2023-08-07T10:34:30.230" v="108" actId="26606"/>
          <ac:spMkLst>
            <pc:docMk/>
            <pc:sldMk cId="973064335" sldId="268"/>
            <ac:spMk id="8" creationId="{DBF61EA3-B236-439E-9C0B-340980D56BEE}"/>
          </ac:spMkLst>
        </pc:spChg>
        <pc:spChg chg="add">
          <ac:chgData name="Arun Singh Bhadwal" userId="5194844c-519a-444d-b88a-9bf6f3983e7a" providerId="ADAL" clId="{B9C48A2F-3DED-4BA4-ADBB-9B5DC47A8260}" dt="2023-08-07T10:34:30.230" v="108" actId="26606"/>
          <ac:spMkLst>
            <pc:docMk/>
            <pc:sldMk cId="973064335" sldId="268"/>
            <ac:spMk id="14" creationId="{E659831F-0D9A-4C63-9EBB-8435B85A440F}"/>
          </ac:spMkLst>
        </pc:spChg>
        <pc:grpChg chg="add">
          <ac:chgData name="Arun Singh Bhadwal" userId="5194844c-519a-444d-b88a-9bf6f3983e7a" providerId="ADAL" clId="{B9C48A2F-3DED-4BA4-ADBB-9B5DC47A8260}" dt="2023-08-07T10:34:30.230" v="108" actId="26606"/>
          <ac:grpSpMkLst>
            <pc:docMk/>
            <pc:sldMk cId="973064335" sldId="268"/>
            <ac:grpSpMk id="10" creationId="{28FAF094-D087-493F-8DF9-A486C2D6BBAA}"/>
          </ac:grpSpMkLst>
        </pc:grpChg>
      </pc:sldChg>
      <pc:sldChg chg="addSp modSp mod setBg">
        <pc:chgData name="Arun Singh Bhadwal" userId="5194844c-519a-444d-b88a-9bf6f3983e7a" providerId="ADAL" clId="{B9C48A2F-3DED-4BA4-ADBB-9B5DC47A8260}" dt="2023-08-07T10:34:39.234" v="109" actId="26606"/>
        <pc:sldMkLst>
          <pc:docMk/>
          <pc:sldMk cId="3587388405" sldId="269"/>
        </pc:sldMkLst>
        <pc:spChg chg="mod">
          <ac:chgData name="Arun Singh Bhadwal" userId="5194844c-519a-444d-b88a-9bf6f3983e7a" providerId="ADAL" clId="{B9C48A2F-3DED-4BA4-ADBB-9B5DC47A8260}" dt="2023-08-07T10:34:39.234" v="109" actId="26606"/>
          <ac:spMkLst>
            <pc:docMk/>
            <pc:sldMk cId="3587388405" sldId="269"/>
            <ac:spMk id="2" creationId="{E9E4485A-800A-376B-7D78-4B94FA1D9D6A}"/>
          </ac:spMkLst>
        </pc:spChg>
        <pc:spChg chg="mod">
          <ac:chgData name="Arun Singh Bhadwal" userId="5194844c-519a-444d-b88a-9bf6f3983e7a" providerId="ADAL" clId="{B9C48A2F-3DED-4BA4-ADBB-9B5DC47A8260}" dt="2023-08-07T10:34:39.234" v="109" actId="26606"/>
          <ac:spMkLst>
            <pc:docMk/>
            <pc:sldMk cId="3587388405" sldId="269"/>
            <ac:spMk id="3" creationId="{7C6E69AC-D600-A4A6-ED24-AB8A20CA65EA}"/>
          </ac:spMkLst>
        </pc:spChg>
        <pc:spChg chg="add">
          <ac:chgData name="Arun Singh Bhadwal" userId="5194844c-519a-444d-b88a-9bf6f3983e7a" providerId="ADAL" clId="{B9C48A2F-3DED-4BA4-ADBB-9B5DC47A8260}" dt="2023-08-07T10:34:39.234" v="109" actId="26606"/>
          <ac:spMkLst>
            <pc:docMk/>
            <pc:sldMk cId="3587388405" sldId="269"/>
            <ac:spMk id="8" creationId="{DBF61EA3-B236-439E-9C0B-340980D56BEE}"/>
          </ac:spMkLst>
        </pc:spChg>
        <pc:spChg chg="add">
          <ac:chgData name="Arun Singh Bhadwal" userId="5194844c-519a-444d-b88a-9bf6f3983e7a" providerId="ADAL" clId="{B9C48A2F-3DED-4BA4-ADBB-9B5DC47A8260}" dt="2023-08-07T10:34:39.234" v="109" actId="26606"/>
          <ac:spMkLst>
            <pc:docMk/>
            <pc:sldMk cId="3587388405" sldId="269"/>
            <ac:spMk id="14" creationId="{E659831F-0D9A-4C63-9EBB-8435B85A440F}"/>
          </ac:spMkLst>
        </pc:spChg>
        <pc:grpChg chg="add">
          <ac:chgData name="Arun Singh Bhadwal" userId="5194844c-519a-444d-b88a-9bf6f3983e7a" providerId="ADAL" clId="{B9C48A2F-3DED-4BA4-ADBB-9B5DC47A8260}" dt="2023-08-07T10:34:39.234" v="109" actId="26606"/>
          <ac:grpSpMkLst>
            <pc:docMk/>
            <pc:sldMk cId="3587388405" sldId="269"/>
            <ac:grpSpMk id="10" creationId="{28FAF094-D087-493F-8DF9-A486C2D6BBAA}"/>
          </ac:grpSpMkLst>
        </pc:grpChg>
      </pc:sldChg>
      <pc:sldChg chg="addSp modSp mod setBg">
        <pc:chgData name="Arun Singh Bhadwal" userId="5194844c-519a-444d-b88a-9bf6f3983e7a" providerId="ADAL" clId="{B9C48A2F-3DED-4BA4-ADBB-9B5DC47A8260}" dt="2023-08-07T10:34:47.654" v="110" actId="26606"/>
        <pc:sldMkLst>
          <pc:docMk/>
          <pc:sldMk cId="1720657348" sldId="270"/>
        </pc:sldMkLst>
        <pc:spChg chg="mod">
          <ac:chgData name="Arun Singh Bhadwal" userId="5194844c-519a-444d-b88a-9bf6f3983e7a" providerId="ADAL" clId="{B9C48A2F-3DED-4BA4-ADBB-9B5DC47A8260}" dt="2023-08-07T10:34:47.654" v="110" actId="26606"/>
          <ac:spMkLst>
            <pc:docMk/>
            <pc:sldMk cId="1720657348" sldId="270"/>
            <ac:spMk id="2" creationId="{1FC86970-D4B2-4018-A208-EB3521310DBC}"/>
          </ac:spMkLst>
        </pc:spChg>
        <pc:spChg chg="mod">
          <ac:chgData name="Arun Singh Bhadwal" userId="5194844c-519a-444d-b88a-9bf6f3983e7a" providerId="ADAL" clId="{B9C48A2F-3DED-4BA4-ADBB-9B5DC47A8260}" dt="2023-08-07T10:34:47.654" v="110" actId="26606"/>
          <ac:spMkLst>
            <pc:docMk/>
            <pc:sldMk cId="1720657348" sldId="270"/>
            <ac:spMk id="3" creationId="{51163BEB-64D8-B7C6-4A5F-9CB24F20A1FD}"/>
          </ac:spMkLst>
        </pc:spChg>
        <pc:spChg chg="add">
          <ac:chgData name="Arun Singh Bhadwal" userId="5194844c-519a-444d-b88a-9bf6f3983e7a" providerId="ADAL" clId="{B9C48A2F-3DED-4BA4-ADBB-9B5DC47A8260}" dt="2023-08-07T10:34:47.654" v="110" actId="26606"/>
          <ac:spMkLst>
            <pc:docMk/>
            <pc:sldMk cId="1720657348" sldId="270"/>
            <ac:spMk id="8" creationId="{B6CDA21F-E7AF-4C75-8395-33F58D5B0E45}"/>
          </ac:spMkLst>
        </pc:spChg>
        <pc:spChg chg="add">
          <ac:chgData name="Arun Singh Bhadwal" userId="5194844c-519a-444d-b88a-9bf6f3983e7a" providerId="ADAL" clId="{B9C48A2F-3DED-4BA4-ADBB-9B5DC47A8260}" dt="2023-08-07T10:34:47.654" v="110" actId="26606"/>
          <ac:spMkLst>
            <pc:docMk/>
            <pc:sldMk cId="1720657348" sldId="270"/>
            <ac:spMk id="15" creationId="{D5B0017B-2ECA-49AF-B397-DC140825DF8D}"/>
          </ac:spMkLst>
        </pc:spChg>
        <pc:grpChg chg="add">
          <ac:chgData name="Arun Singh Bhadwal" userId="5194844c-519a-444d-b88a-9bf6f3983e7a" providerId="ADAL" clId="{B9C48A2F-3DED-4BA4-ADBB-9B5DC47A8260}" dt="2023-08-07T10:34:47.654" v="110" actId="26606"/>
          <ac:grpSpMkLst>
            <pc:docMk/>
            <pc:sldMk cId="1720657348" sldId="270"/>
            <ac:grpSpMk id="10" creationId="{AE1C45F0-260A-458C-96ED-C1F6D2151219}"/>
          </ac:grpSpMkLst>
        </pc:grpChg>
        <pc:cxnChg chg="add">
          <ac:chgData name="Arun Singh Bhadwal" userId="5194844c-519a-444d-b88a-9bf6f3983e7a" providerId="ADAL" clId="{B9C48A2F-3DED-4BA4-ADBB-9B5DC47A8260}" dt="2023-08-07T10:34:47.654" v="110" actId="26606"/>
          <ac:cxnSpMkLst>
            <pc:docMk/>
            <pc:sldMk cId="1720657348" sldId="270"/>
            <ac:cxnSpMk id="17" creationId="{6CF1BAF6-AD41-4082-B212-8A1F9A2E8779}"/>
          </ac:cxnSpMkLst>
        </pc:cxnChg>
      </pc:sldChg>
      <pc:sldChg chg="addSp delSp modSp new mod setBg">
        <pc:chgData name="Arun Singh Bhadwal" userId="5194844c-519a-444d-b88a-9bf6f3983e7a" providerId="ADAL" clId="{B9C48A2F-3DED-4BA4-ADBB-9B5DC47A8260}" dt="2023-08-07T10:35:17.914" v="121" actId="26606"/>
        <pc:sldMkLst>
          <pc:docMk/>
          <pc:sldMk cId="119242679" sldId="272"/>
        </pc:sldMkLst>
        <pc:spChg chg="mod">
          <ac:chgData name="Arun Singh Bhadwal" userId="5194844c-519a-444d-b88a-9bf6f3983e7a" providerId="ADAL" clId="{B9C48A2F-3DED-4BA4-ADBB-9B5DC47A8260}" dt="2023-08-07T10:35:17.914" v="121" actId="26606"/>
          <ac:spMkLst>
            <pc:docMk/>
            <pc:sldMk cId="119242679" sldId="272"/>
            <ac:spMk id="2" creationId="{26C0346D-00DF-0472-F5CD-5990883C5AEB}"/>
          </ac:spMkLst>
        </pc:spChg>
        <pc:spChg chg="mod">
          <ac:chgData name="Arun Singh Bhadwal" userId="5194844c-519a-444d-b88a-9bf6f3983e7a" providerId="ADAL" clId="{B9C48A2F-3DED-4BA4-ADBB-9B5DC47A8260}" dt="2023-08-07T10:35:17.914" v="121" actId="26606"/>
          <ac:spMkLst>
            <pc:docMk/>
            <pc:sldMk cId="119242679" sldId="272"/>
            <ac:spMk id="3" creationId="{6DE887F4-9A3E-BF89-AC63-36B0C36A5F6E}"/>
          </ac:spMkLst>
        </pc:spChg>
        <pc:spChg chg="add del">
          <ac:chgData name="Arun Singh Bhadwal" userId="5194844c-519a-444d-b88a-9bf6f3983e7a" providerId="ADAL" clId="{B9C48A2F-3DED-4BA4-ADBB-9B5DC47A8260}" dt="2023-08-07T10:35:03.244" v="112" actId="26606"/>
          <ac:spMkLst>
            <pc:docMk/>
            <pc:sldMk cId="119242679" sldId="272"/>
            <ac:spMk id="8" creationId="{B6CDA21F-E7AF-4C75-8395-33F58D5B0E45}"/>
          </ac:spMkLst>
        </pc:spChg>
        <pc:spChg chg="add del">
          <ac:chgData name="Arun Singh Bhadwal" userId="5194844c-519a-444d-b88a-9bf6f3983e7a" providerId="ADAL" clId="{B9C48A2F-3DED-4BA4-ADBB-9B5DC47A8260}" dt="2023-08-07T10:35:07.224" v="114" actId="26606"/>
          <ac:spMkLst>
            <pc:docMk/>
            <pc:sldMk cId="119242679" sldId="272"/>
            <ac:spMk id="14" creationId="{E659831F-0D9A-4C63-9EBB-8435B85A440F}"/>
          </ac:spMkLst>
        </pc:spChg>
        <pc:spChg chg="add del">
          <ac:chgData name="Arun Singh Bhadwal" userId="5194844c-519a-444d-b88a-9bf6f3983e7a" providerId="ADAL" clId="{B9C48A2F-3DED-4BA4-ADBB-9B5DC47A8260}" dt="2023-08-07T10:35:03.244" v="112" actId="26606"/>
          <ac:spMkLst>
            <pc:docMk/>
            <pc:sldMk cId="119242679" sldId="272"/>
            <ac:spMk id="15" creationId="{D5B0017B-2ECA-49AF-B397-DC140825DF8D}"/>
          </ac:spMkLst>
        </pc:spChg>
        <pc:spChg chg="add del">
          <ac:chgData name="Arun Singh Bhadwal" userId="5194844c-519a-444d-b88a-9bf6f3983e7a" providerId="ADAL" clId="{B9C48A2F-3DED-4BA4-ADBB-9B5DC47A8260}" dt="2023-08-07T10:35:07.224" v="114" actId="26606"/>
          <ac:spMkLst>
            <pc:docMk/>
            <pc:sldMk cId="119242679" sldId="272"/>
            <ac:spMk id="19" creationId="{DBF61EA3-B236-439E-9C0B-340980D56BEE}"/>
          </ac:spMkLst>
        </pc:spChg>
        <pc:spChg chg="add del">
          <ac:chgData name="Arun Singh Bhadwal" userId="5194844c-519a-444d-b88a-9bf6f3983e7a" providerId="ADAL" clId="{B9C48A2F-3DED-4BA4-ADBB-9B5DC47A8260}" dt="2023-08-07T10:35:09.785" v="116" actId="26606"/>
          <ac:spMkLst>
            <pc:docMk/>
            <pc:sldMk cId="119242679" sldId="272"/>
            <ac:spMk id="24" creationId="{B6CDA21F-E7AF-4C75-8395-33F58D5B0E45}"/>
          </ac:spMkLst>
        </pc:spChg>
        <pc:spChg chg="add del">
          <ac:chgData name="Arun Singh Bhadwal" userId="5194844c-519a-444d-b88a-9bf6f3983e7a" providerId="ADAL" clId="{B9C48A2F-3DED-4BA4-ADBB-9B5DC47A8260}" dt="2023-08-07T10:35:09.785" v="116" actId="26606"/>
          <ac:spMkLst>
            <pc:docMk/>
            <pc:sldMk cId="119242679" sldId="272"/>
            <ac:spMk id="26" creationId="{D5B0017B-2ECA-49AF-B397-DC140825DF8D}"/>
          </ac:spMkLst>
        </pc:spChg>
        <pc:spChg chg="add del">
          <ac:chgData name="Arun Singh Bhadwal" userId="5194844c-519a-444d-b88a-9bf6f3983e7a" providerId="ADAL" clId="{B9C48A2F-3DED-4BA4-ADBB-9B5DC47A8260}" dt="2023-08-07T10:35:10.865" v="118" actId="26606"/>
          <ac:spMkLst>
            <pc:docMk/>
            <pc:sldMk cId="119242679" sldId="272"/>
            <ac:spMk id="29" creationId="{DBF61EA3-B236-439E-9C0B-340980D56BEE}"/>
          </ac:spMkLst>
        </pc:spChg>
        <pc:spChg chg="add del">
          <ac:chgData name="Arun Singh Bhadwal" userId="5194844c-519a-444d-b88a-9bf6f3983e7a" providerId="ADAL" clId="{B9C48A2F-3DED-4BA4-ADBB-9B5DC47A8260}" dt="2023-08-07T10:35:10.865" v="118" actId="26606"/>
          <ac:spMkLst>
            <pc:docMk/>
            <pc:sldMk cId="119242679" sldId="272"/>
            <ac:spMk id="33" creationId="{E659831F-0D9A-4C63-9EBB-8435B85A440F}"/>
          </ac:spMkLst>
        </pc:spChg>
        <pc:spChg chg="add del">
          <ac:chgData name="Arun Singh Bhadwal" userId="5194844c-519a-444d-b88a-9bf6f3983e7a" providerId="ADAL" clId="{B9C48A2F-3DED-4BA4-ADBB-9B5DC47A8260}" dt="2023-08-07T10:35:17.904" v="120" actId="26606"/>
          <ac:spMkLst>
            <pc:docMk/>
            <pc:sldMk cId="119242679" sldId="272"/>
            <ac:spMk id="35" creationId="{4DA718D0-4865-4629-8134-44F68D41D574}"/>
          </ac:spMkLst>
        </pc:spChg>
        <pc:spChg chg="add del">
          <ac:chgData name="Arun Singh Bhadwal" userId="5194844c-519a-444d-b88a-9bf6f3983e7a" providerId="ADAL" clId="{B9C48A2F-3DED-4BA4-ADBB-9B5DC47A8260}" dt="2023-08-07T10:35:17.904" v="120" actId="26606"/>
          <ac:spMkLst>
            <pc:docMk/>
            <pc:sldMk cId="119242679" sldId="272"/>
            <ac:spMk id="37" creationId="{CBC4F608-B4B8-48C3-9572-C0F061B1CD99}"/>
          </ac:spMkLst>
        </pc:spChg>
        <pc:spChg chg="add">
          <ac:chgData name="Arun Singh Bhadwal" userId="5194844c-519a-444d-b88a-9bf6f3983e7a" providerId="ADAL" clId="{B9C48A2F-3DED-4BA4-ADBB-9B5DC47A8260}" dt="2023-08-07T10:35:17.914" v="121" actId="26606"/>
          <ac:spMkLst>
            <pc:docMk/>
            <pc:sldMk cId="119242679" sldId="272"/>
            <ac:spMk id="39" creationId="{DBF61EA3-B236-439E-9C0B-340980D56BEE}"/>
          </ac:spMkLst>
        </pc:spChg>
        <pc:spChg chg="add">
          <ac:chgData name="Arun Singh Bhadwal" userId="5194844c-519a-444d-b88a-9bf6f3983e7a" providerId="ADAL" clId="{B9C48A2F-3DED-4BA4-ADBB-9B5DC47A8260}" dt="2023-08-07T10:35:17.914" v="121" actId="26606"/>
          <ac:spMkLst>
            <pc:docMk/>
            <pc:sldMk cId="119242679" sldId="272"/>
            <ac:spMk id="43" creationId="{E659831F-0D9A-4C63-9EBB-8435B85A440F}"/>
          </ac:spMkLst>
        </pc:spChg>
        <pc:grpChg chg="add del">
          <ac:chgData name="Arun Singh Bhadwal" userId="5194844c-519a-444d-b88a-9bf6f3983e7a" providerId="ADAL" clId="{B9C48A2F-3DED-4BA4-ADBB-9B5DC47A8260}" dt="2023-08-07T10:35:03.244" v="112" actId="26606"/>
          <ac:grpSpMkLst>
            <pc:docMk/>
            <pc:sldMk cId="119242679" sldId="272"/>
            <ac:grpSpMk id="10" creationId="{AE1C45F0-260A-458C-96ED-C1F6D2151219}"/>
          </ac:grpSpMkLst>
        </pc:grpChg>
        <pc:grpChg chg="add del">
          <ac:chgData name="Arun Singh Bhadwal" userId="5194844c-519a-444d-b88a-9bf6f3983e7a" providerId="ADAL" clId="{B9C48A2F-3DED-4BA4-ADBB-9B5DC47A8260}" dt="2023-08-07T10:35:07.224" v="114" actId="26606"/>
          <ac:grpSpMkLst>
            <pc:docMk/>
            <pc:sldMk cId="119242679" sldId="272"/>
            <ac:grpSpMk id="20" creationId="{28FAF094-D087-493F-8DF9-A486C2D6BBAA}"/>
          </ac:grpSpMkLst>
        </pc:grpChg>
        <pc:grpChg chg="add del">
          <ac:chgData name="Arun Singh Bhadwal" userId="5194844c-519a-444d-b88a-9bf6f3983e7a" providerId="ADAL" clId="{B9C48A2F-3DED-4BA4-ADBB-9B5DC47A8260}" dt="2023-08-07T10:35:09.785" v="116" actId="26606"/>
          <ac:grpSpMkLst>
            <pc:docMk/>
            <pc:sldMk cId="119242679" sldId="272"/>
            <ac:grpSpMk id="25" creationId="{AE1C45F0-260A-458C-96ED-C1F6D2151219}"/>
          </ac:grpSpMkLst>
        </pc:grpChg>
        <pc:grpChg chg="add del">
          <ac:chgData name="Arun Singh Bhadwal" userId="5194844c-519a-444d-b88a-9bf6f3983e7a" providerId="ADAL" clId="{B9C48A2F-3DED-4BA4-ADBB-9B5DC47A8260}" dt="2023-08-07T10:35:10.865" v="118" actId="26606"/>
          <ac:grpSpMkLst>
            <pc:docMk/>
            <pc:sldMk cId="119242679" sldId="272"/>
            <ac:grpSpMk id="30" creationId="{28FAF094-D087-493F-8DF9-A486C2D6BBAA}"/>
          </ac:grpSpMkLst>
        </pc:grpChg>
        <pc:grpChg chg="add del">
          <ac:chgData name="Arun Singh Bhadwal" userId="5194844c-519a-444d-b88a-9bf6f3983e7a" providerId="ADAL" clId="{B9C48A2F-3DED-4BA4-ADBB-9B5DC47A8260}" dt="2023-08-07T10:35:17.904" v="120" actId="26606"/>
          <ac:grpSpMkLst>
            <pc:docMk/>
            <pc:sldMk cId="119242679" sldId="272"/>
            <ac:grpSpMk id="36" creationId="{65167ED7-6315-43AB-B1B6-C326D5FD8F84}"/>
          </ac:grpSpMkLst>
        </pc:grpChg>
        <pc:grpChg chg="add">
          <ac:chgData name="Arun Singh Bhadwal" userId="5194844c-519a-444d-b88a-9bf6f3983e7a" providerId="ADAL" clId="{B9C48A2F-3DED-4BA4-ADBB-9B5DC47A8260}" dt="2023-08-07T10:35:17.914" v="121" actId="26606"/>
          <ac:grpSpMkLst>
            <pc:docMk/>
            <pc:sldMk cId="119242679" sldId="272"/>
            <ac:grpSpMk id="40" creationId="{28FAF094-D087-493F-8DF9-A486C2D6BBAA}"/>
          </ac:grpSpMkLst>
        </pc:grpChg>
        <pc:cxnChg chg="add del">
          <ac:chgData name="Arun Singh Bhadwal" userId="5194844c-519a-444d-b88a-9bf6f3983e7a" providerId="ADAL" clId="{B9C48A2F-3DED-4BA4-ADBB-9B5DC47A8260}" dt="2023-08-07T10:35:03.244" v="112" actId="26606"/>
          <ac:cxnSpMkLst>
            <pc:docMk/>
            <pc:sldMk cId="119242679" sldId="272"/>
            <ac:cxnSpMk id="17" creationId="{6CF1BAF6-AD41-4082-B212-8A1F9A2E8779}"/>
          </ac:cxnSpMkLst>
        </pc:cxnChg>
        <pc:cxnChg chg="add del">
          <ac:chgData name="Arun Singh Bhadwal" userId="5194844c-519a-444d-b88a-9bf6f3983e7a" providerId="ADAL" clId="{B9C48A2F-3DED-4BA4-ADBB-9B5DC47A8260}" dt="2023-08-07T10:35:09.785" v="116" actId="26606"/>
          <ac:cxnSpMkLst>
            <pc:docMk/>
            <pc:sldMk cId="119242679" sldId="272"/>
            <ac:cxnSpMk id="27" creationId="{6CF1BAF6-AD41-4082-B212-8A1F9A2E8779}"/>
          </ac:cxnSpMkLst>
        </pc:cxnChg>
      </pc:sldChg>
      <pc:sldChg chg="addSp delSp modSp new mod setBg">
        <pc:chgData name="Arun Singh Bhadwal" userId="5194844c-519a-444d-b88a-9bf6f3983e7a" providerId="ADAL" clId="{B9C48A2F-3DED-4BA4-ADBB-9B5DC47A8260}" dt="2023-08-07T09:34:21.138" v="74" actId="26606"/>
        <pc:sldMkLst>
          <pc:docMk/>
          <pc:sldMk cId="1526196158" sldId="273"/>
        </pc:sldMkLst>
        <pc:spChg chg="mod">
          <ac:chgData name="Arun Singh Bhadwal" userId="5194844c-519a-444d-b88a-9bf6f3983e7a" providerId="ADAL" clId="{B9C48A2F-3DED-4BA4-ADBB-9B5DC47A8260}" dt="2023-08-07T09:34:21.138" v="74" actId="26606"/>
          <ac:spMkLst>
            <pc:docMk/>
            <pc:sldMk cId="1526196158" sldId="273"/>
            <ac:spMk id="2" creationId="{F5172527-5AAB-3C1D-C348-EC3A120E8571}"/>
          </ac:spMkLst>
        </pc:spChg>
        <pc:spChg chg="del">
          <ac:chgData name="Arun Singh Bhadwal" userId="5194844c-519a-444d-b88a-9bf6f3983e7a" providerId="ADAL" clId="{B9C48A2F-3DED-4BA4-ADBB-9B5DC47A8260}" dt="2023-08-07T09:32:06.374" v="50" actId="3680"/>
          <ac:spMkLst>
            <pc:docMk/>
            <pc:sldMk cId="1526196158" sldId="273"/>
            <ac:spMk id="3" creationId="{484BD736-9985-717B-90C8-82203949A703}"/>
          </ac:spMkLst>
        </pc:spChg>
        <pc:spChg chg="add del">
          <ac:chgData name="Arun Singh Bhadwal" userId="5194844c-519a-444d-b88a-9bf6f3983e7a" providerId="ADAL" clId="{B9C48A2F-3DED-4BA4-ADBB-9B5DC47A8260}" dt="2023-08-07T09:34:21.134" v="73" actId="26606"/>
          <ac:spMkLst>
            <pc:docMk/>
            <pc:sldMk cId="1526196158" sldId="273"/>
            <ac:spMk id="12" creationId="{CB6E2F43-29E9-49D9-91FC-E5FEFAAA70DE}"/>
          </ac:spMkLst>
        </pc:spChg>
        <pc:spChg chg="add del">
          <ac:chgData name="Arun Singh Bhadwal" userId="5194844c-519a-444d-b88a-9bf6f3983e7a" providerId="ADAL" clId="{B9C48A2F-3DED-4BA4-ADBB-9B5DC47A8260}" dt="2023-08-07T09:34:17.776" v="71" actId="26606"/>
          <ac:spMkLst>
            <pc:docMk/>
            <pc:sldMk cId="1526196158" sldId="273"/>
            <ac:spMk id="13" creationId="{04357C93-F0CB-4A1C-8F77-4E9063789819}"/>
          </ac:spMkLst>
        </pc:spChg>
        <pc:spChg chg="add del">
          <ac:chgData name="Arun Singh Bhadwal" userId="5194844c-519a-444d-b88a-9bf6f3983e7a" providerId="ADAL" clId="{B9C48A2F-3DED-4BA4-ADBB-9B5DC47A8260}" dt="2023-08-07T09:34:17.776" v="71" actId="26606"/>
          <ac:spMkLst>
            <pc:docMk/>
            <pc:sldMk cId="1526196158" sldId="273"/>
            <ac:spMk id="14" creationId="{BA79A7CF-01AF-4178-9369-94E0C90EB046}"/>
          </ac:spMkLst>
        </pc:spChg>
        <pc:spChg chg="add del">
          <ac:chgData name="Arun Singh Bhadwal" userId="5194844c-519a-444d-b88a-9bf6f3983e7a" providerId="ADAL" clId="{B9C48A2F-3DED-4BA4-ADBB-9B5DC47A8260}" dt="2023-08-07T09:34:17.776" v="71" actId="26606"/>
          <ac:spMkLst>
            <pc:docMk/>
            <pc:sldMk cId="1526196158" sldId="273"/>
            <ac:spMk id="15" creationId="{90F533E9-6690-41A8-A372-4C6C622D028D}"/>
          </ac:spMkLst>
        </pc:spChg>
        <pc:spChg chg="add del">
          <ac:chgData name="Arun Singh Bhadwal" userId="5194844c-519a-444d-b88a-9bf6f3983e7a" providerId="ADAL" clId="{B9C48A2F-3DED-4BA4-ADBB-9B5DC47A8260}" dt="2023-08-07T09:34:17.776" v="71" actId="26606"/>
          <ac:spMkLst>
            <pc:docMk/>
            <pc:sldMk cId="1526196158" sldId="273"/>
            <ac:spMk id="16" creationId="{99413ED5-9ED4-4772-BCE4-2BCAE6B12E35}"/>
          </ac:spMkLst>
        </pc:spChg>
        <pc:spChg chg="add del">
          <ac:chgData name="Arun Singh Bhadwal" userId="5194844c-519a-444d-b88a-9bf6f3983e7a" providerId="ADAL" clId="{B9C48A2F-3DED-4BA4-ADBB-9B5DC47A8260}" dt="2023-08-07T09:34:21.134" v="73" actId="26606"/>
          <ac:spMkLst>
            <pc:docMk/>
            <pc:sldMk cId="1526196158" sldId="273"/>
            <ac:spMk id="18" creationId="{3BA62E19-CD42-4C09-B825-844B4943D49D}"/>
          </ac:spMkLst>
        </pc:spChg>
        <pc:spChg chg="add del">
          <ac:chgData name="Arun Singh Bhadwal" userId="5194844c-519a-444d-b88a-9bf6f3983e7a" providerId="ADAL" clId="{B9C48A2F-3DED-4BA4-ADBB-9B5DC47A8260}" dt="2023-08-07T09:34:21.134" v="73" actId="26606"/>
          <ac:spMkLst>
            <pc:docMk/>
            <pc:sldMk cId="1526196158" sldId="273"/>
            <ac:spMk id="19" creationId="{DA33A187-8A61-4F92-C445-0FB0F6AAE85F}"/>
          </ac:spMkLst>
        </pc:spChg>
        <pc:spChg chg="add del">
          <ac:chgData name="Arun Singh Bhadwal" userId="5194844c-519a-444d-b88a-9bf6f3983e7a" providerId="ADAL" clId="{B9C48A2F-3DED-4BA4-ADBB-9B5DC47A8260}" dt="2023-08-07T09:34:21.134" v="73" actId="26606"/>
          <ac:spMkLst>
            <pc:docMk/>
            <pc:sldMk cId="1526196158" sldId="273"/>
            <ac:spMk id="20" creationId="{8E63CC27-1C86-4653-8866-79C24C5C51FB}"/>
          </ac:spMkLst>
        </pc:spChg>
        <pc:grpChg chg="add del">
          <ac:chgData name="Arun Singh Bhadwal" userId="5194844c-519a-444d-b88a-9bf6f3983e7a" providerId="ADAL" clId="{B9C48A2F-3DED-4BA4-ADBB-9B5DC47A8260}" dt="2023-08-07T09:34:09.752" v="69" actId="26606"/>
          <ac:grpSpMkLst>
            <pc:docMk/>
            <pc:sldMk cId="1526196158" sldId="273"/>
            <ac:grpSpMk id="9" creationId="{1E5539EC-8CB8-002F-68C6-678840282659}"/>
          </ac:grpSpMkLst>
        </pc:grpChg>
        <pc:grpChg chg="add">
          <ac:chgData name="Arun Singh Bhadwal" userId="5194844c-519a-444d-b88a-9bf6f3983e7a" providerId="ADAL" clId="{B9C48A2F-3DED-4BA4-ADBB-9B5DC47A8260}" dt="2023-08-07T09:34:21.138" v="74" actId="26606"/>
          <ac:grpSpMkLst>
            <pc:docMk/>
            <pc:sldMk cId="1526196158" sldId="273"/>
            <ac:grpSpMk id="22" creationId="{1E5539EC-8CB8-002F-68C6-678840282659}"/>
          </ac:grpSpMkLst>
        </pc:grpChg>
        <pc:graphicFrameChg chg="add del mod ord modGraphic">
          <ac:chgData name="Arun Singh Bhadwal" userId="5194844c-519a-444d-b88a-9bf6f3983e7a" providerId="ADAL" clId="{B9C48A2F-3DED-4BA4-ADBB-9B5DC47A8260}" dt="2023-08-07T09:34:21.138" v="74" actId="26606"/>
          <ac:graphicFrameMkLst>
            <pc:docMk/>
            <pc:sldMk cId="1526196158" sldId="273"/>
            <ac:graphicFrameMk id="4" creationId="{E70C1EBE-95DB-D7FF-480A-60A0E742F2B4}"/>
          </ac:graphicFrameMkLst>
        </pc:graphicFrameChg>
        <pc:graphicFrameChg chg="add del">
          <ac:chgData name="Arun Singh Bhadwal" userId="5194844c-519a-444d-b88a-9bf6f3983e7a" providerId="ADAL" clId="{B9C48A2F-3DED-4BA4-ADBB-9B5DC47A8260}" dt="2023-08-07T09:34:21.134" v="73" actId="26606"/>
          <ac:graphicFrameMkLst>
            <pc:docMk/>
            <pc:sldMk cId="1526196158" sldId="273"/>
            <ac:graphicFrameMk id="7" creationId="{E70C1EBE-95DB-D7FF-480A-60A0E742F2B4}"/>
          </ac:graphicFrameMkLst>
        </pc:graphicFrameChg>
        <pc:graphicFrameChg chg="add">
          <ac:chgData name="Arun Singh Bhadwal" userId="5194844c-519a-444d-b88a-9bf6f3983e7a" providerId="ADAL" clId="{B9C48A2F-3DED-4BA4-ADBB-9B5DC47A8260}" dt="2023-08-07T09:34:21.138" v="74" actId="26606"/>
          <ac:graphicFrameMkLst>
            <pc:docMk/>
            <pc:sldMk cId="1526196158" sldId="273"/>
            <ac:graphicFrameMk id="24" creationId="{E70C1EBE-95DB-D7FF-480A-60A0E742F2B4}"/>
          </ac:graphicFrameMkLst>
        </pc:graphicFrameChg>
      </pc:sldChg>
      <pc:sldChg chg="new del">
        <pc:chgData name="Arun Singh Bhadwal" userId="5194844c-519a-444d-b88a-9bf6f3983e7a" providerId="ADAL" clId="{B9C48A2F-3DED-4BA4-ADBB-9B5DC47A8260}" dt="2023-08-07T09:33:11.291" v="67" actId="2696"/>
        <pc:sldMkLst>
          <pc:docMk/>
          <pc:sldMk cId="1178104271"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0E38-C201-840D-D996-95F63930E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81C75C-AA3C-57BE-0AA9-5F2A5C5EE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06D559-2D8D-2728-175E-1D4731FE0552}"/>
              </a:ext>
            </a:extLst>
          </p:cNvPr>
          <p:cNvSpPr>
            <a:spLocks noGrp="1"/>
          </p:cNvSpPr>
          <p:nvPr>
            <p:ph type="dt" sz="half" idx="10"/>
          </p:nvPr>
        </p:nvSpPr>
        <p:spPr/>
        <p:txBody>
          <a:bodyPr/>
          <a:lstStyle/>
          <a:p>
            <a:fld id="{04FCE3E3-59DA-4476-9A3F-63DB98ED3BB8}" type="datetimeFigureOut">
              <a:rPr lang="en-US" smtClean="0"/>
              <a:t>8/7/2023</a:t>
            </a:fld>
            <a:endParaRPr lang="en-US"/>
          </a:p>
        </p:txBody>
      </p:sp>
      <p:sp>
        <p:nvSpPr>
          <p:cNvPr id="5" name="Footer Placeholder 4">
            <a:extLst>
              <a:ext uri="{FF2B5EF4-FFF2-40B4-BE49-F238E27FC236}">
                <a16:creationId xmlns:a16="http://schemas.microsoft.com/office/drawing/2014/main" id="{046D90B0-6C67-1A43-882C-767F8E9E1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DAF20-835B-54F1-1DF0-EBF4FE90EBCA}"/>
              </a:ext>
            </a:extLst>
          </p:cNvPr>
          <p:cNvSpPr>
            <a:spLocks noGrp="1"/>
          </p:cNvSpPr>
          <p:nvPr>
            <p:ph type="sldNum" sz="quarter" idx="12"/>
          </p:nvPr>
        </p:nvSpPr>
        <p:spPr/>
        <p:txBody>
          <a:bodyPr/>
          <a:lstStyle/>
          <a:p>
            <a:fld id="{CA8B0B13-EE88-491C-9158-C28E5000F219}" type="slidenum">
              <a:rPr lang="en-US" smtClean="0"/>
              <a:t>‹#›</a:t>
            </a:fld>
            <a:endParaRPr lang="en-US"/>
          </a:p>
        </p:txBody>
      </p:sp>
    </p:spTree>
    <p:extLst>
      <p:ext uri="{BB962C8B-B14F-4D97-AF65-F5344CB8AC3E}">
        <p14:creationId xmlns:p14="http://schemas.microsoft.com/office/powerpoint/2010/main" val="255220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3A891-5907-E6CE-69A4-5CBAD2495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F0D4C5-3F6A-1F5F-2865-191C93EFE9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048EC-E553-B642-34EE-7CF6B920452C}"/>
              </a:ext>
            </a:extLst>
          </p:cNvPr>
          <p:cNvSpPr>
            <a:spLocks noGrp="1"/>
          </p:cNvSpPr>
          <p:nvPr>
            <p:ph type="dt" sz="half" idx="10"/>
          </p:nvPr>
        </p:nvSpPr>
        <p:spPr/>
        <p:txBody>
          <a:bodyPr/>
          <a:lstStyle/>
          <a:p>
            <a:fld id="{04FCE3E3-59DA-4476-9A3F-63DB98ED3BB8}" type="datetimeFigureOut">
              <a:rPr lang="en-US" smtClean="0"/>
              <a:t>8/7/2023</a:t>
            </a:fld>
            <a:endParaRPr lang="en-US"/>
          </a:p>
        </p:txBody>
      </p:sp>
      <p:sp>
        <p:nvSpPr>
          <p:cNvPr id="5" name="Footer Placeholder 4">
            <a:extLst>
              <a:ext uri="{FF2B5EF4-FFF2-40B4-BE49-F238E27FC236}">
                <a16:creationId xmlns:a16="http://schemas.microsoft.com/office/drawing/2014/main" id="{2CFA3F39-B349-99AF-A311-ABBCAA8F0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B59FB-F1F5-90E5-4508-376666BA5C1E}"/>
              </a:ext>
            </a:extLst>
          </p:cNvPr>
          <p:cNvSpPr>
            <a:spLocks noGrp="1"/>
          </p:cNvSpPr>
          <p:nvPr>
            <p:ph type="sldNum" sz="quarter" idx="12"/>
          </p:nvPr>
        </p:nvSpPr>
        <p:spPr/>
        <p:txBody>
          <a:bodyPr/>
          <a:lstStyle/>
          <a:p>
            <a:fld id="{CA8B0B13-EE88-491C-9158-C28E5000F219}" type="slidenum">
              <a:rPr lang="en-US" smtClean="0"/>
              <a:t>‹#›</a:t>
            </a:fld>
            <a:endParaRPr lang="en-US"/>
          </a:p>
        </p:txBody>
      </p:sp>
    </p:spTree>
    <p:extLst>
      <p:ext uri="{BB962C8B-B14F-4D97-AF65-F5344CB8AC3E}">
        <p14:creationId xmlns:p14="http://schemas.microsoft.com/office/powerpoint/2010/main" val="309915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2C7CF-9902-889F-5A90-0EAAF5FB17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4B6A51-1E65-A196-407B-6DBF0D4335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D0E2D-E01A-3F19-2368-C0D1DBB033C7}"/>
              </a:ext>
            </a:extLst>
          </p:cNvPr>
          <p:cNvSpPr>
            <a:spLocks noGrp="1"/>
          </p:cNvSpPr>
          <p:nvPr>
            <p:ph type="dt" sz="half" idx="10"/>
          </p:nvPr>
        </p:nvSpPr>
        <p:spPr/>
        <p:txBody>
          <a:bodyPr/>
          <a:lstStyle/>
          <a:p>
            <a:fld id="{04FCE3E3-59DA-4476-9A3F-63DB98ED3BB8}" type="datetimeFigureOut">
              <a:rPr lang="en-US" smtClean="0"/>
              <a:t>8/7/2023</a:t>
            </a:fld>
            <a:endParaRPr lang="en-US"/>
          </a:p>
        </p:txBody>
      </p:sp>
      <p:sp>
        <p:nvSpPr>
          <p:cNvPr id="5" name="Footer Placeholder 4">
            <a:extLst>
              <a:ext uri="{FF2B5EF4-FFF2-40B4-BE49-F238E27FC236}">
                <a16:creationId xmlns:a16="http://schemas.microsoft.com/office/drawing/2014/main" id="{68D3CBC4-3DB4-5FF9-4813-870C24B9A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92025-A9B2-E9EE-F4D9-075807676B4C}"/>
              </a:ext>
            </a:extLst>
          </p:cNvPr>
          <p:cNvSpPr>
            <a:spLocks noGrp="1"/>
          </p:cNvSpPr>
          <p:nvPr>
            <p:ph type="sldNum" sz="quarter" idx="12"/>
          </p:nvPr>
        </p:nvSpPr>
        <p:spPr/>
        <p:txBody>
          <a:bodyPr/>
          <a:lstStyle/>
          <a:p>
            <a:fld id="{CA8B0B13-EE88-491C-9158-C28E5000F219}" type="slidenum">
              <a:rPr lang="en-US" smtClean="0"/>
              <a:t>‹#›</a:t>
            </a:fld>
            <a:endParaRPr lang="en-US"/>
          </a:p>
        </p:txBody>
      </p:sp>
    </p:spTree>
    <p:extLst>
      <p:ext uri="{BB962C8B-B14F-4D97-AF65-F5344CB8AC3E}">
        <p14:creationId xmlns:p14="http://schemas.microsoft.com/office/powerpoint/2010/main" val="44275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1D0A-8D5A-61F1-A075-7594F217D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AEDA28-CE19-59D3-9F83-D35DD5E1B2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DB38-EB40-7FB5-465A-C4BCAC8988F3}"/>
              </a:ext>
            </a:extLst>
          </p:cNvPr>
          <p:cNvSpPr>
            <a:spLocks noGrp="1"/>
          </p:cNvSpPr>
          <p:nvPr>
            <p:ph type="dt" sz="half" idx="10"/>
          </p:nvPr>
        </p:nvSpPr>
        <p:spPr/>
        <p:txBody>
          <a:bodyPr/>
          <a:lstStyle/>
          <a:p>
            <a:fld id="{04FCE3E3-59DA-4476-9A3F-63DB98ED3BB8}" type="datetimeFigureOut">
              <a:rPr lang="en-US" smtClean="0"/>
              <a:t>8/7/2023</a:t>
            </a:fld>
            <a:endParaRPr lang="en-US"/>
          </a:p>
        </p:txBody>
      </p:sp>
      <p:sp>
        <p:nvSpPr>
          <p:cNvPr id="5" name="Footer Placeholder 4">
            <a:extLst>
              <a:ext uri="{FF2B5EF4-FFF2-40B4-BE49-F238E27FC236}">
                <a16:creationId xmlns:a16="http://schemas.microsoft.com/office/drawing/2014/main" id="{47BD4FE3-2D03-669B-1588-E08F95E40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FEDAD-379F-4B3D-0926-1223929AE7B5}"/>
              </a:ext>
            </a:extLst>
          </p:cNvPr>
          <p:cNvSpPr>
            <a:spLocks noGrp="1"/>
          </p:cNvSpPr>
          <p:nvPr>
            <p:ph type="sldNum" sz="quarter" idx="12"/>
          </p:nvPr>
        </p:nvSpPr>
        <p:spPr/>
        <p:txBody>
          <a:bodyPr/>
          <a:lstStyle/>
          <a:p>
            <a:fld id="{CA8B0B13-EE88-491C-9158-C28E5000F219}" type="slidenum">
              <a:rPr lang="en-US" smtClean="0"/>
              <a:t>‹#›</a:t>
            </a:fld>
            <a:endParaRPr lang="en-US"/>
          </a:p>
        </p:txBody>
      </p:sp>
    </p:spTree>
    <p:extLst>
      <p:ext uri="{BB962C8B-B14F-4D97-AF65-F5344CB8AC3E}">
        <p14:creationId xmlns:p14="http://schemas.microsoft.com/office/powerpoint/2010/main" val="288459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0003-8D25-2337-178E-35ADFAED67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5AF393-66A3-C5C5-9939-1E5BF50F55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C5481B-4EBC-FD0E-2CC1-6D2ED64BFE4A}"/>
              </a:ext>
            </a:extLst>
          </p:cNvPr>
          <p:cNvSpPr>
            <a:spLocks noGrp="1"/>
          </p:cNvSpPr>
          <p:nvPr>
            <p:ph type="dt" sz="half" idx="10"/>
          </p:nvPr>
        </p:nvSpPr>
        <p:spPr/>
        <p:txBody>
          <a:bodyPr/>
          <a:lstStyle/>
          <a:p>
            <a:fld id="{04FCE3E3-59DA-4476-9A3F-63DB98ED3BB8}" type="datetimeFigureOut">
              <a:rPr lang="en-US" smtClean="0"/>
              <a:t>8/7/2023</a:t>
            </a:fld>
            <a:endParaRPr lang="en-US"/>
          </a:p>
        </p:txBody>
      </p:sp>
      <p:sp>
        <p:nvSpPr>
          <p:cNvPr id="5" name="Footer Placeholder 4">
            <a:extLst>
              <a:ext uri="{FF2B5EF4-FFF2-40B4-BE49-F238E27FC236}">
                <a16:creationId xmlns:a16="http://schemas.microsoft.com/office/drawing/2014/main" id="{457D8812-56AF-2F0B-A43F-1B29E44B7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4F45D-D7A3-0CA8-9F7F-7B3EA2FB646B}"/>
              </a:ext>
            </a:extLst>
          </p:cNvPr>
          <p:cNvSpPr>
            <a:spLocks noGrp="1"/>
          </p:cNvSpPr>
          <p:nvPr>
            <p:ph type="sldNum" sz="quarter" idx="12"/>
          </p:nvPr>
        </p:nvSpPr>
        <p:spPr/>
        <p:txBody>
          <a:bodyPr/>
          <a:lstStyle/>
          <a:p>
            <a:fld id="{CA8B0B13-EE88-491C-9158-C28E5000F219}" type="slidenum">
              <a:rPr lang="en-US" smtClean="0"/>
              <a:t>‹#›</a:t>
            </a:fld>
            <a:endParaRPr lang="en-US"/>
          </a:p>
        </p:txBody>
      </p:sp>
    </p:spTree>
    <p:extLst>
      <p:ext uri="{BB962C8B-B14F-4D97-AF65-F5344CB8AC3E}">
        <p14:creationId xmlns:p14="http://schemas.microsoft.com/office/powerpoint/2010/main" val="58166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22CA-E846-A5CB-FC9D-05C45850C0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112E8F-9F46-9D83-1E1A-B495259238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B7B5EF-7E91-37B1-52E1-55DBA2548B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F332BF-EF67-F4B4-7266-621F360D3F62}"/>
              </a:ext>
            </a:extLst>
          </p:cNvPr>
          <p:cNvSpPr>
            <a:spLocks noGrp="1"/>
          </p:cNvSpPr>
          <p:nvPr>
            <p:ph type="dt" sz="half" idx="10"/>
          </p:nvPr>
        </p:nvSpPr>
        <p:spPr/>
        <p:txBody>
          <a:bodyPr/>
          <a:lstStyle/>
          <a:p>
            <a:fld id="{04FCE3E3-59DA-4476-9A3F-63DB98ED3BB8}" type="datetimeFigureOut">
              <a:rPr lang="en-US" smtClean="0"/>
              <a:t>8/7/2023</a:t>
            </a:fld>
            <a:endParaRPr lang="en-US"/>
          </a:p>
        </p:txBody>
      </p:sp>
      <p:sp>
        <p:nvSpPr>
          <p:cNvPr id="6" name="Footer Placeholder 5">
            <a:extLst>
              <a:ext uri="{FF2B5EF4-FFF2-40B4-BE49-F238E27FC236}">
                <a16:creationId xmlns:a16="http://schemas.microsoft.com/office/drawing/2014/main" id="{8D28786C-7386-9398-8F63-45583D250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928D3-2F8B-DFC3-E519-3E0624908A9B}"/>
              </a:ext>
            </a:extLst>
          </p:cNvPr>
          <p:cNvSpPr>
            <a:spLocks noGrp="1"/>
          </p:cNvSpPr>
          <p:nvPr>
            <p:ph type="sldNum" sz="quarter" idx="12"/>
          </p:nvPr>
        </p:nvSpPr>
        <p:spPr/>
        <p:txBody>
          <a:bodyPr/>
          <a:lstStyle/>
          <a:p>
            <a:fld id="{CA8B0B13-EE88-491C-9158-C28E5000F219}" type="slidenum">
              <a:rPr lang="en-US" smtClean="0"/>
              <a:t>‹#›</a:t>
            </a:fld>
            <a:endParaRPr lang="en-US"/>
          </a:p>
        </p:txBody>
      </p:sp>
    </p:spTree>
    <p:extLst>
      <p:ext uri="{BB962C8B-B14F-4D97-AF65-F5344CB8AC3E}">
        <p14:creationId xmlns:p14="http://schemas.microsoft.com/office/powerpoint/2010/main" val="19453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9606-B26B-457D-D8E5-71F0720EB2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F63959-887A-4272-51CB-3E9F256B8B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8EDA01-BA73-ECB2-88DA-A9F7CC1A2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689F8C-C9A9-1619-1D44-6978F43E9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EFC39-FF7A-FFA1-D4FD-A8480F7C7A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1F412-E2EA-5294-E734-9A9A229F9605}"/>
              </a:ext>
            </a:extLst>
          </p:cNvPr>
          <p:cNvSpPr>
            <a:spLocks noGrp="1"/>
          </p:cNvSpPr>
          <p:nvPr>
            <p:ph type="dt" sz="half" idx="10"/>
          </p:nvPr>
        </p:nvSpPr>
        <p:spPr/>
        <p:txBody>
          <a:bodyPr/>
          <a:lstStyle/>
          <a:p>
            <a:fld id="{04FCE3E3-59DA-4476-9A3F-63DB98ED3BB8}" type="datetimeFigureOut">
              <a:rPr lang="en-US" smtClean="0"/>
              <a:t>8/7/2023</a:t>
            </a:fld>
            <a:endParaRPr lang="en-US"/>
          </a:p>
        </p:txBody>
      </p:sp>
      <p:sp>
        <p:nvSpPr>
          <p:cNvPr id="8" name="Footer Placeholder 7">
            <a:extLst>
              <a:ext uri="{FF2B5EF4-FFF2-40B4-BE49-F238E27FC236}">
                <a16:creationId xmlns:a16="http://schemas.microsoft.com/office/drawing/2014/main" id="{481EA9E9-417B-5363-736E-D73A2F5148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6FBD33-AEA5-A8BC-D905-D58BEB5CF691}"/>
              </a:ext>
            </a:extLst>
          </p:cNvPr>
          <p:cNvSpPr>
            <a:spLocks noGrp="1"/>
          </p:cNvSpPr>
          <p:nvPr>
            <p:ph type="sldNum" sz="quarter" idx="12"/>
          </p:nvPr>
        </p:nvSpPr>
        <p:spPr/>
        <p:txBody>
          <a:bodyPr/>
          <a:lstStyle/>
          <a:p>
            <a:fld id="{CA8B0B13-EE88-491C-9158-C28E5000F219}" type="slidenum">
              <a:rPr lang="en-US" smtClean="0"/>
              <a:t>‹#›</a:t>
            </a:fld>
            <a:endParaRPr lang="en-US"/>
          </a:p>
        </p:txBody>
      </p:sp>
    </p:spTree>
    <p:extLst>
      <p:ext uri="{BB962C8B-B14F-4D97-AF65-F5344CB8AC3E}">
        <p14:creationId xmlns:p14="http://schemas.microsoft.com/office/powerpoint/2010/main" val="67231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9EE8-EB37-FAAC-CC6F-2BBA5B21B8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88A302-87F7-267F-9CE2-B14EFB336A95}"/>
              </a:ext>
            </a:extLst>
          </p:cNvPr>
          <p:cNvSpPr>
            <a:spLocks noGrp="1"/>
          </p:cNvSpPr>
          <p:nvPr>
            <p:ph type="dt" sz="half" idx="10"/>
          </p:nvPr>
        </p:nvSpPr>
        <p:spPr/>
        <p:txBody>
          <a:bodyPr/>
          <a:lstStyle/>
          <a:p>
            <a:fld id="{04FCE3E3-59DA-4476-9A3F-63DB98ED3BB8}" type="datetimeFigureOut">
              <a:rPr lang="en-US" smtClean="0"/>
              <a:t>8/7/2023</a:t>
            </a:fld>
            <a:endParaRPr lang="en-US"/>
          </a:p>
        </p:txBody>
      </p:sp>
      <p:sp>
        <p:nvSpPr>
          <p:cNvPr id="4" name="Footer Placeholder 3">
            <a:extLst>
              <a:ext uri="{FF2B5EF4-FFF2-40B4-BE49-F238E27FC236}">
                <a16:creationId xmlns:a16="http://schemas.microsoft.com/office/drawing/2014/main" id="{C3172B80-B250-9674-BE57-B9D1ACF1D4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BD6767-DD6D-FFB0-FCBC-FB5A005B2821}"/>
              </a:ext>
            </a:extLst>
          </p:cNvPr>
          <p:cNvSpPr>
            <a:spLocks noGrp="1"/>
          </p:cNvSpPr>
          <p:nvPr>
            <p:ph type="sldNum" sz="quarter" idx="12"/>
          </p:nvPr>
        </p:nvSpPr>
        <p:spPr/>
        <p:txBody>
          <a:bodyPr/>
          <a:lstStyle/>
          <a:p>
            <a:fld id="{CA8B0B13-EE88-491C-9158-C28E5000F219}" type="slidenum">
              <a:rPr lang="en-US" smtClean="0"/>
              <a:t>‹#›</a:t>
            </a:fld>
            <a:endParaRPr lang="en-US"/>
          </a:p>
        </p:txBody>
      </p:sp>
    </p:spTree>
    <p:extLst>
      <p:ext uri="{BB962C8B-B14F-4D97-AF65-F5344CB8AC3E}">
        <p14:creationId xmlns:p14="http://schemas.microsoft.com/office/powerpoint/2010/main" val="19477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0FEAE-D450-D0B2-C8D4-C8F4C159E3DA}"/>
              </a:ext>
            </a:extLst>
          </p:cNvPr>
          <p:cNvSpPr>
            <a:spLocks noGrp="1"/>
          </p:cNvSpPr>
          <p:nvPr>
            <p:ph type="dt" sz="half" idx="10"/>
          </p:nvPr>
        </p:nvSpPr>
        <p:spPr/>
        <p:txBody>
          <a:bodyPr/>
          <a:lstStyle/>
          <a:p>
            <a:fld id="{04FCE3E3-59DA-4476-9A3F-63DB98ED3BB8}" type="datetimeFigureOut">
              <a:rPr lang="en-US" smtClean="0"/>
              <a:t>8/7/2023</a:t>
            </a:fld>
            <a:endParaRPr lang="en-US"/>
          </a:p>
        </p:txBody>
      </p:sp>
      <p:sp>
        <p:nvSpPr>
          <p:cNvPr id="3" name="Footer Placeholder 2">
            <a:extLst>
              <a:ext uri="{FF2B5EF4-FFF2-40B4-BE49-F238E27FC236}">
                <a16:creationId xmlns:a16="http://schemas.microsoft.com/office/drawing/2014/main" id="{901E0B01-5C6A-80E0-0095-7DA58B3796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5DAEB2-1E90-79CD-D16A-9E821D4337DB}"/>
              </a:ext>
            </a:extLst>
          </p:cNvPr>
          <p:cNvSpPr>
            <a:spLocks noGrp="1"/>
          </p:cNvSpPr>
          <p:nvPr>
            <p:ph type="sldNum" sz="quarter" idx="12"/>
          </p:nvPr>
        </p:nvSpPr>
        <p:spPr/>
        <p:txBody>
          <a:bodyPr/>
          <a:lstStyle/>
          <a:p>
            <a:fld id="{CA8B0B13-EE88-491C-9158-C28E5000F219}" type="slidenum">
              <a:rPr lang="en-US" smtClean="0"/>
              <a:t>‹#›</a:t>
            </a:fld>
            <a:endParaRPr lang="en-US"/>
          </a:p>
        </p:txBody>
      </p:sp>
    </p:spTree>
    <p:extLst>
      <p:ext uri="{BB962C8B-B14F-4D97-AF65-F5344CB8AC3E}">
        <p14:creationId xmlns:p14="http://schemas.microsoft.com/office/powerpoint/2010/main" val="36911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8163-CF09-CA07-9638-D29F0003E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07502B-5047-FBA0-1A19-58BA23BB7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2AA41D-8B92-8D36-E475-130154217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AF4BA6-02C0-1DCD-B585-1FDC7F6A3308}"/>
              </a:ext>
            </a:extLst>
          </p:cNvPr>
          <p:cNvSpPr>
            <a:spLocks noGrp="1"/>
          </p:cNvSpPr>
          <p:nvPr>
            <p:ph type="dt" sz="half" idx="10"/>
          </p:nvPr>
        </p:nvSpPr>
        <p:spPr/>
        <p:txBody>
          <a:bodyPr/>
          <a:lstStyle/>
          <a:p>
            <a:fld id="{04FCE3E3-59DA-4476-9A3F-63DB98ED3BB8}" type="datetimeFigureOut">
              <a:rPr lang="en-US" smtClean="0"/>
              <a:t>8/7/2023</a:t>
            </a:fld>
            <a:endParaRPr lang="en-US"/>
          </a:p>
        </p:txBody>
      </p:sp>
      <p:sp>
        <p:nvSpPr>
          <p:cNvPr id="6" name="Footer Placeholder 5">
            <a:extLst>
              <a:ext uri="{FF2B5EF4-FFF2-40B4-BE49-F238E27FC236}">
                <a16:creationId xmlns:a16="http://schemas.microsoft.com/office/drawing/2014/main" id="{99DAE195-F7D5-F877-1FAC-DA2BB9E1DB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1DBD4-BA01-6747-848A-56A25BF1E7EB}"/>
              </a:ext>
            </a:extLst>
          </p:cNvPr>
          <p:cNvSpPr>
            <a:spLocks noGrp="1"/>
          </p:cNvSpPr>
          <p:nvPr>
            <p:ph type="sldNum" sz="quarter" idx="12"/>
          </p:nvPr>
        </p:nvSpPr>
        <p:spPr/>
        <p:txBody>
          <a:bodyPr/>
          <a:lstStyle/>
          <a:p>
            <a:fld id="{CA8B0B13-EE88-491C-9158-C28E5000F219}" type="slidenum">
              <a:rPr lang="en-US" smtClean="0"/>
              <a:t>‹#›</a:t>
            </a:fld>
            <a:endParaRPr lang="en-US"/>
          </a:p>
        </p:txBody>
      </p:sp>
    </p:spTree>
    <p:extLst>
      <p:ext uri="{BB962C8B-B14F-4D97-AF65-F5344CB8AC3E}">
        <p14:creationId xmlns:p14="http://schemas.microsoft.com/office/powerpoint/2010/main" val="18910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711F-1325-E9AD-9261-C04A183D98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2495D0-DD59-8610-9D94-133947C51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43E86-49D8-C406-7140-0BBF60022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F783B-ECC0-3E5A-483F-48C629A4C714}"/>
              </a:ext>
            </a:extLst>
          </p:cNvPr>
          <p:cNvSpPr>
            <a:spLocks noGrp="1"/>
          </p:cNvSpPr>
          <p:nvPr>
            <p:ph type="dt" sz="half" idx="10"/>
          </p:nvPr>
        </p:nvSpPr>
        <p:spPr/>
        <p:txBody>
          <a:bodyPr/>
          <a:lstStyle/>
          <a:p>
            <a:fld id="{04FCE3E3-59DA-4476-9A3F-63DB98ED3BB8}" type="datetimeFigureOut">
              <a:rPr lang="en-US" smtClean="0"/>
              <a:t>8/7/2023</a:t>
            </a:fld>
            <a:endParaRPr lang="en-US"/>
          </a:p>
        </p:txBody>
      </p:sp>
      <p:sp>
        <p:nvSpPr>
          <p:cNvPr id="6" name="Footer Placeholder 5">
            <a:extLst>
              <a:ext uri="{FF2B5EF4-FFF2-40B4-BE49-F238E27FC236}">
                <a16:creationId xmlns:a16="http://schemas.microsoft.com/office/drawing/2014/main" id="{6C03A15C-36F8-F233-6126-E65A922E9A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E10619-33B5-E5C6-E6E1-E1638EE737F8}"/>
              </a:ext>
            </a:extLst>
          </p:cNvPr>
          <p:cNvSpPr>
            <a:spLocks noGrp="1"/>
          </p:cNvSpPr>
          <p:nvPr>
            <p:ph type="sldNum" sz="quarter" idx="12"/>
          </p:nvPr>
        </p:nvSpPr>
        <p:spPr/>
        <p:txBody>
          <a:bodyPr/>
          <a:lstStyle/>
          <a:p>
            <a:fld id="{CA8B0B13-EE88-491C-9158-C28E5000F219}" type="slidenum">
              <a:rPr lang="en-US" smtClean="0"/>
              <a:t>‹#›</a:t>
            </a:fld>
            <a:endParaRPr lang="en-US"/>
          </a:p>
        </p:txBody>
      </p:sp>
    </p:spTree>
    <p:extLst>
      <p:ext uri="{BB962C8B-B14F-4D97-AF65-F5344CB8AC3E}">
        <p14:creationId xmlns:p14="http://schemas.microsoft.com/office/powerpoint/2010/main" val="168894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962336-10AF-7EB8-6DA0-8A14B1B586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3C7A57-C077-9C9D-410C-6724A1DF09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40977-16DE-23B2-4CEF-AC006EAD6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CE3E3-59DA-4476-9A3F-63DB98ED3BB8}" type="datetimeFigureOut">
              <a:rPr lang="en-US" smtClean="0"/>
              <a:t>8/7/2023</a:t>
            </a:fld>
            <a:endParaRPr lang="en-US"/>
          </a:p>
        </p:txBody>
      </p:sp>
      <p:sp>
        <p:nvSpPr>
          <p:cNvPr id="5" name="Footer Placeholder 4">
            <a:extLst>
              <a:ext uri="{FF2B5EF4-FFF2-40B4-BE49-F238E27FC236}">
                <a16:creationId xmlns:a16="http://schemas.microsoft.com/office/drawing/2014/main" id="{6CEA5561-D711-73D0-EF5F-FAA5C9816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73525D-6EBA-847C-768D-17443B5B9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B0B13-EE88-491C-9158-C28E5000F219}" type="slidenum">
              <a:rPr lang="en-US" smtClean="0"/>
              <a:t>‹#›</a:t>
            </a:fld>
            <a:endParaRPr lang="en-US"/>
          </a:p>
        </p:txBody>
      </p:sp>
    </p:spTree>
    <p:extLst>
      <p:ext uri="{BB962C8B-B14F-4D97-AF65-F5344CB8AC3E}">
        <p14:creationId xmlns:p14="http://schemas.microsoft.com/office/powerpoint/2010/main" val="1850996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538B55-E5DE-56A7-A283-45AC0B07511B}"/>
              </a:ext>
            </a:extLst>
          </p:cNvPr>
          <p:cNvSpPr>
            <a:spLocks noGrp="1"/>
          </p:cNvSpPr>
          <p:nvPr>
            <p:ph type="ctrTitle"/>
          </p:nvPr>
        </p:nvSpPr>
        <p:spPr>
          <a:xfrm>
            <a:off x="5093520" y="2744662"/>
            <a:ext cx="6589707" cy="2387600"/>
          </a:xfrm>
        </p:spPr>
        <p:txBody>
          <a:bodyPr>
            <a:normAutofit/>
          </a:bodyPr>
          <a:lstStyle/>
          <a:p>
            <a:pPr algn="r"/>
            <a:r>
              <a:rPr lang="en-US" sz="3800" dirty="0">
                <a:solidFill>
                  <a:srgbClr val="FFFFFF"/>
                </a:solidFill>
              </a:rPr>
              <a:t>Computer System Architecture</a:t>
            </a:r>
            <a:br>
              <a:rPr lang="en-US" sz="3800" dirty="0">
                <a:solidFill>
                  <a:srgbClr val="FFFFFF"/>
                </a:solidFill>
              </a:rPr>
            </a:br>
            <a:r>
              <a:rPr lang="en-US" sz="3600" dirty="0">
                <a:solidFill>
                  <a:srgbClr val="FFFFFF"/>
                </a:solidFill>
              </a:rPr>
              <a:t>Arun Singh Bhadwal</a:t>
            </a:r>
            <a:br>
              <a:rPr lang="en-US" sz="3600" dirty="0">
                <a:solidFill>
                  <a:srgbClr val="FFFFFF"/>
                </a:solidFill>
              </a:rPr>
            </a:br>
            <a:r>
              <a:rPr lang="en-US" sz="3600" dirty="0">
                <a:solidFill>
                  <a:srgbClr val="FFFFFF"/>
                </a:solidFill>
              </a:rPr>
              <a:t>Assistant Professor</a:t>
            </a:r>
            <a:br>
              <a:rPr lang="en-US" sz="3600" dirty="0">
                <a:solidFill>
                  <a:srgbClr val="FFFFFF"/>
                </a:solidFill>
              </a:rPr>
            </a:br>
            <a:r>
              <a:rPr lang="en-US" sz="3600" dirty="0" err="1">
                <a:solidFill>
                  <a:srgbClr val="FFFFFF"/>
                </a:solidFill>
              </a:rPr>
              <a:t>SoCS</a:t>
            </a:r>
            <a:endParaRPr lang="en-US" sz="3600" dirty="0">
              <a:solidFill>
                <a:srgbClr val="FFFFFF"/>
              </a:solidFill>
            </a:endParaRPr>
          </a:p>
        </p:txBody>
      </p:sp>
      <p:cxnSp>
        <p:nvCxnSpPr>
          <p:cNvPr id="11" name="Straight Connector 1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24393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67EAD-E871-6DF8-3E3B-B87E47F28C4B}"/>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Limitations of Moore's Law</a:t>
            </a:r>
            <a:endParaRPr lang="en-US" sz="5400"/>
          </a:p>
        </p:txBody>
      </p:sp>
      <p:grpSp>
        <p:nvGrpSpPr>
          <p:cNvPr id="23" name="Group 2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4" name="Rectangle 2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9FA4A0-C161-EF96-8058-B54FC2249135}"/>
              </a:ext>
            </a:extLst>
          </p:cNvPr>
          <p:cNvSpPr>
            <a:spLocks noGrp="1"/>
          </p:cNvSpPr>
          <p:nvPr>
            <p:ph idx="1"/>
          </p:nvPr>
        </p:nvSpPr>
        <p:spPr>
          <a:xfrm>
            <a:off x="793660" y="2599509"/>
            <a:ext cx="10143668" cy="3435531"/>
          </a:xfrm>
        </p:spPr>
        <p:txBody>
          <a:bodyPr anchor="ctr">
            <a:normAutofit/>
          </a:bodyPr>
          <a:lstStyle/>
          <a:p>
            <a:r>
              <a:rPr lang="en-US" sz="2400" b="0" i="0" dirty="0">
                <a:effectLst/>
                <a:latin typeface="Söhne"/>
              </a:rPr>
              <a:t>As technology improves, the scale of transistor shrinkage is reaching physical limits. Transistors can't be shrunk indefinitely.</a:t>
            </a:r>
          </a:p>
          <a:p>
            <a:r>
              <a:rPr lang="en-US" sz="2400" b="0" i="0" dirty="0">
                <a:effectLst/>
                <a:latin typeface="Söhne"/>
              </a:rPr>
              <a:t>The costs of chip production and design are increasing, challenging the economic feasibility of Moore's Law.</a:t>
            </a:r>
            <a:endParaRPr lang="en-US" sz="2400" dirty="0">
              <a:latin typeface="Söhne"/>
            </a:endParaRPr>
          </a:p>
          <a:p>
            <a:endParaRPr lang="en-US" sz="2400" dirty="0"/>
          </a:p>
        </p:txBody>
      </p:sp>
    </p:spTree>
    <p:extLst>
      <p:ext uri="{BB962C8B-B14F-4D97-AF65-F5344CB8AC3E}">
        <p14:creationId xmlns:p14="http://schemas.microsoft.com/office/powerpoint/2010/main" val="4099835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F4196-EB4E-5805-68C4-5120728D2AE0}"/>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The Future of Moore's Law</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EFD020-10D1-ED57-7821-93C44C83D0BA}"/>
              </a:ext>
            </a:extLst>
          </p:cNvPr>
          <p:cNvSpPr>
            <a:spLocks noGrp="1"/>
          </p:cNvSpPr>
          <p:nvPr>
            <p:ph idx="1"/>
          </p:nvPr>
        </p:nvSpPr>
        <p:spPr>
          <a:xfrm>
            <a:off x="793660" y="2599509"/>
            <a:ext cx="10143668" cy="3435531"/>
          </a:xfrm>
        </p:spPr>
        <p:txBody>
          <a:bodyPr anchor="ctr">
            <a:normAutofit/>
          </a:bodyPr>
          <a:lstStyle/>
          <a:p>
            <a:r>
              <a:rPr lang="en-US" sz="2400" b="0" i="0">
                <a:effectLst/>
                <a:latin typeface="Söhne"/>
              </a:rPr>
              <a:t>There's ongoing debate about whether Moore's Law will continue to hold true. Some believe innovation will allow it to persist, while others believe we're rapidly approaching its end.</a:t>
            </a:r>
          </a:p>
          <a:p>
            <a:r>
              <a:rPr lang="en-US" sz="2400" b="0" i="0">
                <a:effectLst/>
                <a:latin typeface="Söhne"/>
              </a:rPr>
              <a:t>Alternatives to traditional computing, such as quantum computing, could potentially continue the trend of increasing computational power beyond the limits of Moore's Law.</a:t>
            </a:r>
            <a:endParaRPr lang="en-US" sz="2400"/>
          </a:p>
        </p:txBody>
      </p:sp>
    </p:spTree>
    <p:extLst>
      <p:ext uri="{BB962C8B-B14F-4D97-AF65-F5344CB8AC3E}">
        <p14:creationId xmlns:p14="http://schemas.microsoft.com/office/powerpoint/2010/main" val="200098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9BCA-2D42-8E2C-463A-FB6F1C0D9D0B}"/>
              </a:ext>
            </a:extLst>
          </p:cNvPr>
          <p:cNvSpPr>
            <a:spLocks noGrp="1"/>
          </p:cNvSpPr>
          <p:nvPr>
            <p:ph type="title"/>
          </p:nvPr>
        </p:nvSpPr>
        <p:spPr>
          <a:xfrm>
            <a:off x="808638" y="386930"/>
            <a:ext cx="9236700" cy="1188950"/>
          </a:xfrm>
        </p:spPr>
        <p:txBody>
          <a:bodyPr anchor="b">
            <a:normAutofit/>
          </a:bodyPr>
          <a:lstStyle/>
          <a:p>
            <a:r>
              <a:rPr lang="en-US" sz="5400" b="1" i="0">
                <a:effectLst/>
                <a:latin typeface="Söhne"/>
              </a:rPr>
              <a:t>Conclusion</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DB2842-ED51-375E-E459-249E4E6AF1BC}"/>
              </a:ext>
            </a:extLst>
          </p:cNvPr>
          <p:cNvSpPr>
            <a:spLocks noGrp="1"/>
          </p:cNvSpPr>
          <p:nvPr>
            <p:ph idx="1"/>
          </p:nvPr>
        </p:nvSpPr>
        <p:spPr>
          <a:xfrm>
            <a:off x="793660" y="2599509"/>
            <a:ext cx="10143668" cy="3435531"/>
          </a:xfrm>
        </p:spPr>
        <p:txBody>
          <a:bodyPr anchor="ctr">
            <a:normAutofit/>
          </a:bodyPr>
          <a:lstStyle/>
          <a:p>
            <a:r>
              <a:rPr lang="en-US" sz="2400" b="0" i="0">
                <a:effectLst/>
                <a:latin typeface="Söhne"/>
              </a:rPr>
              <a:t>Regardless of its future, Moore's Law has had a profound impact on the development of technology over the past half-century</a:t>
            </a:r>
          </a:p>
          <a:p>
            <a:r>
              <a:rPr lang="en-US" sz="2400" b="0" i="0">
                <a:effectLst/>
                <a:latin typeface="Söhne"/>
              </a:rPr>
              <a:t>Moore's Law is a testament to human innovation and the extraordinary growth of the technology sector.</a:t>
            </a:r>
            <a:endParaRPr lang="en-US" sz="2400"/>
          </a:p>
        </p:txBody>
      </p:sp>
    </p:spTree>
    <p:extLst>
      <p:ext uri="{BB962C8B-B14F-4D97-AF65-F5344CB8AC3E}">
        <p14:creationId xmlns:p14="http://schemas.microsoft.com/office/powerpoint/2010/main" val="97306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4485A-800A-376B-7D78-4B94FA1D9D6A}"/>
              </a:ext>
            </a:extLst>
          </p:cNvPr>
          <p:cNvSpPr>
            <a:spLocks noGrp="1"/>
          </p:cNvSpPr>
          <p:nvPr>
            <p:ph type="title"/>
          </p:nvPr>
        </p:nvSpPr>
        <p:spPr>
          <a:xfrm>
            <a:off x="808638" y="386930"/>
            <a:ext cx="9236700" cy="1188950"/>
          </a:xfrm>
        </p:spPr>
        <p:txBody>
          <a:bodyPr anchor="b">
            <a:normAutofit/>
          </a:bodyPr>
          <a:lstStyle/>
          <a:p>
            <a:r>
              <a:rPr lang="en-US" sz="3800" b="1" i="0">
                <a:effectLst/>
                <a:latin typeface="Söhne"/>
              </a:rPr>
              <a:t>Introduction to Von Neumann Architecture</a:t>
            </a:r>
            <a:endParaRPr lang="en-US"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6E69AC-D600-A4A6-ED24-AB8A20CA65EA}"/>
              </a:ext>
            </a:extLst>
          </p:cNvPr>
          <p:cNvSpPr>
            <a:spLocks noGrp="1"/>
          </p:cNvSpPr>
          <p:nvPr>
            <p:ph idx="1"/>
          </p:nvPr>
        </p:nvSpPr>
        <p:spPr>
          <a:xfrm>
            <a:off x="793660" y="2599509"/>
            <a:ext cx="10143668" cy="3435531"/>
          </a:xfrm>
        </p:spPr>
        <p:txBody>
          <a:bodyPr anchor="ctr">
            <a:normAutofit/>
          </a:bodyPr>
          <a:lstStyle/>
          <a:p>
            <a:r>
              <a:rPr lang="en-US" sz="2200" b="0" i="0">
                <a:effectLst/>
                <a:latin typeface="Söhne"/>
              </a:rPr>
              <a:t>Named after mathematician and physicist John von Neumann, the Von Neumann Architecture is a model for designing and building digital computers that use a single storage structure to hold both the set of instructions on how to perform the computation and the data required or generated by the computation.</a:t>
            </a:r>
          </a:p>
          <a:p>
            <a:r>
              <a:rPr lang="en-US" sz="2200" b="0" i="0">
                <a:effectLst/>
                <a:latin typeface="Söhne"/>
              </a:rPr>
              <a:t>"It consists of four main parts: the Arithmetic Logic Unit (ALU), control unit, memory, and input and output devices (I/O).</a:t>
            </a:r>
            <a:endParaRPr lang="en-US" sz="2200">
              <a:latin typeface="Söhne"/>
            </a:endParaRPr>
          </a:p>
          <a:p>
            <a:r>
              <a:rPr lang="en-US" sz="2200" b="0" i="0">
                <a:effectLst/>
                <a:latin typeface="Söhne"/>
              </a:rPr>
              <a:t>Virtually all modern computers are based on this architecture. It is foundational to understanding how computers function at a fundamental level.</a:t>
            </a:r>
            <a:endParaRPr lang="en-US" sz="2200"/>
          </a:p>
        </p:txBody>
      </p:sp>
    </p:spTree>
    <p:extLst>
      <p:ext uri="{BB962C8B-B14F-4D97-AF65-F5344CB8AC3E}">
        <p14:creationId xmlns:p14="http://schemas.microsoft.com/office/powerpoint/2010/main" val="358738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86970-D4B2-4018-A208-EB3521310DBC}"/>
              </a:ext>
            </a:extLst>
          </p:cNvPr>
          <p:cNvSpPr>
            <a:spLocks noGrp="1"/>
          </p:cNvSpPr>
          <p:nvPr>
            <p:ph type="title"/>
          </p:nvPr>
        </p:nvSpPr>
        <p:spPr>
          <a:xfrm>
            <a:off x="1043631" y="809898"/>
            <a:ext cx="9942716" cy="1554480"/>
          </a:xfrm>
        </p:spPr>
        <p:txBody>
          <a:bodyPr anchor="ctr">
            <a:normAutofit/>
          </a:bodyPr>
          <a:lstStyle/>
          <a:p>
            <a:r>
              <a:rPr lang="en-US" sz="4800" b="1" i="0">
                <a:effectLst/>
                <a:latin typeface="Söhne"/>
              </a:rPr>
              <a:t>Components of Von Neumann Architecture</a:t>
            </a:r>
            <a:endParaRPr lang="en-US" sz="4800"/>
          </a:p>
        </p:txBody>
      </p:sp>
      <p:sp>
        <p:nvSpPr>
          <p:cNvPr id="3" name="Content Placeholder 2">
            <a:extLst>
              <a:ext uri="{FF2B5EF4-FFF2-40B4-BE49-F238E27FC236}">
                <a16:creationId xmlns:a16="http://schemas.microsoft.com/office/drawing/2014/main" id="{51163BEB-64D8-B7C6-4A5F-9CB24F20A1FD}"/>
              </a:ext>
            </a:extLst>
          </p:cNvPr>
          <p:cNvSpPr>
            <a:spLocks noGrp="1"/>
          </p:cNvSpPr>
          <p:nvPr>
            <p:ph idx="1"/>
          </p:nvPr>
        </p:nvSpPr>
        <p:spPr>
          <a:xfrm>
            <a:off x="1045028" y="3017522"/>
            <a:ext cx="9941319" cy="3124658"/>
          </a:xfrm>
        </p:spPr>
        <p:txBody>
          <a:bodyPr anchor="ctr">
            <a:normAutofit/>
          </a:bodyPr>
          <a:lstStyle/>
          <a:p>
            <a:r>
              <a:rPr lang="en-US" sz="2400" b="0" i="0">
                <a:effectLst/>
                <a:latin typeface="Söhne"/>
              </a:rPr>
              <a:t>The ALU performs all the calculations and logical decisions in the computer.</a:t>
            </a:r>
          </a:p>
          <a:p>
            <a:r>
              <a:rPr lang="en-US" sz="2400" b="0" i="0">
                <a:effectLst/>
                <a:latin typeface="Söhne"/>
              </a:rPr>
              <a:t>The control unit orchestrates the fetching (from memory) and execution of instructions by directing the coordinated operations of the ALU, memory, and I/O devices.</a:t>
            </a:r>
            <a:endParaRPr lang="en-US" sz="2400">
              <a:latin typeface="Söhne"/>
            </a:endParaRPr>
          </a:p>
          <a:p>
            <a:r>
              <a:rPr lang="en-US" sz="2400" b="0" i="0">
                <a:effectLst/>
                <a:latin typeface="Söhne"/>
              </a:rPr>
              <a:t>Memory stores all data and instructions before and after the processing by the ALU</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657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74C5F7-0386-733E-BFF9-C22E453E786A}"/>
              </a:ext>
            </a:extLst>
          </p:cNvPr>
          <p:cNvSpPr>
            <a:spLocks noGrp="1"/>
          </p:cNvSpPr>
          <p:nvPr>
            <p:ph type="title"/>
          </p:nvPr>
        </p:nvSpPr>
        <p:spPr>
          <a:xfrm>
            <a:off x="371094" y="1161288"/>
            <a:ext cx="3438144" cy="1239012"/>
          </a:xfrm>
        </p:spPr>
        <p:txBody>
          <a:bodyPr anchor="ctr">
            <a:normAutofit/>
          </a:bodyPr>
          <a:lstStyle/>
          <a:p>
            <a:r>
              <a:rPr lang="en-US" sz="2800" b="1" i="0">
                <a:effectLst/>
                <a:latin typeface="Söhne"/>
              </a:rPr>
              <a:t>Input and Output Devices</a:t>
            </a:r>
            <a:endParaRPr lang="en-US" sz="2800"/>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BFCFC67-067E-16EA-F510-C0622ECDB364}"/>
              </a:ext>
            </a:extLst>
          </p:cNvPr>
          <p:cNvSpPr>
            <a:spLocks noGrp="1"/>
          </p:cNvSpPr>
          <p:nvPr>
            <p:ph idx="1"/>
          </p:nvPr>
        </p:nvSpPr>
        <p:spPr>
          <a:xfrm>
            <a:off x="371094" y="2718054"/>
            <a:ext cx="3438906" cy="3207258"/>
          </a:xfrm>
        </p:spPr>
        <p:txBody>
          <a:bodyPr anchor="t">
            <a:normAutofit/>
          </a:bodyPr>
          <a:lstStyle/>
          <a:p>
            <a:r>
              <a:rPr lang="en-US" sz="1700" b="0" i="0">
                <a:effectLst/>
                <a:latin typeface="Söhne"/>
              </a:rPr>
              <a:t>Input devices allow data to be inputted into the system, while output devices allow for the result of computations to be extracted.</a:t>
            </a:r>
          </a:p>
          <a:p>
            <a:endParaRPr lang="en-US" sz="1700"/>
          </a:p>
        </p:txBody>
      </p:sp>
      <p:pic>
        <p:nvPicPr>
          <p:cNvPr id="5" name="Picture 4" descr="A diagram of a memory unit">
            <a:extLst>
              <a:ext uri="{FF2B5EF4-FFF2-40B4-BE49-F238E27FC236}">
                <a16:creationId xmlns:a16="http://schemas.microsoft.com/office/drawing/2014/main" id="{7F8C8FEA-CF74-BA8F-F282-C8CD175B5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1044503"/>
            <a:ext cx="6922008" cy="4869577"/>
          </a:xfrm>
          <a:prstGeom prst="rect">
            <a:avLst/>
          </a:prstGeom>
        </p:spPr>
      </p:pic>
    </p:spTree>
    <p:extLst>
      <p:ext uri="{BB962C8B-B14F-4D97-AF65-F5344CB8AC3E}">
        <p14:creationId xmlns:p14="http://schemas.microsoft.com/office/powerpoint/2010/main" val="2958460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0346D-00DF-0472-F5CD-5990883C5AEB}"/>
              </a:ext>
            </a:extLst>
          </p:cNvPr>
          <p:cNvSpPr>
            <a:spLocks noGrp="1"/>
          </p:cNvSpPr>
          <p:nvPr>
            <p:ph type="title"/>
          </p:nvPr>
        </p:nvSpPr>
        <p:spPr>
          <a:xfrm>
            <a:off x="808638" y="386930"/>
            <a:ext cx="9236700" cy="1188950"/>
          </a:xfrm>
        </p:spPr>
        <p:txBody>
          <a:bodyPr anchor="b">
            <a:normAutofit/>
          </a:bodyPr>
          <a:lstStyle/>
          <a:p>
            <a:r>
              <a:rPr lang="en-US" sz="3800" b="1" i="0">
                <a:effectLst/>
                <a:latin typeface="Söhne"/>
              </a:rPr>
              <a:t>Von Neumann Architecture and Modern Computers</a:t>
            </a:r>
            <a:endParaRPr lang="en-US" sz="3800"/>
          </a:p>
        </p:txBody>
      </p:sp>
      <p:grpSp>
        <p:nvGrpSpPr>
          <p:cNvPr id="4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4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E887F4-9A3E-BF89-AC63-36B0C36A5F6E}"/>
              </a:ext>
            </a:extLst>
          </p:cNvPr>
          <p:cNvSpPr>
            <a:spLocks noGrp="1"/>
          </p:cNvSpPr>
          <p:nvPr>
            <p:ph idx="1"/>
          </p:nvPr>
        </p:nvSpPr>
        <p:spPr>
          <a:xfrm>
            <a:off x="793660" y="2599509"/>
            <a:ext cx="10143668" cy="3435531"/>
          </a:xfrm>
        </p:spPr>
        <p:txBody>
          <a:bodyPr anchor="ctr">
            <a:normAutofit/>
          </a:bodyPr>
          <a:lstStyle/>
          <a:p>
            <a:r>
              <a:rPr lang="en-US" sz="2400" b="0" i="0">
                <a:effectLst/>
                <a:latin typeface="Söhne"/>
              </a:rPr>
              <a:t>The concept of storing instructions in memory and processing them serially is a core feature of modern computers, and is a direct legacy of the Von Neumann Architecture</a:t>
            </a:r>
          </a:p>
          <a:p>
            <a:r>
              <a:rPr lang="en-US" sz="2400" b="0" i="0">
                <a:effectLst/>
                <a:latin typeface="Söhne"/>
              </a:rPr>
              <a:t>While influential, the Von Neumann Architecture does have limitations, including the 'Von Neumann bottleneck.' This bottleneck refers to the difficulty in boosting a machine's computational speed because the single data bus creates a constraint on the speed of data transfer.</a:t>
            </a:r>
            <a:endParaRPr lang="en-US" sz="2400">
              <a:latin typeface="Söhne"/>
            </a:endParaRPr>
          </a:p>
          <a:p>
            <a:r>
              <a:rPr lang="en-US" sz="2400" b="0" i="0">
                <a:effectLst/>
                <a:latin typeface="Söhne"/>
              </a:rPr>
              <a:t>Current computing architectures are exploring ways to overcome this bottleneck, with approaches like parallel computing and quantum computing.</a:t>
            </a:r>
            <a:endParaRPr lang="en-US" sz="2400"/>
          </a:p>
        </p:txBody>
      </p:sp>
    </p:spTree>
    <p:extLst>
      <p:ext uri="{BB962C8B-B14F-4D97-AF65-F5344CB8AC3E}">
        <p14:creationId xmlns:p14="http://schemas.microsoft.com/office/powerpoint/2010/main" val="119242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8">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0" name="Rectangle 9">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5172527-5AAB-3C1D-C348-EC3A120E8571}"/>
              </a:ext>
            </a:extLst>
          </p:cNvPr>
          <p:cNvSpPr>
            <a:spLocks noGrp="1"/>
          </p:cNvSpPr>
          <p:nvPr>
            <p:ph type="title"/>
          </p:nvPr>
        </p:nvSpPr>
        <p:spPr>
          <a:xfrm>
            <a:off x="876691" y="301843"/>
            <a:ext cx="10477109" cy="1003532"/>
          </a:xfrm>
        </p:spPr>
        <p:txBody>
          <a:bodyPr anchor="ctr">
            <a:normAutofit/>
          </a:bodyPr>
          <a:lstStyle/>
          <a:p>
            <a:r>
              <a:rPr lang="en-US" sz="3200">
                <a:solidFill>
                  <a:srgbClr val="FFFFFF"/>
                </a:solidFill>
              </a:rPr>
              <a:t>Computer Types</a:t>
            </a:r>
          </a:p>
        </p:txBody>
      </p:sp>
      <p:graphicFrame>
        <p:nvGraphicFramePr>
          <p:cNvPr id="24" name="Table 4">
            <a:extLst>
              <a:ext uri="{FF2B5EF4-FFF2-40B4-BE49-F238E27FC236}">
                <a16:creationId xmlns:a16="http://schemas.microsoft.com/office/drawing/2014/main" id="{E70C1EBE-95DB-D7FF-480A-60A0E742F2B4}"/>
              </a:ext>
            </a:extLst>
          </p:cNvPr>
          <p:cNvGraphicFramePr>
            <a:graphicFrameLocks noGrp="1"/>
          </p:cNvGraphicFramePr>
          <p:nvPr>
            <p:ph idx="1"/>
            <p:extLst>
              <p:ext uri="{D42A27DB-BD31-4B8C-83A1-F6EECF244321}">
                <p14:modId xmlns:p14="http://schemas.microsoft.com/office/powerpoint/2010/main" val="1330531241"/>
              </p:ext>
            </p:extLst>
          </p:nvPr>
        </p:nvGraphicFramePr>
        <p:xfrm>
          <a:off x="876690" y="2500578"/>
          <a:ext cx="10439011" cy="3165399"/>
        </p:xfrm>
        <a:graphic>
          <a:graphicData uri="http://schemas.openxmlformats.org/drawingml/2006/table">
            <a:tbl>
              <a:tblPr firstRow="1" bandRow="1">
                <a:tableStyleId>{5C22544A-7EE6-4342-B048-85BDC9FD1C3A}</a:tableStyleId>
              </a:tblPr>
              <a:tblGrid>
                <a:gridCol w="3465730">
                  <a:extLst>
                    <a:ext uri="{9D8B030D-6E8A-4147-A177-3AD203B41FA5}">
                      <a16:colId xmlns:a16="http://schemas.microsoft.com/office/drawing/2014/main" val="261149738"/>
                    </a:ext>
                  </a:extLst>
                </a:gridCol>
                <a:gridCol w="3507551">
                  <a:extLst>
                    <a:ext uri="{9D8B030D-6E8A-4147-A177-3AD203B41FA5}">
                      <a16:colId xmlns:a16="http://schemas.microsoft.com/office/drawing/2014/main" val="2591835187"/>
                    </a:ext>
                  </a:extLst>
                </a:gridCol>
                <a:gridCol w="3465730">
                  <a:extLst>
                    <a:ext uri="{9D8B030D-6E8A-4147-A177-3AD203B41FA5}">
                      <a16:colId xmlns:a16="http://schemas.microsoft.com/office/drawing/2014/main" val="3424748657"/>
                    </a:ext>
                  </a:extLst>
                </a:gridCol>
              </a:tblGrid>
              <a:tr h="285405">
                <a:tc>
                  <a:txBody>
                    <a:bodyPr/>
                    <a:lstStyle/>
                    <a:p>
                      <a:pPr algn="ctr" fontAlgn="b"/>
                      <a:r>
                        <a:rPr lang="en-US" sz="1300" b="1">
                          <a:effectLst/>
                        </a:rPr>
                        <a:t>Type</a:t>
                      </a:r>
                    </a:p>
                  </a:txBody>
                  <a:tcPr marL="64865" marR="64865" marT="32432" marB="32432" anchor="b"/>
                </a:tc>
                <a:tc>
                  <a:txBody>
                    <a:bodyPr/>
                    <a:lstStyle/>
                    <a:p>
                      <a:pPr algn="ctr" fontAlgn="b"/>
                      <a:r>
                        <a:rPr lang="en-US" sz="1300" b="1">
                          <a:effectLst/>
                        </a:rPr>
                        <a:t>Description</a:t>
                      </a:r>
                    </a:p>
                  </a:txBody>
                  <a:tcPr marL="64865" marR="64865" marT="32432" marB="32432" anchor="b"/>
                </a:tc>
                <a:tc>
                  <a:txBody>
                    <a:bodyPr/>
                    <a:lstStyle/>
                    <a:p>
                      <a:pPr algn="ctr" fontAlgn="b"/>
                      <a:r>
                        <a:rPr lang="en-US" sz="1300" b="1">
                          <a:effectLst/>
                        </a:rPr>
                        <a:t>Example</a:t>
                      </a:r>
                    </a:p>
                  </a:txBody>
                  <a:tcPr marL="64865" marR="64865" marT="32432" marB="32432" anchor="b"/>
                </a:tc>
                <a:extLst>
                  <a:ext uri="{0D108BD9-81ED-4DB2-BD59-A6C34878D82A}">
                    <a16:rowId xmlns:a16="http://schemas.microsoft.com/office/drawing/2014/main" val="1693032829"/>
                  </a:ext>
                </a:extLst>
              </a:tr>
              <a:tr h="479999">
                <a:tc>
                  <a:txBody>
                    <a:bodyPr/>
                    <a:lstStyle/>
                    <a:p>
                      <a:pPr algn="ctr" fontAlgn="base"/>
                      <a:r>
                        <a:rPr lang="en-US" sz="1300">
                          <a:effectLst/>
                        </a:rPr>
                        <a:t>Supercomputers</a:t>
                      </a:r>
                    </a:p>
                  </a:txBody>
                  <a:tcPr marL="64865" marR="64865" marT="32432" marB="32432" anchor="ctr"/>
                </a:tc>
                <a:tc>
                  <a:txBody>
                    <a:bodyPr/>
                    <a:lstStyle/>
                    <a:p>
                      <a:pPr algn="ctr" fontAlgn="base"/>
                      <a:r>
                        <a:rPr lang="en-US" sz="1300">
                          <a:effectLst/>
                        </a:rPr>
                        <a:t>Most powerful computers used for complex tasks and simulations</a:t>
                      </a:r>
                    </a:p>
                  </a:txBody>
                  <a:tcPr marL="64865" marR="64865" marT="32432" marB="32432" anchor="ctr"/>
                </a:tc>
                <a:tc>
                  <a:txBody>
                    <a:bodyPr/>
                    <a:lstStyle/>
                    <a:p>
                      <a:pPr algn="ctr" fontAlgn="base"/>
                      <a:r>
                        <a:rPr lang="en-US" sz="1300">
                          <a:effectLst/>
                        </a:rPr>
                        <a:t>Sunway TaihuLight, IBM Summit</a:t>
                      </a:r>
                    </a:p>
                  </a:txBody>
                  <a:tcPr marL="64865" marR="64865" marT="32432" marB="32432" anchor="ctr"/>
                </a:tc>
                <a:extLst>
                  <a:ext uri="{0D108BD9-81ED-4DB2-BD59-A6C34878D82A}">
                    <a16:rowId xmlns:a16="http://schemas.microsoft.com/office/drawing/2014/main" val="2563988617"/>
                  </a:ext>
                </a:extLst>
              </a:tr>
              <a:tr h="479999">
                <a:tc>
                  <a:txBody>
                    <a:bodyPr/>
                    <a:lstStyle/>
                    <a:p>
                      <a:pPr algn="ctr" fontAlgn="base"/>
                      <a:r>
                        <a:rPr lang="en-US" sz="1300">
                          <a:effectLst/>
                        </a:rPr>
                        <a:t>Mainframe Computers</a:t>
                      </a:r>
                    </a:p>
                  </a:txBody>
                  <a:tcPr marL="64865" marR="64865" marT="32432" marB="32432" anchor="ctr"/>
                </a:tc>
                <a:tc>
                  <a:txBody>
                    <a:bodyPr/>
                    <a:lstStyle/>
                    <a:p>
                      <a:pPr algn="ctr" fontAlgn="base"/>
                      <a:r>
                        <a:rPr lang="en-US" sz="1300">
                          <a:effectLst/>
                        </a:rPr>
                        <a:t>Powerful machines used for bulk data processing and transactions</a:t>
                      </a:r>
                    </a:p>
                  </a:txBody>
                  <a:tcPr marL="64865" marR="64865" marT="32432" marB="32432" anchor="ctr"/>
                </a:tc>
                <a:tc>
                  <a:txBody>
                    <a:bodyPr/>
                    <a:lstStyle/>
                    <a:p>
                      <a:pPr algn="ctr" fontAlgn="base"/>
                      <a:r>
                        <a:rPr lang="en-US" sz="1300">
                          <a:effectLst/>
                        </a:rPr>
                        <a:t>IBM's Z Series mainframes</a:t>
                      </a:r>
                    </a:p>
                  </a:txBody>
                  <a:tcPr marL="64865" marR="64865" marT="32432" marB="32432" anchor="ctr"/>
                </a:tc>
                <a:extLst>
                  <a:ext uri="{0D108BD9-81ED-4DB2-BD59-A6C34878D82A}">
                    <a16:rowId xmlns:a16="http://schemas.microsoft.com/office/drawing/2014/main" val="2213819396"/>
                  </a:ext>
                </a:extLst>
              </a:tr>
              <a:tr h="479999">
                <a:tc>
                  <a:txBody>
                    <a:bodyPr/>
                    <a:lstStyle/>
                    <a:p>
                      <a:pPr algn="ctr" fontAlgn="base"/>
                      <a:r>
                        <a:rPr lang="en-US" sz="1300">
                          <a:effectLst/>
                        </a:rPr>
                        <a:t>Minicomputers</a:t>
                      </a:r>
                    </a:p>
                  </a:txBody>
                  <a:tcPr marL="64865" marR="64865" marT="32432" marB="32432" anchor="ctr"/>
                </a:tc>
                <a:tc>
                  <a:txBody>
                    <a:bodyPr/>
                    <a:lstStyle/>
                    <a:p>
                      <a:pPr algn="ctr" fontAlgn="base"/>
                      <a:r>
                        <a:rPr lang="en-US" sz="1300">
                          <a:effectLst/>
                        </a:rPr>
                        <a:t>Medium-sized computers used for tasks requiring moderate power</a:t>
                      </a:r>
                    </a:p>
                  </a:txBody>
                  <a:tcPr marL="64865" marR="64865" marT="32432" marB="32432" anchor="ctr"/>
                </a:tc>
                <a:tc>
                  <a:txBody>
                    <a:bodyPr/>
                    <a:lstStyle/>
                    <a:p>
                      <a:pPr algn="ctr" fontAlgn="base"/>
                      <a:r>
                        <a:rPr lang="en-US" sz="1300">
                          <a:effectLst/>
                        </a:rPr>
                        <a:t>PDP-11, IBM System/36</a:t>
                      </a:r>
                    </a:p>
                  </a:txBody>
                  <a:tcPr marL="64865" marR="64865" marT="32432" marB="32432" anchor="ctr"/>
                </a:tc>
                <a:extLst>
                  <a:ext uri="{0D108BD9-81ED-4DB2-BD59-A6C34878D82A}">
                    <a16:rowId xmlns:a16="http://schemas.microsoft.com/office/drawing/2014/main" val="1554236095"/>
                  </a:ext>
                </a:extLst>
              </a:tr>
              <a:tr h="479999">
                <a:tc>
                  <a:txBody>
                    <a:bodyPr/>
                    <a:lstStyle/>
                    <a:p>
                      <a:pPr algn="ctr" fontAlgn="base"/>
                      <a:r>
                        <a:rPr lang="en-US" sz="1300">
                          <a:effectLst/>
                        </a:rPr>
                        <a:t>Microcomputers</a:t>
                      </a:r>
                    </a:p>
                  </a:txBody>
                  <a:tcPr marL="64865" marR="64865" marT="32432" marB="32432" anchor="ctr"/>
                </a:tc>
                <a:tc>
                  <a:txBody>
                    <a:bodyPr/>
                    <a:lstStyle/>
                    <a:p>
                      <a:pPr algn="ctr" fontAlgn="base"/>
                      <a:r>
                        <a:rPr lang="en-US" sz="1300">
                          <a:effectLst/>
                        </a:rPr>
                        <a:t>Common personal computers used for personal and office tasks</a:t>
                      </a:r>
                    </a:p>
                  </a:txBody>
                  <a:tcPr marL="64865" marR="64865" marT="32432" marB="32432" anchor="ctr"/>
                </a:tc>
                <a:tc>
                  <a:txBody>
                    <a:bodyPr/>
                    <a:lstStyle/>
                    <a:p>
                      <a:pPr algn="ctr" fontAlgn="base"/>
                      <a:r>
                        <a:rPr lang="en-US" sz="1300">
                          <a:effectLst/>
                        </a:rPr>
                        <a:t>Desktops, laptops, tablets, smartphones</a:t>
                      </a:r>
                    </a:p>
                  </a:txBody>
                  <a:tcPr marL="64865" marR="64865" marT="32432" marB="32432" anchor="ctr"/>
                </a:tc>
                <a:extLst>
                  <a:ext uri="{0D108BD9-81ED-4DB2-BD59-A6C34878D82A}">
                    <a16:rowId xmlns:a16="http://schemas.microsoft.com/office/drawing/2014/main" val="4275492032"/>
                  </a:ext>
                </a:extLst>
              </a:tr>
              <a:tr h="479999">
                <a:tc>
                  <a:txBody>
                    <a:bodyPr/>
                    <a:lstStyle/>
                    <a:p>
                      <a:pPr algn="ctr" fontAlgn="base"/>
                      <a:r>
                        <a:rPr lang="en-US" sz="1300">
                          <a:effectLst/>
                        </a:rPr>
                        <a:t>Servers</a:t>
                      </a:r>
                    </a:p>
                  </a:txBody>
                  <a:tcPr marL="64865" marR="64865" marT="32432" marB="32432" anchor="ctr"/>
                </a:tc>
                <a:tc>
                  <a:txBody>
                    <a:bodyPr/>
                    <a:lstStyle/>
                    <a:p>
                      <a:pPr algn="ctr" fontAlgn="base"/>
                      <a:r>
                        <a:rPr lang="en-US" sz="1300">
                          <a:effectLst/>
                        </a:rPr>
                        <a:t>Computers that manage network resources and provide network services</a:t>
                      </a:r>
                    </a:p>
                  </a:txBody>
                  <a:tcPr marL="64865" marR="64865" marT="32432" marB="32432" anchor="ctr"/>
                </a:tc>
                <a:tc>
                  <a:txBody>
                    <a:bodyPr/>
                    <a:lstStyle/>
                    <a:p>
                      <a:pPr algn="ctr" fontAlgn="base"/>
                      <a:r>
                        <a:rPr lang="fr-FR" sz="1300">
                          <a:effectLst/>
                        </a:rPr>
                        <a:t>Web servers, mail servers, database servers</a:t>
                      </a:r>
                    </a:p>
                  </a:txBody>
                  <a:tcPr marL="64865" marR="64865" marT="32432" marB="32432" anchor="ctr"/>
                </a:tc>
                <a:extLst>
                  <a:ext uri="{0D108BD9-81ED-4DB2-BD59-A6C34878D82A}">
                    <a16:rowId xmlns:a16="http://schemas.microsoft.com/office/drawing/2014/main" val="4182706004"/>
                  </a:ext>
                </a:extLst>
              </a:tr>
              <a:tr h="479999">
                <a:tc>
                  <a:txBody>
                    <a:bodyPr/>
                    <a:lstStyle/>
                    <a:p>
                      <a:pPr algn="ctr" fontAlgn="base"/>
                      <a:r>
                        <a:rPr lang="en-US" sz="1300">
                          <a:effectLst/>
                        </a:rPr>
                        <a:t>Embedded Systems</a:t>
                      </a:r>
                    </a:p>
                  </a:txBody>
                  <a:tcPr marL="64865" marR="64865" marT="32432" marB="32432" anchor="ctr"/>
                </a:tc>
                <a:tc>
                  <a:txBody>
                    <a:bodyPr/>
                    <a:lstStyle/>
                    <a:p>
                      <a:pPr algn="ctr" fontAlgn="base"/>
                      <a:r>
                        <a:rPr lang="en-US" sz="1300">
                          <a:effectLst/>
                        </a:rPr>
                        <a:t>Computers integrated into other machines to control certain functions</a:t>
                      </a:r>
                    </a:p>
                  </a:txBody>
                  <a:tcPr marL="64865" marR="64865" marT="32432" marB="32432" anchor="ctr"/>
                </a:tc>
                <a:tc>
                  <a:txBody>
                    <a:bodyPr/>
                    <a:lstStyle/>
                    <a:p>
                      <a:pPr algn="ctr" fontAlgn="base"/>
                      <a:r>
                        <a:rPr lang="en-US" sz="1300">
                          <a:effectLst/>
                        </a:rPr>
                        <a:t>ATMs, cars, appliances, digital watches</a:t>
                      </a:r>
                    </a:p>
                  </a:txBody>
                  <a:tcPr marL="64865" marR="64865" marT="32432" marB="32432" anchor="ctr"/>
                </a:tc>
                <a:extLst>
                  <a:ext uri="{0D108BD9-81ED-4DB2-BD59-A6C34878D82A}">
                    <a16:rowId xmlns:a16="http://schemas.microsoft.com/office/drawing/2014/main" val="2828923695"/>
                  </a:ext>
                </a:extLst>
              </a:tr>
            </a:tbl>
          </a:graphicData>
        </a:graphic>
      </p:graphicFrame>
    </p:spTree>
    <p:extLst>
      <p:ext uri="{BB962C8B-B14F-4D97-AF65-F5344CB8AC3E}">
        <p14:creationId xmlns:p14="http://schemas.microsoft.com/office/powerpoint/2010/main" val="152619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7EC539-3592-2D26-965C-E37D61C4CBA3}"/>
              </a:ext>
            </a:extLst>
          </p:cNvPr>
          <p:cNvSpPr>
            <a:spLocks noGrp="1"/>
          </p:cNvSpPr>
          <p:nvPr>
            <p:ph type="title"/>
          </p:nvPr>
        </p:nvSpPr>
        <p:spPr>
          <a:xfrm>
            <a:off x="1115568" y="548640"/>
            <a:ext cx="10168128" cy="1179576"/>
          </a:xfrm>
        </p:spPr>
        <p:txBody>
          <a:bodyPr>
            <a:normAutofit/>
          </a:bodyPr>
          <a:lstStyle/>
          <a:p>
            <a:r>
              <a:rPr lang="en-US" sz="4000" b="1" i="0">
                <a:effectLst/>
                <a:latin typeface="Söhne"/>
              </a:rPr>
              <a:t>Introduction</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AE02EB9-B364-9B46-D97F-D33DF672EEB0}"/>
              </a:ext>
            </a:extLst>
          </p:cNvPr>
          <p:cNvSpPr>
            <a:spLocks noGrp="1"/>
          </p:cNvSpPr>
          <p:nvPr>
            <p:ph idx="1"/>
          </p:nvPr>
        </p:nvSpPr>
        <p:spPr>
          <a:xfrm>
            <a:off x="1115568" y="2481943"/>
            <a:ext cx="10168128" cy="3695020"/>
          </a:xfrm>
        </p:spPr>
        <p:txBody>
          <a:bodyPr>
            <a:normAutofit/>
          </a:bodyPr>
          <a:lstStyle/>
          <a:p>
            <a:r>
              <a:rPr lang="en-US" sz="2200" b="0" i="0">
                <a:effectLst/>
                <a:latin typeface="Söhne"/>
              </a:rPr>
              <a:t>A 'computer generation' refers to a distinct period of technological improvement in the history of computing, during which certain types of hardware and software became dominant.</a:t>
            </a:r>
          </a:p>
          <a:p>
            <a:r>
              <a:rPr lang="en-US" sz="2200" b="0" i="0">
                <a:effectLst/>
                <a:latin typeface="Söhne"/>
              </a:rPr>
              <a:t>Across these generations, we observe significant changes in hardware - from vacuum tubes to transistors, from integrated circuits to microprocessors - and software, resulting in improved speed, reduced size, enhanced functionality, and decreased power consumption.</a:t>
            </a:r>
            <a:endParaRPr lang="en-US" sz="2200">
              <a:latin typeface="Söhne"/>
            </a:endParaRPr>
          </a:p>
          <a:p>
            <a:r>
              <a:rPr lang="en-US" sz="2200" b="0" i="0">
                <a:effectLst/>
                <a:latin typeface="Söhne"/>
              </a:rPr>
              <a:t>Understanding these changes helps us appreciate the advancements in the field of computer science and provides a lens through which to view the possible directions of future developments.</a:t>
            </a:r>
            <a:endParaRPr lang="en-US" sz="2200"/>
          </a:p>
        </p:txBody>
      </p:sp>
    </p:spTree>
    <p:extLst>
      <p:ext uri="{BB962C8B-B14F-4D97-AF65-F5344CB8AC3E}">
        <p14:creationId xmlns:p14="http://schemas.microsoft.com/office/powerpoint/2010/main" val="2352544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EAF38DC-B069-4F74-89ED-92C7579C3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everal vacuum tubes with different components&#10;&#10;Description automatically generated with medium confidence">
            <a:extLst>
              <a:ext uri="{FF2B5EF4-FFF2-40B4-BE49-F238E27FC236}">
                <a16:creationId xmlns:a16="http://schemas.microsoft.com/office/drawing/2014/main" id="{DB7C4647-FC03-9C7C-F253-7AAC0C04345C}"/>
              </a:ext>
            </a:extLst>
          </p:cNvPr>
          <p:cNvPicPr>
            <a:picLocks noChangeAspect="1"/>
          </p:cNvPicPr>
          <p:nvPr/>
        </p:nvPicPr>
        <p:blipFill rotWithShape="1">
          <a:blip r:embed="rId2">
            <a:extLst>
              <a:ext uri="{28A0092B-C50C-407E-A947-70E740481C1C}">
                <a14:useLocalDpi xmlns:a14="http://schemas.microsoft.com/office/drawing/2010/main" val="0"/>
              </a:ext>
            </a:extLst>
          </a:blip>
          <a:srcRect l="9993" r="18867"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1" name="Freeform: Shape 2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C5B8C9-164B-557C-CCC3-2733F0415E19}"/>
              </a:ext>
            </a:extLst>
          </p:cNvPr>
          <p:cNvSpPr>
            <a:spLocks noGrp="1"/>
          </p:cNvSpPr>
          <p:nvPr>
            <p:ph type="title"/>
          </p:nvPr>
        </p:nvSpPr>
        <p:spPr>
          <a:xfrm>
            <a:off x="374904" y="856488"/>
            <a:ext cx="4992624" cy="1173761"/>
          </a:xfrm>
        </p:spPr>
        <p:txBody>
          <a:bodyPr anchor="b">
            <a:normAutofit/>
          </a:bodyPr>
          <a:lstStyle/>
          <a:p>
            <a:r>
              <a:rPr lang="en-US" sz="3400" b="1" i="0">
                <a:effectLst/>
                <a:latin typeface="Söhne"/>
              </a:rPr>
              <a:t>First Generation (1940-1956): Vacuum Tubes</a:t>
            </a:r>
            <a:endParaRPr lang="en-US" sz="3400"/>
          </a:p>
        </p:txBody>
      </p:sp>
      <p:sp>
        <p:nvSpPr>
          <p:cNvPr id="29" name="Rectangle 24">
            <a:extLst>
              <a:ext uri="{FF2B5EF4-FFF2-40B4-BE49-F238E27FC236}">
                <a16:creationId xmlns:a16="http://schemas.microsoft.com/office/drawing/2014/main" id="{7A0CBFF4-EA32-4FE2-BA6B-8F3A6E6ED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253806"/>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21F6D25-1DF0-D1AD-9DC6-66361651A51F}"/>
              </a:ext>
            </a:extLst>
          </p:cNvPr>
          <p:cNvSpPr>
            <a:spLocks noGrp="1"/>
          </p:cNvSpPr>
          <p:nvPr>
            <p:ph idx="1"/>
          </p:nvPr>
        </p:nvSpPr>
        <p:spPr>
          <a:xfrm>
            <a:off x="374904" y="2522949"/>
            <a:ext cx="5065776" cy="3402363"/>
          </a:xfrm>
        </p:spPr>
        <p:txBody>
          <a:bodyPr anchor="t">
            <a:normAutofit/>
          </a:bodyPr>
          <a:lstStyle/>
          <a:p>
            <a:r>
              <a:rPr lang="en-US" sz="1400" dirty="0"/>
              <a:t> </a:t>
            </a:r>
            <a:r>
              <a:rPr lang="en-US" sz="1400" b="0" i="0" dirty="0">
                <a:effectLst/>
                <a:latin typeface="Söhne"/>
              </a:rPr>
              <a:t>The first generation of computers, dating from around 1940 to 1956, was marked by the use of vacuum tubes.</a:t>
            </a:r>
          </a:p>
          <a:p>
            <a:r>
              <a:rPr lang="en-US" sz="1400" b="0" i="0" dirty="0">
                <a:effectLst/>
                <a:latin typeface="Söhne"/>
              </a:rPr>
              <a:t>These machines were quite large, often taking up entire rooms, and they consumed massive amounts of electricity. They relied on machine language for programming, which made them somewhat inflexible and difficult to use.</a:t>
            </a:r>
            <a:endParaRPr lang="en-US" sz="1400" dirty="0">
              <a:latin typeface="Söhne"/>
            </a:endParaRPr>
          </a:p>
          <a:p>
            <a:r>
              <a:rPr lang="en-US" sz="1400" b="0" i="0" dirty="0">
                <a:effectLst/>
                <a:latin typeface="Söhne"/>
              </a:rPr>
              <a:t>A significant downside of vacuum tube computers was the intense heat they produced, which often led to failures and malfunctions. Their short lifespan and high maintenance requirements made them less efficient.</a:t>
            </a:r>
          </a:p>
          <a:p>
            <a:r>
              <a:rPr lang="en-US" sz="1400" b="0" i="0" dirty="0">
                <a:effectLst/>
                <a:latin typeface="Söhne"/>
              </a:rPr>
              <a:t>Despite these challenges, several important computers from this era made a significant impact. The ENIAC (Electronic Numerical Integrator and Computer), for example, was one of the most famous vacuum tube computers, utilized for complex military calculations during World War II.</a:t>
            </a:r>
            <a:endParaRPr lang="en-US" sz="1400" dirty="0"/>
          </a:p>
        </p:txBody>
      </p:sp>
    </p:spTree>
    <p:extLst>
      <p:ext uri="{BB962C8B-B14F-4D97-AF65-F5344CB8AC3E}">
        <p14:creationId xmlns:p14="http://schemas.microsoft.com/office/powerpoint/2010/main" val="93068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472A4-F345-3D6E-9E87-7A11C79EE3D6}"/>
              </a:ext>
            </a:extLst>
          </p:cNvPr>
          <p:cNvSpPr>
            <a:spLocks noGrp="1"/>
          </p:cNvSpPr>
          <p:nvPr>
            <p:ph type="title"/>
          </p:nvPr>
        </p:nvSpPr>
        <p:spPr>
          <a:xfrm>
            <a:off x="411480" y="987552"/>
            <a:ext cx="4485861" cy="1088136"/>
          </a:xfrm>
        </p:spPr>
        <p:txBody>
          <a:bodyPr anchor="b">
            <a:normAutofit/>
          </a:bodyPr>
          <a:lstStyle/>
          <a:p>
            <a:r>
              <a:rPr lang="en-US" sz="3400" b="1" i="0">
                <a:effectLst/>
                <a:latin typeface="Söhne"/>
              </a:rPr>
              <a:t>Second Generation (1956-1963): Transistors</a:t>
            </a:r>
            <a:endParaRPr lang="en-US" sz="3400"/>
          </a:p>
        </p:txBody>
      </p:sp>
      <p:sp>
        <p:nvSpPr>
          <p:cNvPr id="15"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E65732E-2A77-E138-DF43-A3C183890874}"/>
              </a:ext>
            </a:extLst>
          </p:cNvPr>
          <p:cNvSpPr>
            <a:spLocks noGrp="1"/>
          </p:cNvSpPr>
          <p:nvPr>
            <p:ph idx="1"/>
          </p:nvPr>
        </p:nvSpPr>
        <p:spPr>
          <a:xfrm>
            <a:off x="411479" y="2688336"/>
            <a:ext cx="4498848" cy="3584448"/>
          </a:xfrm>
        </p:spPr>
        <p:txBody>
          <a:bodyPr anchor="t">
            <a:normAutofit/>
          </a:bodyPr>
          <a:lstStyle/>
          <a:p>
            <a:r>
              <a:rPr lang="en-US" sz="1400" b="0" i="0">
                <a:effectLst/>
                <a:latin typeface="Söhne"/>
              </a:rPr>
              <a:t>The second generation of computers, spanning from 1956 to 1963, was marked by the replacement of vacuum tubes with transistors.</a:t>
            </a:r>
          </a:p>
          <a:p>
            <a:r>
              <a:rPr lang="en-US" sz="1400" b="0" i="0">
                <a:effectLst/>
                <a:latin typeface="Söhne"/>
              </a:rPr>
              <a:t>Transistors, being smaller and more energy-efficient than vacuum tubes, allowed computers to become more compact and reliable. They also produced less heat, which helped address one of the major problems of the first generation.</a:t>
            </a:r>
            <a:endParaRPr lang="en-US" sz="1400">
              <a:latin typeface="Söhne"/>
            </a:endParaRPr>
          </a:p>
          <a:p>
            <a:r>
              <a:rPr lang="en-US" sz="1400" b="0" i="0">
                <a:effectLst/>
                <a:latin typeface="Söhne"/>
              </a:rPr>
              <a:t>This era also saw the introduction of higher-level programming languages like FORTRAN and COBOL, making the systems more flexible and user-friendly.</a:t>
            </a:r>
          </a:p>
          <a:p>
            <a:r>
              <a:rPr lang="en-US" sz="1400" b="0" i="0">
                <a:effectLst/>
                <a:latin typeface="Söhne"/>
              </a:rPr>
              <a:t>The second generation saw improvements in size, speed, reliability, and user accessibility. However, transistors still had limitations, prompting the development of integrated circuits, marking the transition to the third generation.</a:t>
            </a:r>
            <a:endParaRPr lang="en-US" sz="1400"/>
          </a:p>
        </p:txBody>
      </p:sp>
      <p:pic>
        <p:nvPicPr>
          <p:cNvPr id="16" name="Picture 4" descr="Electronics protoboard">
            <a:extLst>
              <a:ext uri="{FF2B5EF4-FFF2-40B4-BE49-F238E27FC236}">
                <a16:creationId xmlns:a16="http://schemas.microsoft.com/office/drawing/2014/main" id="{01DE1858-1F35-668E-610F-6A4C090B9B28}"/>
              </a:ext>
            </a:extLst>
          </p:cNvPr>
          <p:cNvPicPr>
            <a:picLocks noChangeAspect="1"/>
          </p:cNvPicPr>
          <p:nvPr/>
        </p:nvPicPr>
        <p:blipFill rotWithShape="1">
          <a:blip r:embed="rId2"/>
          <a:srcRect r="32996"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92639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7F8B53-5208-CBD3-5FB8-D4D7952352CE}"/>
              </a:ext>
            </a:extLst>
          </p:cNvPr>
          <p:cNvSpPr>
            <a:spLocks noGrp="1"/>
          </p:cNvSpPr>
          <p:nvPr>
            <p:ph type="title"/>
          </p:nvPr>
        </p:nvSpPr>
        <p:spPr>
          <a:xfrm>
            <a:off x="589560" y="856180"/>
            <a:ext cx="4560584" cy="1128068"/>
          </a:xfrm>
        </p:spPr>
        <p:txBody>
          <a:bodyPr anchor="ctr">
            <a:normAutofit/>
          </a:bodyPr>
          <a:lstStyle/>
          <a:p>
            <a:r>
              <a:rPr lang="en-US" sz="3100" b="1" i="0">
                <a:effectLst/>
                <a:latin typeface="Söhne"/>
              </a:rPr>
              <a:t>Third Generation (1964-1971): Integrated Circuits</a:t>
            </a:r>
            <a:endParaRPr lang="en-US" sz="3100"/>
          </a:p>
        </p:txBody>
      </p:sp>
      <p:grpSp>
        <p:nvGrpSpPr>
          <p:cNvPr id="19"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DF3970-642E-F075-596D-12270FF406C5}"/>
              </a:ext>
            </a:extLst>
          </p:cNvPr>
          <p:cNvSpPr>
            <a:spLocks noGrp="1"/>
          </p:cNvSpPr>
          <p:nvPr>
            <p:ph idx="1"/>
          </p:nvPr>
        </p:nvSpPr>
        <p:spPr>
          <a:xfrm>
            <a:off x="590719" y="2330505"/>
            <a:ext cx="4559425" cy="3979585"/>
          </a:xfrm>
        </p:spPr>
        <p:txBody>
          <a:bodyPr anchor="ctr">
            <a:normAutofit/>
          </a:bodyPr>
          <a:lstStyle/>
          <a:p>
            <a:r>
              <a:rPr lang="en-US" sz="1100" b="0" i="0" dirty="0">
                <a:effectLst/>
                <a:latin typeface="Söhne"/>
              </a:rPr>
              <a:t>The third generation of computers, ranging from 1964 to 1971, was characterized by the development and application of integrated circuits (ICs).</a:t>
            </a:r>
          </a:p>
          <a:p>
            <a:r>
              <a:rPr lang="en-US" sz="1100" b="0" i="0" dirty="0">
                <a:effectLst/>
                <a:latin typeface="Söhne"/>
              </a:rPr>
              <a:t>ICs, which miniaturized and combined multiple transistors, allowed for even smaller, faster, and more reliable computers. They also significantly reduced power consumption, which made these machines more practical for a wider range of applications.</a:t>
            </a:r>
            <a:endParaRPr lang="en-US" sz="1100" dirty="0">
              <a:latin typeface="Söhne"/>
            </a:endParaRPr>
          </a:p>
          <a:p>
            <a:r>
              <a:rPr lang="en-US" sz="1100" b="0" i="0" dirty="0">
                <a:effectLst/>
                <a:latin typeface="Söhne"/>
              </a:rPr>
              <a:t>In terms of software, the third generation saw advancements like time-sharing, real-time systems, and the early stages of the graphical user interface.</a:t>
            </a:r>
          </a:p>
          <a:p>
            <a:r>
              <a:rPr lang="en-US" sz="1100" b="0" i="0" dirty="0">
                <a:effectLst/>
                <a:latin typeface="Söhne"/>
              </a:rPr>
              <a:t>Notable computers of this generation include the IBM System/360, the first full family of compatible computers that could handle both commercial and scientific applications.</a:t>
            </a:r>
          </a:p>
          <a:p>
            <a:r>
              <a:rPr lang="en-US" sz="1100" b="0" i="0" dirty="0">
                <a:effectLst/>
                <a:latin typeface="Söhne"/>
              </a:rPr>
              <a:t>With the advent of integrated circuits and more versatile hardware and software, computers began to become a more common feature in businesses and institutions. However, the next big leap forward would come with the invention of the microprocessor, leading to the fourth generation of computers.</a:t>
            </a:r>
            <a:endParaRPr lang="en-US" sz="11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circuit board&#10;&#10;Description automatically generated">
            <a:extLst>
              <a:ext uri="{FF2B5EF4-FFF2-40B4-BE49-F238E27FC236}">
                <a16:creationId xmlns:a16="http://schemas.microsoft.com/office/drawing/2014/main" id="{0630E234-816F-E705-C137-AD544547E6C2}"/>
              </a:ext>
            </a:extLst>
          </p:cNvPr>
          <p:cNvPicPr>
            <a:picLocks noChangeAspect="1"/>
          </p:cNvPicPr>
          <p:nvPr/>
        </p:nvPicPr>
        <p:blipFill rotWithShape="1">
          <a:blip r:embed="rId2">
            <a:extLst>
              <a:ext uri="{28A0092B-C50C-407E-A947-70E740481C1C}">
                <a14:useLocalDpi xmlns:a14="http://schemas.microsoft.com/office/drawing/2010/main" val="0"/>
              </a:ext>
            </a:extLst>
          </a:blip>
          <a:srcRect l="9285" r="7154" b="-2"/>
          <a:stretch/>
        </p:blipFill>
        <p:spPr>
          <a:xfrm>
            <a:off x="5977788" y="799352"/>
            <a:ext cx="5425410" cy="5259296"/>
          </a:xfrm>
          <a:prstGeom prst="rect">
            <a:avLst/>
          </a:prstGeom>
        </p:spPr>
      </p:pic>
    </p:spTree>
    <p:extLst>
      <p:ext uri="{BB962C8B-B14F-4D97-AF65-F5344CB8AC3E}">
        <p14:creationId xmlns:p14="http://schemas.microsoft.com/office/powerpoint/2010/main" val="405913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E7555-6AD9-829E-1454-2720C6192119}"/>
              </a:ext>
            </a:extLst>
          </p:cNvPr>
          <p:cNvSpPr>
            <a:spLocks noGrp="1"/>
          </p:cNvSpPr>
          <p:nvPr>
            <p:ph type="title"/>
          </p:nvPr>
        </p:nvSpPr>
        <p:spPr>
          <a:xfrm>
            <a:off x="645064" y="525982"/>
            <a:ext cx="4282983" cy="1200361"/>
          </a:xfrm>
        </p:spPr>
        <p:txBody>
          <a:bodyPr anchor="b">
            <a:normAutofit/>
          </a:bodyPr>
          <a:lstStyle/>
          <a:p>
            <a:r>
              <a:rPr lang="en-US" sz="2800" b="1" i="0">
                <a:effectLst/>
                <a:latin typeface="Söhne"/>
              </a:rPr>
              <a:t>Fourth Generation (1971-Present): Microprocessors</a:t>
            </a:r>
            <a:endParaRPr lang="en-US" sz="2800"/>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C2BAF5-C845-7D08-E5A4-569A85882882}"/>
              </a:ext>
            </a:extLst>
          </p:cNvPr>
          <p:cNvSpPr>
            <a:spLocks noGrp="1"/>
          </p:cNvSpPr>
          <p:nvPr>
            <p:ph idx="1"/>
          </p:nvPr>
        </p:nvSpPr>
        <p:spPr>
          <a:xfrm>
            <a:off x="645066" y="2031101"/>
            <a:ext cx="4282984" cy="3511943"/>
          </a:xfrm>
        </p:spPr>
        <p:txBody>
          <a:bodyPr anchor="ctr">
            <a:normAutofit/>
          </a:bodyPr>
          <a:lstStyle/>
          <a:p>
            <a:r>
              <a:rPr lang="en-US" sz="1000" b="0" i="0">
                <a:effectLst/>
                <a:latin typeface="Söhne"/>
              </a:rPr>
              <a:t>The fourth generation of computers, starting from 1971 and continuing to the present day, is distinguished by the advent of microprocessors.</a:t>
            </a:r>
          </a:p>
          <a:p>
            <a:r>
              <a:rPr lang="en-US" sz="1000" b="0" i="0">
                <a:effectLst/>
                <a:latin typeface="Söhne"/>
              </a:rPr>
              <a:t>Microprocessors, which contain thousands of integrated circuits on a single silicon chip, were a game changer in computer technology. This compactness led to the creation of even smaller and more powerful computers.</a:t>
            </a:r>
            <a:endParaRPr lang="en-US" sz="1000">
              <a:latin typeface="Söhne"/>
            </a:endParaRPr>
          </a:p>
          <a:p>
            <a:r>
              <a:rPr lang="en-US" sz="1000" b="0" i="0">
                <a:effectLst/>
                <a:latin typeface="Söhne"/>
              </a:rPr>
              <a:t>The reduction in size and cost along with the increase in processing power gave birth to the era of personal computers. These machines could fit on a desk, were affordable to many, and offered capabilities that made them useful for both personal and business purposes.</a:t>
            </a:r>
          </a:p>
          <a:p>
            <a:r>
              <a:rPr lang="en-US" sz="1000" b="0" i="0">
                <a:effectLst/>
                <a:latin typeface="Söhne"/>
              </a:rPr>
              <a:t>The fourth generation has also been marked by major software developments, including a variety of user-friendly high-level programming languages, operating systems, and software applications. It's also in this generation that the Internet became widely available, transforming the way we use computers.</a:t>
            </a:r>
          </a:p>
          <a:p>
            <a:r>
              <a:rPr lang="en-US" sz="1000" b="0" i="0">
                <a:effectLst/>
                <a:latin typeface="Söhne"/>
              </a:rPr>
              <a:t>Notable examples from this generation include the Intel 4004, the first commercial microprocessor, and the Apple II, one of the first highly successful mass-produced personal computers.</a:t>
            </a:r>
            <a:endParaRPr lang="en-US" sz="100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circuit board">
            <a:extLst>
              <a:ext uri="{FF2B5EF4-FFF2-40B4-BE49-F238E27FC236}">
                <a16:creationId xmlns:a16="http://schemas.microsoft.com/office/drawing/2014/main" id="{43060ACA-3424-A282-D63A-E407D6BBB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250390"/>
            <a:ext cx="5628018" cy="4124349"/>
          </a:xfrm>
          <a:prstGeom prst="rect">
            <a:avLst/>
          </a:prstGeom>
        </p:spPr>
      </p:pic>
    </p:spTree>
    <p:extLst>
      <p:ext uri="{BB962C8B-B14F-4D97-AF65-F5344CB8AC3E}">
        <p14:creationId xmlns:p14="http://schemas.microsoft.com/office/powerpoint/2010/main" val="8170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6ACEF-C6EF-96EC-B46B-F03FBF484E50}"/>
              </a:ext>
            </a:extLst>
          </p:cNvPr>
          <p:cNvSpPr>
            <a:spLocks noGrp="1"/>
          </p:cNvSpPr>
          <p:nvPr>
            <p:ph type="title"/>
          </p:nvPr>
        </p:nvSpPr>
        <p:spPr>
          <a:xfrm>
            <a:off x="589560" y="856180"/>
            <a:ext cx="4560584" cy="1128068"/>
          </a:xfrm>
        </p:spPr>
        <p:txBody>
          <a:bodyPr anchor="ctr">
            <a:normAutofit/>
          </a:bodyPr>
          <a:lstStyle/>
          <a:p>
            <a:r>
              <a:rPr lang="en-US" sz="2500" b="1" i="0">
                <a:effectLst/>
                <a:latin typeface="Söhne"/>
              </a:rPr>
              <a:t>Fifth Generation (Present and Beyond): Artificial Intelligence</a:t>
            </a:r>
            <a:endParaRPr lang="en-US" sz="2500"/>
          </a:p>
        </p:txBody>
      </p:sp>
      <p:grpSp>
        <p:nvGrpSpPr>
          <p:cNvPr id="47"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8"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6AAE70-0C5A-A247-D076-2C2CC89A5618}"/>
              </a:ext>
            </a:extLst>
          </p:cNvPr>
          <p:cNvSpPr>
            <a:spLocks noGrp="1"/>
          </p:cNvSpPr>
          <p:nvPr>
            <p:ph idx="1"/>
          </p:nvPr>
        </p:nvSpPr>
        <p:spPr>
          <a:xfrm>
            <a:off x="590719" y="2330505"/>
            <a:ext cx="4559425" cy="3979585"/>
          </a:xfrm>
        </p:spPr>
        <p:txBody>
          <a:bodyPr anchor="ctr">
            <a:normAutofit/>
          </a:bodyPr>
          <a:lstStyle/>
          <a:p>
            <a:r>
              <a:rPr lang="en-US" sz="1100" b="0" i="0" dirty="0">
                <a:effectLst/>
                <a:latin typeface="Söhne"/>
              </a:rPr>
              <a:t>The fifth generation of computers, from the present and into the future, is characterized by computers with artificial intelligence (AI) and quantum computing capabilities.</a:t>
            </a:r>
          </a:p>
          <a:p>
            <a:r>
              <a:rPr lang="en-US" sz="1100" b="0" i="0" dirty="0">
                <a:effectLst/>
                <a:latin typeface="Söhne"/>
              </a:rPr>
              <a:t>This generation of computers is defined by the development and implementation of AI, allowing computers to learn, reason, and make decisions. Additionally, the rise of quantum computing promises significant advancements in processing power and speed.</a:t>
            </a:r>
            <a:endParaRPr lang="en-US" sz="1100" dirty="0">
              <a:latin typeface="Söhne"/>
            </a:endParaRPr>
          </a:p>
          <a:p>
            <a:r>
              <a:rPr lang="en-US" sz="1100" b="0" i="0" dirty="0">
                <a:effectLst/>
                <a:latin typeface="Söhne"/>
              </a:rPr>
              <a:t>AI enables computers to perform tasks that usually require human intelligence, such as recognizing patterns, learning from experience, and making decisions. Machine learning, a subset of AI, is a method of data analysis that automates the building of analytical models.</a:t>
            </a:r>
          </a:p>
          <a:p>
            <a:r>
              <a:rPr lang="en-US" sz="1100" b="0" i="0" dirty="0">
                <a:effectLst/>
                <a:latin typeface="Söhne"/>
              </a:rPr>
              <a:t>Notable AI systems include IBM Watson, which has been applied in fields ranging from healthcare to finance, and Google's AlphaGo, which defeated a world champion in the complex game of Go.</a:t>
            </a:r>
          </a:p>
          <a:p>
            <a:r>
              <a:rPr lang="en-US" sz="1100" b="0" i="0" dirty="0">
                <a:effectLst/>
                <a:latin typeface="Söhne"/>
              </a:rPr>
              <a:t>The fifth generation is about pushing the boundaries of what computers can do, harnessing the power of AI and potentially quantum computing to solve complex problems, make predictions, and automate tasks in ways we've only just begun to explore.</a:t>
            </a:r>
          </a:p>
          <a:p>
            <a:endParaRPr lang="en-US" sz="1100" dirty="0"/>
          </a:p>
        </p:txBody>
      </p:sp>
      <p:sp>
        <p:nvSpPr>
          <p:cNvPr id="51"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person's face">
            <a:extLst>
              <a:ext uri="{FF2B5EF4-FFF2-40B4-BE49-F238E27FC236}">
                <a16:creationId xmlns:a16="http://schemas.microsoft.com/office/drawing/2014/main" id="{2C0FBE1E-FD45-E273-9F4A-9E7907CB59FA}"/>
              </a:ext>
            </a:extLst>
          </p:cNvPr>
          <p:cNvPicPr>
            <a:picLocks noChangeAspect="1"/>
          </p:cNvPicPr>
          <p:nvPr/>
        </p:nvPicPr>
        <p:blipFill rotWithShape="1">
          <a:blip r:embed="rId2">
            <a:extLst>
              <a:ext uri="{28A0092B-C50C-407E-A947-70E740481C1C}">
                <a14:useLocalDpi xmlns:a14="http://schemas.microsoft.com/office/drawing/2010/main" val="0"/>
              </a:ext>
            </a:extLst>
          </a:blip>
          <a:srcRect l="20499" r="10901" b="1"/>
          <a:stretch/>
        </p:blipFill>
        <p:spPr>
          <a:xfrm>
            <a:off x="5977788" y="799352"/>
            <a:ext cx="5425410" cy="5259296"/>
          </a:xfrm>
          <a:prstGeom prst="rect">
            <a:avLst/>
          </a:prstGeom>
        </p:spPr>
      </p:pic>
    </p:spTree>
    <p:extLst>
      <p:ext uri="{BB962C8B-B14F-4D97-AF65-F5344CB8AC3E}">
        <p14:creationId xmlns:p14="http://schemas.microsoft.com/office/powerpoint/2010/main" val="308954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671B8913-4FB9-1704-C184-FEF64D0E8CA0}"/>
              </a:ext>
            </a:extLst>
          </p:cNvPr>
          <p:cNvGraphicFramePr>
            <a:graphicFrameLocks noGrp="1"/>
          </p:cNvGraphicFramePr>
          <p:nvPr>
            <p:ph idx="1"/>
            <p:extLst>
              <p:ext uri="{D42A27DB-BD31-4B8C-83A1-F6EECF244321}">
                <p14:modId xmlns:p14="http://schemas.microsoft.com/office/powerpoint/2010/main" val="1929375154"/>
              </p:ext>
            </p:extLst>
          </p:nvPr>
        </p:nvGraphicFramePr>
        <p:xfrm>
          <a:off x="643467" y="1237321"/>
          <a:ext cx="10905069" cy="4383362"/>
        </p:xfrm>
        <a:graphic>
          <a:graphicData uri="http://schemas.openxmlformats.org/drawingml/2006/table">
            <a:tbl>
              <a:tblPr firstRow="1" bandRow="1">
                <a:tableStyleId>{5C22544A-7EE6-4342-B048-85BDC9FD1C3A}</a:tableStyleId>
              </a:tblPr>
              <a:tblGrid>
                <a:gridCol w="1397573">
                  <a:extLst>
                    <a:ext uri="{9D8B030D-6E8A-4147-A177-3AD203B41FA5}">
                      <a16:colId xmlns:a16="http://schemas.microsoft.com/office/drawing/2014/main" val="1277006852"/>
                    </a:ext>
                  </a:extLst>
                </a:gridCol>
                <a:gridCol w="1008741">
                  <a:extLst>
                    <a:ext uri="{9D8B030D-6E8A-4147-A177-3AD203B41FA5}">
                      <a16:colId xmlns:a16="http://schemas.microsoft.com/office/drawing/2014/main" val="1168243706"/>
                    </a:ext>
                  </a:extLst>
                </a:gridCol>
                <a:gridCol w="1164274">
                  <a:extLst>
                    <a:ext uri="{9D8B030D-6E8A-4147-A177-3AD203B41FA5}">
                      <a16:colId xmlns:a16="http://schemas.microsoft.com/office/drawing/2014/main" val="3300066150"/>
                    </a:ext>
                  </a:extLst>
                </a:gridCol>
                <a:gridCol w="1564215">
                  <a:extLst>
                    <a:ext uri="{9D8B030D-6E8A-4147-A177-3AD203B41FA5}">
                      <a16:colId xmlns:a16="http://schemas.microsoft.com/office/drawing/2014/main" val="2169689188"/>
                    </a:ext>
                  </a:extLst>
                </a:gridCol>
                <a:gridCol w="1564215">
                  <a:extLst>
                    <a:ext uri="{9D8B030D-6E8A-4147-A177-3AD203B41FA5}">
                      <a16:colId xmlns:a16="http://schemas.microsoft.com/office/drawing/2014/main" val="4106449398"/>
                    </a:ext>
                  </a:extLst>
                </a:gridCol>
                <a:gridCol w="1686420">
                  <a:extLst>
                    <a:ext uri="{9D8B030D-6E8A-4147-A177-3AD203B41FA5}">
                      <a16:colId xmlns:a16="http://schemas.microsoft.com/office/drawing/2014/main" val="1540514443"/>
                    </a:ext>
                  </a:extLst>
                </a:gridCol>
                <a:gridCol w="2519631">
                  <a:extLst>
                    <a:ext uri="{9D8B030D-6E8A-4147-A177-3AD203B41FA5}">
                      <a16:colId xmlns:a16="http://schemas.microsoft.com/office/drawing/2014/main" val="1934302700"/>
                    </a:ext>
                  </a:extLst>
                </a:gridCol>
              </a:tblGrid>
              <a:tr h="591914">
                <a:tc>
                  <a:txBody>
                    <a:bodyPr/>
                    <a:lstStyle/>
                    <a:p>
                      <a:pPr fontAlgn="b"/>
                      <a:r>
                        <a:rPr lang="en-US" sz="1600" b="1">
                          <a:effectLst/>
                        </a:rPr>
                        <a:t>Key Technology</a:t>
                      </a:r>
                    </a:p>
                  </a:txBody>
                  <a:tcPr marL="79988" marR="79988" marT="39994" marB="39994" anchor="b"/>
                </a:tc>
                <a:tc>
                  <a:txBody>
                    <a:bodyPr/>
                    <a:lstStyle/>
                    <a:p>
                      <a:pPr fontAlgn="b"/>
                      <a:endParaRPr lang="en-US" sz="1600" b="1">
                        <a:effectLst/>
                      </a:endParaRPr>
                    </a:p>
                  </a:txBody>
                  <a:tcPr marL="79988" marR="79988" marT="39994" marB="39994" anchor="b"/>
                </a:tc>
                <a:tc>
                  <a:txBody>
                    <a:bodyPr/>
                    <a:lstStyle/>
                    <a:p>
                      <a:pPr fontAlgn="b"/>
                      <a:r>
                        <a:rPr lang="en-US" sz="1600" b="1">
                          <a:effectLst/>
                        </a:rPr>
                        <a:t>Size</a:t>
                      </a:r>
                    </a:p>
                  </a:txBody>
                  <a:tcPr marL="79988" marR="79988" marT="39994" marB="39994" anchor="b"/>
                </a:tc>
                <a:tc>
                  <a:txBody>
                    <a:bodyPr/>
                    <a:lstStyle/>
                    <a:p>
                      <a:pPr fontAlgn="b"/>
                      <a:r>
                        <a:rPr lang="en-US" sz="1600" b="1">
                          <a:effectLst/>
                        </a:rPr>
                        <a:t>Speed</a:t>
                      </a:r>
                    </a:p>
                  </a:txBody>
                  <a:tcPr marL="79988" marR="79988" marT="39994" marB="39994" anchor="b"/>
                </a:tc>
                <a:tc>
                  <a:txBody>
                    <a:bodyPr/>
                    <a:lstStyle/>
                    <a:p>
                      <a:pPr fontAlgn="b"/>
                      <a:r>
                        <a:rPr lang="en-US" sz="1600" b="1">
                          <a:effectLst/>
                        </a:rPr>
                        <a:t>Power Consumption</a:t>
                      </a:r>
                    </a:p>
                  </a:txBody>
                  <a:tcPr marL="79988" marR="79988" marT="39994" marB="39994" anchor="b"/>
                </a:tc>
                <a:tc>
                  <a:txBody>
                    <a:bodyPr/>
                    <a:lstStyle/>
                    <a:p>
                      <a:pPr fontAlgn="b"/>
                      <a:r>
                        <a:rPr lang="en-US" sz="1600" b="1">
                          <a:effectLst/>
                        </a:rPr>
                        <a:t>Programming</a:t>
                      </a:r>
                    </a:p>
                  </a:txBody>
                  <a:tcPr marL="79988" marR="79988" marT="39994" marB="39994" anchor="b"/>
                </a:tc>
                <a:tc>
                  <a:txBody>
                    <a:bodyPr/>
                    <a:lstStyle/>
                    <a:p>
                      <a:pPr fontAlgn="b"/>
                      <a:r>
                        <a:rPr lang="en-US" sz="1600" b="1">
                          <a:effectLst/>
                        </a:rPr>
                        <a:t>Notable Examples</a:t>
                      </a:r>
                    </a:p>
                  </a:txBody>
                  <a:tcPr marL="79988" marR="79988" marT="39994" marB="39994" anchor="b"/>
                </a:tc>
                <a:extLst>
                  <a:ext uri="{0D108BD9-81ED-4DB2-BD59-A6C34878D82A}">
                    <a16:rowId xmlns:a16="http://schemas.microsoft.com/office/drawing/2014/main" val="3060623029"/>
                  </a:ext>
                </a:extLst>
              </a:tr>
              <a:tr h="591914">
                <a:tc>
                  <a:txBody>
                    <a:bodyPr/>
                    <a:lstStyle/>
                    <a:p>
                      <a:pPr algn="ctr" fontAlgn="b"/>
                      <a:r>
                        <a:rPr lang="en-US" sz="1600" b="1">
                          <a:effectLst/>
                        </a:rPr>
                        <a:t>Generation</a:t>
                      </a:r>
                    </a:p>
                  </a:txBody>
                  <a:tcPr marL="79988" marR="79988" marT="39994" marB="39994" anchor="b"/>
                </a:tc>
                <a:tc>
                  <a:txBody>
                    <a:bodyPr/>
                    <a:lstStyle/>
                    <a:p>
                      <a:pPr algn="ctr" fontAlgn="b"/>
                      <a:r>
                        <a:rPr lang="en-US" sz="1600" b="1">
                          <a:effectLst/>
                        </a:rPr>
                        <a:t>Size</a:t>
                      </a:r>
                    </a:p>
                  </a:txBody>
                  <a:tcPr marL="79988" marR="79988" marT="39994" marB="39994" anchor="b"/>
                </a:tc>
                <a:tc>
                  <a:txBody>
                    <a:bodyPr/>
                    <a:lstStyle/>
                    <a:p>
                      <a:pPr algn="ctr" fontAlgn="b"/>
                      <a:r>
                        <a:rPr lang="en-US" sz="1600" b="1">
                          <a:effectLst/>
                        </a:rPr>
                        <a:t>Speed</a:t>
                      </a:r>
                    </a:p>
                  </a:txBody>
                  <a:tcPr marL="79988" marR="79988" marT="39994" marB="39994" anchor="b"/>
                </a:tc>
                <a:tc>
                  <a:txBody>
                    <a:bodyPr/>
                    <a:lstStyle/>
                    <a:p>
                      <a:pPr algn="ctr" fontAlgn="b"/>
                      <a:r>
                        <a:rPr lang="en-US" sz="1600" b="1">
                          <a:effectLst/>
                        </a:rPr>
                        <a:t>Power Consumption</a:t>
                      </a:r>
                    </a:p>
                  </a:txBody>
                  <a:tcPr marL="79988" marR="79988" marT="39994" marB="39994" anchor="b"/>
                </a:tc>
                <a:tc>
                  <a:txBody>
                    <a:bodyPr/>
                    <a:lstStyle/>
                    <a:p>
                      <a:pPr algn="ctr" fontAlgn="b"/>
                      <a:r>
                        <a:rPr lang="en-US" sz="1600" b="1">
                          <a:effectLst/>
                        </a:rPr>
                        <a:t>Reliability</a:t>
                      </a:r>
                    </a:p>
                  </a:txBody>
                  <a:tcPr marL="79988" marR="79988" marT="39994" marB="39994" anchor="b"/>
                </a:tc>
                <a:tc>
                  <a:txBody>
                    <a:bodyPr/>
                    <a:lstStyle/>
                    <a:p>
                      <a:pPr algn="ctr" fontAlgn="b"/>
                      <a:r>
                        <a:rPr lang="en-US" sz="1600" b="1">
                          <a:effectLst/>
                        </a:rPr>
                        <a:t>User Interface</a:t>
                      </a:r>
                    </a:p>
                  </a:txBody>
                  <a:tcPr marL="79988" marR="79988" marT="39994" marB="39994" anchor="b"/>
                </a:tc>
                <a:tc>
                  <a:txBody>
                    <a:bodyPr/>
                    <a:lstStyle/>
                    <a:p>
                      <a:pPr algn="ctr" fontAlgn="b"/>
                      <a:r>
                        <a:rPr lang="en-US" sz="1600" b="1">
                          <a:effectLst/>
                        </a:rPr>
                        <a:t>Programming</a:t>
                      </a:r>
                    </a:p>
                  </a:txBody>
                  <a:tcPr marL="79988" marR="79988" marT="39994" marB="39994" anchor="b"/>
                </a:tc>
                <a:extLst>
                  <a:ext uri="{0D108BD9-81ED-4DB2-BD59-A6C34878D82A}">
                    <a16:rowId xmlns:a16="http://schemas.microsoft.com/office/drawing/2014/main" val="54466333"/>
                  </a:ext>
                </a:extLst>
              </a:tr>
              <a:tr h="591914">
                <a:tc>
                  <a:txBody>
                    <a:bodyPr/>
                    <a:lstStyle/>
                    <a:p>
                      <a:pPr algn="ctr" fontAlgn="base"/>
                      <a:r>
                        <a:rPr lang="en-US" sz="1600">
                          <a:effectLst/>
                        </a:rPr>
                        <a:t>1st (1940-1956)</a:t>
                      </a:r>
                    </a:p>
                  </a:txBody>
                  <a:tcPr marL="79988" marR="79988" marT="39994" marB="39994" anchor="ctr"/>
                </a:tc>
                <a:tc>
                  <a:txBody>
                    <a:bodyPr/>
                    <a:lstStyle/>
                    <a:p>
                      <a:pPr algn="ctr" fontAlgn="base"/>
                      <a:r>
                        <a:rPr lang="en-US" sz="1600">
                          <a:effectLst/>
                        </a:rPr>
                        <a:t>Large</a:t>
                      </a:r>
                    </a:p>
                  </a:txBody>
                  <a:tcPr marL="79988" marR="79988" marT="39994" marB="39994" anchor="ctr"/>
                </a:tc>
                <a:tc>
                  <a:txBody>
                    <a:bodyPr/>
                    <a:lstStyle/>
                    <a:p>
                      <a:pPr algn="ctr" fontAlgn="base"/>
                      <a:r>
                        <a:rPr lang="en-US" sz="1600">
                          <a:effectLst/>
                        </a:rPr>
                        <a:t>Slow</a:t>
                      </a:r>
                    </a:p>
                  </a:txBody>
                  <a:tcPr marL="79988" marR="79988" marT="39994" marB="39994" anchor="ctr"/>
                </a:tc>
                <a:tc>
                  <a:txBody>
                    <a:bodyPr/>
                    <a:lstStyle/>
                    <a:p>
                      <a:pPr algn="ctr" fontAlgn="base"/>
                      <a:r>
                        <a:rPr lang="en-US" sz="1600">
                          <a:effectLst/>
                        </a:rPr>
                        <a:t>Very High</a:t>
                      </a:r>
                    </a:p>
                  </a:txBody>
                  <a:tcPr marL="79988" marR="79988" marT="39994" marB="39994" anchor="ctr"/>
                </a:tc>
                <a:tc>
                  <a:txBody>
                    <a:bodyPr/>
                    <a:lstStyle/>
                    <a:p>
                      <a:pPr algn="ctr" fontAlgn="base"/>
                      <a:r>
                        <a:rPr lang="en-US" sz="1600">
                          <a:effectLst/>
                        </a:rPr>
                        <a:t>Low</a:t>
                      </a:r>
                    </a:p>
                  </a:txBody>
                  <a:tcPr marL="79988" marR="79988" marT="39994" marB="39994" anchor="ctr"/>
                </a:tc>
                <a:tc>
                  <a:txBody>
                    <a:bodyPr/>
                    <a:lstStyle/>
                    <a:p>
                      <a:pPr algn="ctr" fontAlgn="base"/>
                      <a:r>
                        <a:rPr lang="en-US" sz="1600">
                          <a:effectLst/>
                        </a:rPr>
                        <a:t>Machine Language</a:t>
                      </a:r>
                    </a:p>
                  </a:txBody>
                  <a:tcPr marL="79988" marR="79988" marT="39994" marB="39994" anchor="ctr"/>
                </a:tc>
                <a:tc>
                  <a:txBody>
                    <a:bodyPr/>
                    <a:lstStyle/>
                    <a:p>
                      <a:pPr algn="ctr" fontAlgn="base"/>
                      <a:r>
                        <a:rPr lang="en-US" sz="1600">
                          <a:effectLst/>
                        </a:rPr>
                        <a:t>Machine Code</a:t>
                      </a:r>
                    </a:p>
                  </a:txBody>
                  <a:tcPr marL="79988" marR="79988" marT="39994" marB="39994" anchor="ctr"/>
                </a:tc>
                <a:extLst>
                  <a:ext uri="{0D108BD9-81ED-4DB2-BD59-A6C34878D82A}">
                    <a16:rowId xmlns:a16="http://schemas.microsoft.com/office/drawing/2014/main" val="32168929"/>
                  </a:ext>
                </a:extLst>
              </a:tr>
              <a:tr h="831878">
                <a:tc>
                  <a:txBody>
                    <a:bodyPr/>
                    <a:lstStyle/>
                    <a:p>
                      <a:pPr algn="ctr" fontAlgn="base"/>
                      <a:r>
                        <a:rPr lang="en-US" sz="1600">
                          <a:effectLst/>
                        </a:rPr>
                        <a:t>2nd (1956-1963)</a:t>
                      </a:r>
                    </a:p>
                  </a:txBody>
                  <a:tcPr marL="79988" marR="79988" marT="39994" marB="39994" anchor="ctr"/>
                </a:tc>
                <a:tc>
                  <a:txBody>
                    <a:bodyPr/>
                    <a:lstStyle/>
                    <a:p>
                      <a:pPr algn="ctr" fontAlgn="base"/>
                      <a:r>
                        <a:rPr lang="en-US" sz="1600">
                          <a:effectLst/>
                        </a:rPr>
                        <a:t>Medium</a:t>
                      </a:r>
                    </a:p>
                  </a:txBody>
                  <a:tcPr marL="79988" marR="79988" marT="39994" marB="39994" anchor="ctr"/>
                </a:tc>
                <a:tc>
                  <a:txBody>
                    <a:bodyPr/>
                    <a:lstStyle/>
                    <a:p>
                      <a:pPr algn="ctr" fontAlgn="base"/>
                      <a:r>
                        <a:rPr lang="en-US" sz="1600">
                          <a:effectLst/>
                        </a:rPr>
                        <a:t>Moderate</a:t>
                      </a:r>
                    </a:p>
                  </a:txBody>
                  <a:tcPr marL="79988" marR="79988" marT="39994" marB="39994" anchor="ctr"/>
                </a:tc>
                <a:tc>
                  <a:txBody>
                    <a:bodyPr/>
                    <a:lstStyle/>
                    <a:p>
                      <a:pPr algn="ctr" fontAlgn="base"/>
                      <a:r>
                        <a:rPr lang="en-US" sz="1600">
                          <a:effectLst/>
                        </a:rPr>
                        <a:t>High</a:t>
                      </a:r>
                    </a:p>
                  </a:txBody>
                  <a:tcPr marL="79988" marR="79988" marT="39994" marB="39994" anchor="ctr"/>
                </a:tc>
                <a:tc>
                  <a:txBody>
                    <a:bodyPr/>
                    <a:lstStyle/>
                    <a:p>
                      <a:pPr algn="ctr" fontAlgn="base"/>
                      <a:r>
                        <a:rPr lang="en-US" sz="1600">
                          <a:effectLst/>
                        </a:rPr>
                        <a:t>Moderate</a:t>
                      </a:r>
                    </a:p>
                  </a:txBody>
                  <a:tcPr marL="79988" marR="79988" marT="39994" marB="39994" anchor="ctr"/>
                </a:tc>
                <a:tc>
                  <a:txBody>
                    <a:bodyPr/>
                    <a:lstStyle/>
                    <a:p>
                      <a:pPr algn="ctr" fontAlgn="base"/>
                      <a:r>
                        <a:rPr lang="en-US" sz="1600">
                          <a:effectLst/>
                        </a:rPr>
                        <a:t>Text-based</a:t>
                      </a:r>
                    </a:p>
                  </a:txBody>
                  <a:tcPr marL="79988" marR="79988" marT="39994" marB="39994" anchor="ctr"/>
                </a:tc>
                <a:tc>
                  <a:txBody>
                    <a:bodyPr/>
                    <a:lstStyle/>
                    <a:p>
                      <a:pPr algn="ctr" fontAlgn="base"/>
                      <a:r>
                        <a:rPr lang="en-US" sz="1600">
                          <a:effectLst/>
                        </a:rPr>
                        <a:t>Assembly and Early High-level Languages (FORTRAN, COBOL)</a:t>
                      </a:r>
                    </a:p>
                  </a:txBody>
                  <a:tcPr marL="79988" marR="79988" marT="39994" marB="39994" anchor="ctr"/>
                </a:tc>
                <a:extLst>
                  <a:ext uri="{0D108BD9-81ED-4DB2-BD59-A6C34878D82A}">
                    <a16:rowId xmlns:a16="http://schemas.microsoft.com/office/drawing/2014/main" val="2990499155"/>
                  </a:ext>
                </a:extLst>
              </a:tr>
              <a:tr h="591914">
                <a:tc>
                  <a:txBody>
                    <a:bodyPr/>
                    <a:lstStyle/>
                    <a:p>
                      <a:pPr algn="ctr" fontAlgn="base"/>
                      <a:r>
                        <a:rPr lang="en-US" sz="1600">
                          <a:effectLst/>
                        </a:rPr>
                        <a:t>3rd (1964-1971)</a:t>
                      </a:r>
                    </a:p>
                  </a:txBody>
                  <a:tcPr marL="79988" marR="79988" marT="39994" marB="39994" anchor="ctr"/>
                </a:tc>
                <a:tc>
                  <a:txBody>
                    <a:bodyPr/>
                    <a:lstStyle/>
                    <a:p>
                      <a:pPr algn="ctr" fontAlgn="base"/>
                      <a:r>
                        <a:rPr lang="en-US" sz="1600">
                          <a:effectLst/>
                        </a:rPr>
                        <a:t>Small</a:t>
                      </a:r>
                    </a:p>
                  </a:txBody>
                  <a:tcPr marL="79988" marR="79988" marT="39994" marB="39994" anchor="ctr"/>
                </a:tc>
                <a:tc>
                  <a:txBody>
                    <a:bodyPr/>
                    <a:lstStyle/>
                    <a:p>
                      <a:pPr algn="ctr" fontAlgn="base"/>
                      <a:r>
                        <a:rPr lang="en-US" sz="1600">
                          <a:effectLst/>
                        </a:rPr>
                        <a:t>Fast</a:t>
                      </a:r>
                    </a:p>
                  </a:txBody>
                  <a:tcPr marL="79988" marR="79988" marT="39994" marB="39994" anchor="ctr"/>
                </a:tc>
                <a:tc>
                  <a:txBody>
                    <a:bodyPr/>
                    <a:lstStyle/>
                    <a:p>
                      <a:pPr algn="ctr" fontAlgn="base"/>
                      <a:r>
                        <a:rPr lang="en-US" sz="1600">
                          <a:effectLst/>
                        </a:rPr>
                        <a:t>Medium</a:t>
                      </a:r>
                    </a:p>
                  </a:txBody>
                  <a:tcPr marL="79988" marR="79988" marT="39994" marB="39994" anchor="ctr"/>
                </a:tc>
                <a:tc>
                  <a:txBody>
                    <a:bodyPr/>
                    <a:lstStyle/>
                    <a:p>
                      <a:pPr algn="ctr" fontAlgn="base"/>
                      <a:r>
                        <a:rPr lang="en-US" sz="1600">
                          <a:effectLst/>
                        </a:rPr>
                        <a:t>High</a:t>
                      </a:r>
                    </a:p>
                  </a:txBody>
                  <a:tcPr marL="79988" marR="79988" marT="39994" marB="39994" anchor="ctr"/>
                </a:tc>
                <a:tc>
                  <a:txBody>
                    <a:bodyPr/>
                    <a:lstStyle/>
                    <a:p>
                      <a:pPr algn="ctr" fontAlgn="base"/>
                      <a:r>
                        <a:rPr lang="en-US" sz="1600">
                          <a:effectLst/>
                        </a:rPr>
                        <a:t>Text-based with early GUIs</a:t>
                      </a:r>
                    </a:p>
                  </a:txBody>
                  <a:tcPr marL="79988" marR="79988" marT="39994" marB="39994" anchor="ctr"/>
                </a:tc>
                <a:tc>
                  <a:txBody>
                    <a:bodyPr/>
                    <a:lstStyle/>
                    <a:p>
                      <a:pPr algn="ctr" fontAlgn="base"/>
                      <a:r>
                        <a:rPr lang="en-US" sz="1600">
                          <a:effectLst/>
                        </a:rPr>
                        <a:t>High-Level Languages</a:t>
                      </a:r>
                    </a:p>
                  </a:txBody>
                  <a:tcPr marL="79988" marR="79988" marT="39994" marB="39994" anchor="ctr"/>
                </a:tc>
                <a:extLst>
                  <a:ext uri="{0D108BD9-81ED-4DB2-BD59-A6C34878D82A}">
                    <a16:rowId xmlns:a16="http://schemas.microsoft.com/office/drawing/2014/main" val="595081448"/>
                  </a:ext>
                </a:extLst>
              </a:tr>
              <a:tr h="591914">
                <a:tc>
                  <a:txBody>
                    <a:bodyPr/>
                    <a:lstStyle/>
                    <a:p>
                      <a:pPr algn="ctr" fontAlgn="base"/>
                      <a:r>
                        <a:rPr lang="en-US" sz="1600">
                          <a:effectLst/>
                        </a:rPr>
                        <a:t>4th (1971-now)</a:t>
                      </a:r>
                    </a:p>
                  </a:txBody>
                  <a:tcPr marL="79988" marR="79988" marT="39994" marB="39994" anchor="ctr"/>
                </a:tc>
                <a:tc>
                  <a:txBody>
                    <a:bodyPr/>
                    <a:lstStyle/>
                    <a:p>
                      <a:pPr algn="ctr" fontAlgn="base"/>
                      <a:r>
                        <a:rPr lang="en-US" sz="1600">
                          <a:effectLst/>
                        </a:rPr>
                        <a:t>Very Small</a:t>
                      </a:r>
                    </a:p>
                  </a:txBody>
                  <a:tcPr marL="79988" marR="79988" marT="39994" marB="39994" anchor="ctr"/>
                </a:tc>
                <a:tc>
                  <a:txBody>
                    <a:bodyPr/>
                    <a:lstStyle/>
                    <a:p>
                      <a:pPr algn="ctr" fontAlgn="base"/>
                      <a:r>
                        <a:rPr lang="en-US" sz="1600">
                          <a:effectLst/>
                        </a:rPr>
                        <a:t>Very Fast</a:t>
                      </a:r>
                    </a:p>
                  </a:txBody>
                  <a:tcPr marL="79988" marR="79988" marT="39994" marB="39994" anchor="ctr"/>
                </a:tc>
                <a:tc>
                  <a:txBody>
                    <a:bodyPr/>
                    <a:lstStyle/>
                    <a:p>
                      <a:pPr algn="ctr" fontAlgn="base"/>
                      <a:r>
                        <a:rPr lang="en-US" sz="1600">
                          <a:effectLst/>
                        </a:rPr>
                        <a:t>Low</a:t>
                      </a:r>
                    </a:p>
                  </a:txBody>
                  <a:tcPr marL="79988" marR="79988" marT="39994" marB="39994" anchor="ctr"/>
                </a:tc>
                <a:tc>
                  <a:txBody>
                    <a:bodyPr/>
                    <a:lstStyle/>
                    <a:p>
                      <a:pPr algn="ctr" fontAlgn="base"/>
                      <a:r>
                        <a:rPr lang="en-US" sz="1600">
                          <a:effectLst/>
                        </a:rPr>
                        <a:t>Very High</a:t>
                      </a:r>
                    </a:p>
                  </a:txBody>
                  <a:tcPr marL="79988" marR="79988" marT="39994" marB="39994" anchor="ctr"/>
                </a:tc>
                <a:tc>
                  <a:txBody>
                    <a:bodyPr/>
                    <a:lstStyle/>
                    <a:p>
                      <a:pPr algn="ctr" fontAlgn="base"/>
                      <a:r>
                        <a:rPr lang="en-US" sz="1600">
                          <a:effectLst/>
                        </a:rPr>
                        <a:t>GUI, Voice Recognition</a:t>
                      </a:r>
                    </a:p>
                  </a:txBody>
                  <a:tcPr marL="79988" marR="79988" marT="39994" marB="39994" anchor="ctr"/>
                </a:tc>
                <a:tc>
                  <a:txBody>
                    <a:bodyPr/>
                    <a:lstStyle/>
                    <a:p>
                      <a:pPr algn="ctr" fontAlgn="base"/>
                      <a:r>
                        <a:rPr lang="en-US" sz="1600">
                          <a:effectLst/>
                        </a:rPr>
                        <a:t>High-Level Languages, OOP</a:t>
                      </a:r>
                    </a:p>
                  </a:txBody>
                  <a:tcPr marL="79988" marR="79988" marT="39994" marB="39994" anchor="ctr"/>
                </a:tc>
                <a:extLst>
                  <a:ext uri="{0D108BD9-81ED-4DB2-BD59-A6C34878D82A}">
                    <a16:rowId xmlns:a16="http://schemas.microsoft.com/office/drawing/2014/main" val="2225284861"/>
                  </a:ext>
                </a:extLst>
              </a:tr>
              <a:tr h="591914">
                <a:tc>
                  <a:txBody>
                    <a:bodyPr/>
                    <a:lstStyle/>
                    <a:p>
                      <a:pPr algn="ctr" fontAlgn="base"/>
                      <a:r>
                        <a:rPr lang="en-US" sz="1600">
                          <a:effectLst/>
                        </a:rPr>
                        <a:t>5th (Now-&gt;)</a:t>
                      </a:r>
                    </a:p>
                  </a:txBody>
                  <a:tcPr marL="79988" marR="79988" marT="39994" marB="39994" anchor="ctr"/>
                </a:tc>
                <a:tc>
                  <a:txBody>
                    <a:bodyPr/>
                    <a:lstStyle/>
                    <a:p>
                      <a:pPr algn="ctr" fontAlgn="base"/>
                      <a:r>
                        <a:rPr lang="en-US" sz="1600">
                          <a:effectLst/>
                        </a:rPr>
                        <a:t>Variable</a:t>
                      </a:r>
                    </a:p>
                  </a:txBody>
                  <a:tcPr marL="79988" marR="79988" marT="39994" marB="39994" anchor="ctr"/>
                </a:tc>
                <a:tc>
                  <a:txBody>
                    <a:bodyPr/>
                    <a:lstStyle/>
                    <a:p>
                      <a:pPr algn="ctr" fontAlgn="base"/>
                      <a:r>
                        <a:rPr lang="en-US" sz="1600">
                          <a:effectLst/>
                        </a:rPr>
                        <a:t>Extremely Fast</a:t>
                      </a:r>
                    </a:p>
                  </a:txBody>
                  <a:tcPr marL="79988" marR="79988" marT="39994" marB="39994" anchor="ctr"/>
                </a:tc>
                <a:tc>
                  <a:txBody>
                    <a:bodyPr/>
                    <a:lstStyle/>
                    <a:p>
                      <a:pPr algn="ctr" fontAlgn="base"/>
                      <a:r>
                        <a:rPr lang="en-US" sz="1600">
                          <a:effectLst/>
                        </a:rPr>
                        <a:t>Variable</a:t>
                      </a:r>
                    </a:p>
                  </a:txBody>
                  <a:tcPr marL="79988" marR="79988" marT="39994" marB="39994" anchor="ctr"/>
                </a:tc>
                <a:tc>
                  <a:txBody>
                    <a:bodyPr/>
                    <a:lstStyle/>
                    <a:p>
                      <a:pPr algn="ctr" fontAlgn="base"/>
                      <a:r>
                        <a:rPr lang="en-US" sz="1600">
                          <a:effectLst/>
                        </a:rPr>
                        <a:t>Very High</a:t>
                      </a:r>
                    </a:p>
                  </a:txBody>
                  <a:tcPr marL="79988" marR="79988" marT="39994" marB="39994" anchor="ctr"/>
                </a:tc>
                <a:tc>
                  <a:txBody>
                    <a:bodyPr/>
                    <a:lstStyle/>
                    <a:p>
                      <a:pPr algn="ctr" fontAlgn="base"/>
                      <a:r>
                        <a:rPr lang="en-US" sz="1600">
                          <a:effectLst/>
                        </a:rPr>
                        <a:t>AI, GUI, Voice Recognition</a:t>
                      </a:r>
                    </a:p>
                  </a:txBody>
                  <a:tcPr marL="79988" marR="79988" marT="39994" marB="39994" anchor="ctr"/>
                </a:tc>
                <a:tc>
                  <a:txBody>
                    <a:bodyPr/>
                    <a:lstStyle/>
                    <a:p>
                      <a:pPr algn="ctr" fontAlgn="base"/>
                      <a:r>
                        <a:rPr lang="en-US" sz="1600" dirty="0">
                          <a:effectLst/>
                        </a:rPr>
                        <a:t>AI, Machine Learning</a:t>
                      </a:r>
                    </a:p>
                  </a:txBody>
                  <a:tcPr marL="79988" marR="79988" marT="39994" marB="39994" anchor="ctr"/>
                </a:tc>
                <a:extLst>
                  <a:ext uri="{0D108BD9-81ED-4DB2-BD59-A6C34878D82A}">
                    <a16:rowId xmlns:a16="http://schemas.microsoft.com/office/drawing/2014/main" val="2805531952"/>
                  </a:ext>
                </a:extLst>
              </a:tr>
            </a:tbl>
          </a:graphicData>
        </a:graphic>
      </p:graphicFrame>
    </p:spTree>
    <p:extLst>
      <p:ext uri="{BB962C8B-B14F-4D97-AF65-F5344CB8AC3E}">
        <p14:creationId xmlns:p14="http://schemas.microsoft.com/office/powerpoint/2010/main" val="150429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561E4-DC86-EE6E-7CFE-FFCACFE7C9CA}"/>
              </a:ext>
            </a:extLst>
          </p:cNvPr>
          <p:cNvSpPr>
            <a:spLocks noGrp="1"/>
          </p:cNvSpPr>
          <p:nvPr>
            <p:ph type="title"/>
          </p:nvPr>
        </p:nvSpPr>
        <p:spPr>
          <a:xfrm>
            <a:off x="793662" y="386930"/>
            <a:ext cx="10066122" cy="1298448"/>
          </a:xfrm>
        </p:spPr>
        <p:txBody>
          <a:bodyPr anchor="b">
            <a:normAutofit/>
          </a:bodyPr>
          <a:lstStyle/>
          <a:p>
            <a:r>
              <a:rPr lang="en-US" sz="4800" b="1" i="0">
                <a:effectLst/>
                <a:latin typeface="Söhne"/>
              </a:rPr>
              <a:t>Moore's Law</a:t>
            </a:r>
            <a:endParaRPr lang="en-US" sz="4800"/>
          </a:p>
        </p:txBody>
      </p:sp>
      <p:sp>
        <p:nvSpPr>
          <p:cNvPr id="22"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C63F16-7830-CC44-21D6-B9EB6C3C62A1}"/>
              </a:ext>
            </a:extLst>
          </p:cNvPr>
          <p:cNvSpPr>
            <a:spLocks noGrp="1"/>
          </p:cNvSpPr>
          <p:nvPr>
            <p:ph idx="1"/>
          </p:nvPr>
        </p:nvSpPr>
        <p:spPr>
          <a:xfrm>
            <a:off x="793661" y="2599509"/>
            <a:ext cx="4530898" cy="3639450"/>
          </a:xfrm>
        </p:spPr>
        <p:txBody>
          <a:bodyPr anchor="ctr">
            <a:normAutofit/>
          </a:bodyPr>
          <a:lstStyle/>
          <a:p>
            <a:r>
              <a:rPr lang="en-US" sz="1600" b="0" i="0" dirty="0">
                <a:effectLst/>
                <a:latin typeface="Söhne"/>
              </a:rPr>
              <a:t>Moore's Law is a prediction made by Gordon Moore in 1965. He stated that the number of transistors on a microchip would double approximately every two years, while the cost of computers would be halved.</a:t>
            </a:r>
          </a:p>
          <a:p>
            <a:r>
              <a:rPr lang="en-US" sz="1600" b="0" i="0" dirty="0">
                <a:effectLst/>
                <a:latin typeface="Söhne"/>
              </a:rPr>
              <a:t>Moore's Law has driven constant progress in the density and speed of integrated circuits, leading to technological advancements and reduced costs in computing.</a:t>
            </a:r>
            <a:endParaRPr lang="en-US" sz="1600" dirty="0">
              <a:latin typeface="Söhne"/>
            </a:endParaRPr>
          </a:p>
          <a:p>
            <a:r>
              <a:rPr lang="en-US" sz="1600" b="0" i="0" dirty="0">
                <a:effectLst/>
                <a:latin typeface="Söhne"/>
              </a:rPr>
              <a:t>Moore initially noticed that the number of transistors per square inch on integrated circuits had doubled every year since their invention.</a:t>
            </a:r>
          </a:p>
          <a:p>
            <a:r>
              <a:rPr lang="en-US" sz="1600" b="0" i="0" dirty="0">
                <a:effectLst/>
                <a:latin typeface="Söhne"/>
              </a:rPr>
              <a:t>Moore predicted that this trend would continue for the foreseeable future.</a:t>
            </a:r>
            <a:endParaRPr lang="en-US" sz="1600" dirty="0"/>
          </a:p>
        </p:txBody>
      </p:sp>
      <p:pic>
        <p:nvPicPr>
          <p:cNvPr id="4" name="Picture 3" descr="A graph with red dots and black lines">
            <a:extLst>
              <a:ext uri="{FF2B5EF4-FFF2-40B4-BE49-F238E27FC236}">
                <a16:creationId xmlns:a16="http://schemas.microsoft.com/office/drawing/2014/main" id="{EE2CB4B9-564F-34DF-25D7-BEFBB6785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2809063"/>
            <a:ext cx="5150277" cy="3064627"/>
          </a:xfrm>
          <a:prstGeom prst="rect">
            <a:avLst/>
          </a:prstGeom>
        </p:spPr>
      </p:pic>
      <p:sp>
        <p:nvSpPr>
          <p:cNvPr id="24"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488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1712</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Computer System Architecture Arun Singh Bhadwal Assistant Professor SoCS</vt:lpstr>
      <vt:lpstr>Introduction</vt:lpstr>
      <vt:lpstr>First Generation (1940-1956): Vacuum Tubes</vt:lpstr>
      <vt:lpstr>Second Generation (1956-1963): Transistors</vt:lpstr>
      <vt:lpstr>Third Generation (1964-1971): Integrated Circuits</vt:lpstr>
      <vt:lpstr>Fourth Generation (1971-Present): Microprocessors</vt:lpstr>
      <vt:lpstr>Fifth Generation (Present and Beyond): Artificial Intelligence</vt:lpstr>
      <vt:lpstr>PowerPoint Presentation</vt:lpstr>
      <vt:lpstr>Moore's Law</vt:lpstr>
      <vt:lpstr>Limitations of Moore's Law</vt:lpstr>
      <vt:lpstr>The Future of Moore's Law</vt:lpstr>
      <vt:lpstr>Conclusion</vt:lpstr>
      <vt:lpstr>Introduction to Von Neumann Architecture</vt:lpstr>
      <vt:lpstr>Components of Von Neumann Architecture</vt:lpstr>
      <vt:lpstr>Input and Output Devices</vt:lpstr>
      <vt:lpstr>Von Neumann Architecture and Modern Computers</vt:lpstr>
      <vt:lpstr>Computer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Generations of Computers</dc:title>
  <dc:creator>Arun Singh Bhadwal</dc:creator>
  <cp:lastModifiedBy>Arun Singh Bhadwal</cp:lastModifiedBy>
  <cp:revision>2</cp:revision>
  <dcterms:created xsi:type="dcterms:W3CDTF">2023-08-07T04:40:01Z</dcterms:created>
  <dcterms:modified xsi:type="dcterms:W3CDTF">2023-08-07T10:35:20Z</dcterms:modified>
</cp:coreProperties>
</file>