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DEEF40-E2B7-42E8-86BC-48EC7CFB0CE6}" v="1" dt="2023-09-14T05:34:45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 Singh Bhadwal" userId="5194844c-519a-444d-b88a-9bf6f3983e7a" providerId="ADAL" clId="{D8DEEF40-E2B7-42E8-86BC-48EC7CFB0CE6}"/>
    <pc:docChg chg="undo custSel addSld modSld">
      <pc:chgData name="Arun Singh Bhadwal" userId="5194844c-519a-444d-b88a-9bf6f3983e7a" providerId="ADAL" clId="{D8DEEF40-E2B7-42E8-86BC-48EC7CFB0CE6}" dt="2023-09-14T05:36:25.369" v="94" actId="26606"/>
      <pc:docMkLst>
        <pc:docMk/>
      </pc:docMkLst>
      <pc:sldChg chg="modSp new mod">
        <pc:chgData name="Arun Singh Bhadwal" userId="5194844c-519a-444d-b88a-9bf6f3983e7a" providerId="ADAL" clId="{D8DEEF40-E2B7-42E8-86BC-48EC7CFB0CE6}" dt="2023-09-14T05:35:31.785" v="66" actId="20577"/>
        <pc:sldMkLst>
          <pc:docMk/>
          <pc:sldMk cId="64757734" sldId="256"/>
        </pc:sldMkLst>
        <pc:spChg chg="mod">
          <ac:chgData name="Arun Singh Bhadwal" userId="5194844c-519a-444d-b88a-9bf6f3983e7a" providerId="ADAL" clId="{D8DEEF40-E2B7-42E8-86BC-48EC7CFB0CE6}" dt="2023-09-14T05:35:31.785" v="66" actId="20577"/>
          <ac:spMkLst>
            <pc:docMk/>
            <pc:sldMk cId="64757734" sldId="256"/>
            <ac:spMk id="2" creationId="{6AED1D22-F7D5-4A6C-3419-71706793EE40}"/>
          </ac:spMkLst>
        </pc:spChg>
      </pc:sldChg>
      <pc:sldChg chg="addSp modSp new mod setBg">
        <pc:chgData name="Arun Singh Bhadwal" userId="5194844c-519a-444d-b88a-9bf6f3983e7a" providerId="ADAL" clId="{D8DEEF40-E2B7-42E8-86BC-48EC7CFB0CE6}" dt="2023-09-14T05:35:59.191" v="90" actId="26606"/>
        <pc:sldMkLst>
          <pc:docMk/>
          <pc:sldMk cId="2178523566" sldId="257"/>
        </pc:sldMkLst>
        <pc:spChg chg="mod">
          <ac:chgData name="Arun Singh Bhadwal" userId="5194844c-519a-444d-b88a-9bf6f3983e7a" providerId="ADAL" clId="{D8DEEF40-E2B7-42E8-86BC-48EC7CFB0CE6}" dt="2023-09-14T05:35:59.191" v="90" actId="26606"/>
          <ac:spMkLst>
            <pc:docMk/>
            <pc:sldMk cId="2178523566" sldId="257"/>
            <ac:spMk id="2" creationId="{B8759E52-10B5-0EAB-778B-7B90884CC691}"/>
          </ac:spMkLst>
        </pc:spChg>
        <pc:spChg chg="mod">
          <ac:chgData name="Arun Singh Bhadwal" userId="5194844c-519a-444d-b88a-9bf6f3983e7a" providerId="ADAL" clId="{D8DEEF40-E2B7-42E8-86BC-48EC7CFB0CE6}" dt="2023-09-14T05:35:59.191" v="90" actId="26606"/>
          <ac:spMkLst>
            <pc:docMk/>
            <pc:sldMk cId="2178523566" sldId="257"/>
            <ac:spMk id="3" creationId="{FFB68441-17EE-0ACF-A973-31321F851560}"/>
          </ac:spMkLst>
        </pc:spChg>
        <pc:spChg chg="add">
          <ac:chgData name="Arun Singh Bhadwal" userId="5194844c-519a-444d-b88a-9bf6f3983e7a" providerId="ADAL" clId="{D8DEEF40-E2B7-42E8-86BC-48EC7CFB0CE6}" dt="2023-09-14T05:35:59.191" v="90" actId="26606"/>
          <ac:spMkLst>
            <pc:docMk/>
            <pc:sldMk cId="2178523566" sldId="257"/>
            <ac:spMk id="9" creationId="{C0763A76-9F1C-4FC5-82B7-DD475DA461B2}"/>
          </ac:spMkLst>
        </pc:spChg>
        <pc:spChg chg="add">
          <ac:chgData name="Arun Singh Bhadwal" userId="5194844c-519a-444d-b88a-9bf6f3983e7a" providerId="ADAL" clId="{D8DEEF40-E2B7-42E8-86BC-48EC7CFB0CE6}" dt="2023-09-14T05:35:59.191" v="90" actId="26606"/>
          <ac:spMkLst>
            <pc:docMk/>
            <pc:sldMk cId="2178523566" sldId="257"/>
            <ac:spMk id="11" creationId="{E81BF4F6-F2CF-4984-9D14-D6966D92F99F}"/>
          </ac:spMkLst>
        </pc:spChg>
        <pc:picChg chg="add">
          <ac:chgData name="Arun Singh Bhadwal" userId="5194844c-519a-444d-b88a-9bf6f3983e7a" providerId="ADAL" clId="{D8DEEF40-E2B7-42E8-86BC-48EC7CFB0CE6}" dt="2023-09-14T05:35:59.191" v="90" actId="26606"/>
          <ac:picMkLst>
            <pc:docMk/>
            <pc:sldMk cId="2178523566" sldId="257"/>
            <ac:picMk id="5" creationId="{980E0877-3F07-0F03-688D-810CBB4797B0}"/>
          </ac:picMkLst>
        </pc:picChg>
      </pc:sldChg>
      <pc:sldChg chg="addSp delSp modSp new mod setBg">
        <pc:chgData name="Arun Singh Bhadwal" userId="5194844c-519a-444d-b88a-9bf6f3983e7a" providerId="ADAL" clId="{D8DEEF40-E2B7-42E8-86BC-48EC7CFB0CE6}" dt="2023-09-14T05:36:13.106" v="93" actId="26606"/>
        <pc:sldMkLst>
          <pc:docMk/>
          <pc:sldMk cId="736931590" sldId="258"/>
        </pc:sldMkLst>
        <pc:spChg chg="mod">
          <ac:chgData name="Arun Singh Bhadwal" userId="5194844c-519a-444d-b88a-9bf6f3983e7a" providerId="ADAL" clId="{D8DEEF40-E2B7-42E8-86BC-48EC7CFB0CE6}" dt="2023-09-14T05:36:13.106" v="93" actId="26606"/>
          <ac:spMkLst>
            <pc:docMk/>
            <pc:sldMk cId="736931590" sldId="258"/>
            <ac:spMk id="2" creationId="{FA94A5C5-4357-27FE-0BCD-EAFD039211DD}"/>
          </ac:spMkLst>
        </pc:spChg>
        <pc:spChg chg="del mod">
          <ac:chgData name="Arun Singh Bhadwal" userId="5194844c-519a-444d-b88a-9bf6f3983e7a" providerId="ADAL" clId="{D8DEEF40-E2B7-42E8-86BC-48EC7CFB0CE6}" dt="2023-09-14T05:36:13.106" v="93" actId="26606"/>
          <ac:spMkLst>
            <pc:docMk/>
            <pc:sldMk cId="736931590" sldId="258"/>
            <ac:spMk id="3" creationId="{8D2B30F1-1505-E52C-2798-1ED6073F6058}"/>
          </ac:spMkLst>
        </pc:spChg>
        <pc:spChg chg="add del">
          <ac:chgData name="Arun Singh Bhadwal" userId="5194844c-519a-444d-b88a-9bf6f3983e7a" providerId="ADAL" clId="{D8DEEF40-E2B7-42E8-86BC-48EC7CFB0CE6}" dt="2023-09-14T05:36:13.059" v="92" actId="26606"/>
          <ac:spMkLst>
            <pc:docMk/>
            <pc:sldMk cId="736931590" sldId="258"/>
            <ac:spMk id="9" creationId="{9F7D5CDA-D291-4307-BF55-1381FED29634}"/>
          </ac:spMkLst>
        </pc:spChg>
        <pc:spChg chg="add">
          <ac:chgData name="Arun Singh Bhadwal" userId="5194844c-519a-444d-b88a-9bf6f3983e7a" providerId="ADAL" clId="{D8DEEF40-E2B7-42E8-86BC-48EC7CFB0CE6}" dt="2023-09-14T05:36:13.106" v="93" actId="26606"/>
          <ac:spMkLst>
            <pc:docMk/>
            <pc:sldMk cId="736931590" sldId="258"/>
            <ac:spMk id="10" creationId="{39F23E05-E5C5-497C-A842-7BD21B207609}"/>
          </ac:spMkLst>
        </pc:spChg>
        <pc:spChg chg="add del">
          <ac:chgData name="Arun Singh Bhadwal" userId="5194844c-519a-444d-b88a-9bf6f3983e7a" providerId="ADAL" clId="{D8DEEF40-E2B7-42E8-86BC-48EC7CFB0CE6}" dt="2023-09-14T05:36:13.059" v="92" actId="26606"/>
          <ac:spMkLst>
            <pc:docMk/>
            <pc:sldMk cId="736931590" sldId="258"/>
            <ac:spMk id="11" creationId="{59B296B9-C5A5-4E4F-9B60-C907B5F1466C}"/>
          </ac:spMkLst>
        </pc:spChg>
        <pc:spChg chg="add del">
          <ac:chgData name="Arun Singh Bhadwal" userId="5194844c-519a-444d-b88a-9bf6f3983e7a" providerId="ADAL" clId="{D8DEEF40-E2B7-42E8-86BC-48EC7CFB0CE6}" dt="2023-09-14T05:36:13.059" v="92" actId="26606"/>
          <ac:spMkLst>
            <pc:docMk/>
            <pc:sldMk cId="736931590" sldId="258"/>
            <ac:spMk id="13" creationId="{D0300FD3-5AF1-6305-15FA-9078072672E2}"/>
          </ac:spMkLst>
        </pc:spChg>
        <pc:graphicFrameChg chg="add">
          <ac:chgData name="Arun Singh Bhadwal" userId="5194844c-519a-444d-b88a-9bf6f3983e7a" providerId="ADAL" clId="{D8DEEF40-E2B7-42E8-86BC-48EC7CFB0CE6}" dt="2023-09-14T05:36:13.106" v="93" actId="26606"/>
          <ac:graphicFrameMkLst>
            <pc:docMk/>
            <pc:sldMk cId="736931590" sldId="258"/>
            <ac:graphicFrameMk id="15" creationId="{758A82A0-80B8-302E-C380-8F99A1C7498A}"/>
          </ac:graphicFrameMkLst>
        </pc:graphicFrameChg>
        <pc:picChg chg="add del">
          <ac:chgData name="Arun Singh Bhadwal" userId="5194844c-519a-444d-b88a-9bf6f3983e7a" providerId="ADAL" clId="{D8DEEF40-E2B7-42E8-86BC-48EC7CFB0CE6}" dt="2023-09-14T05:36:13.059" v="92" actId="26606"/>
          <ac:picMkLst>
            <pc:docMk/>
            <pc:sldMk cId="736931590" sldId="258"/>
            <ac:picMk id="5" creationId="{C0647A43-32DD-CECA-0C3B-29AE61FC3095}"/>
          </ac:picMkLst>
        </pc:picChg>
        <pc:picChg chg="add">
          <ac:chgData name="Arun Singh Bhadwal" userId="5194844c-519a-444d-b88a-9bf6f3983e7a" providerId="ADAL" clId="{D8DEEF40-E2B7-42E8-86BC-48EC7CFB0CE6}" dt="2023-09-14T05:36:13.106" v="93" actId="26606"/>
          <ac:picMkLst>
            <pc:docMk/>
            <pc:sldMk cId="736931590" sldId="258"/>
            <ac:picMk id="6" creationId="{E6A11E37-1F7C-AC96-4752-A35E72C085E5}"/>
          </ac:picMkLst>
        </pc:picChg>
      </pc:sldChg>
      <pc:sldChg chg="addSp delSp modSp new mod setBg">
        <pc:chgData name="Arun Singh Bhadwal" userId="5194844c-519a-444d-b88a-9bf6f3983e7a" providerId="ADAL" clId="{D8DEEF40-E2B7-42E8-86BC-48EC7CFB0CE6}" dt="2023-09-14T05:36:25.369" v="94" actId="26606"/>
        <pc:sldMkLst>
          <pc:docMk/>
          <pc:sldMk cId="3195156170" sldId="259"/>
        </pc:sldMkLst>
        <pc:spChg chg="mod">
          <ac:chgData name="Arun Singh Bhadwal" userId="5194844c-519a-444d-b88a-9bf6f3983e7a" providerId="ADAL" clId="{D8DEEF40-E2B7-42E8-86BC-48EC7CFB0CE6}" dt="2023-09-14T05:36:25.369" v="94" actId="26606"/>
          <ac:spMkLst>
            <pc:docMk/>
            <pc:sldMk cId="3195156170" sldId="259"/>
            <ac:spMk id="2" creationId="{59EB5A00-E0E6-38BA-DFD1-2E9EB14BF8AA}"/>
          </ac:spMkLst>
        </pc:spChg>
        <pc:spChg chg="del mod">
          <ac:chgData name="Arun Singh Bhadwal" userId="5194844c-519a-444d-b88a-9bf6f3983e7a" providerId="ADAL" clId="{D8DEEF40-E2B7-42E8-86BC-48EC7CFB0CE6}" dt="2023-09-14T05:36:25.369" v="94" actId="26606"/>
          <ac:spMkLst>
            <pc:docMk/>
            <pc:sldMk cId="3195156170" sldId="259"/>
            <ac:spMk id="3" creationId="{FC6D4DDE-33F7-1502-3A8C-C5181671C1D5}"/>
          </ac:spMkLst>
        </pc:spChg>
        <pc:spChg chg="add">
          <ac:chgData name="Arun Singh Bhadwal" userId="5194844c-519a-444d-b88a-9bf6f3983e7a" providerId="ADAL" clId="{D8DEEF40-E2B7-42E8-86BC-48EC7CFB0CE6}" dt="2023-09-14T05:36:25.369" v="94" actId="26606"/>
          <ac:spMkLst>
            <pc:docMk/>
            <pc:sldMk cId="3195156170" sldId="259"/>
            <ac:spMk id="10" creationId="{39F23E05-E5C5-497C-A842-7BD21B207609}"/>
          </ac:spMkLst>
        </pc:spChg>
        <pc:graphicFrameChg chg="add">
          <ac:chgData name="Arun Singh Bhadwal" userId="5194844c-519a-444d-b88a-9bf6f3983e7a" providerId="ADAL" clId="{D8DEEF40-E2B7-42E8-86BC-48EC7CFB0CE6}" dt="2023-09-14T05:36:25.369" v="94" actId="26606"/>
          <ac:graphicFrameMkLst>
            <pc:docMk/>
            <pc:sldMk cId="3195156170" sldId="259"/>
            <ac:graphicFrameMk id="5" creationId="{6910C820-350A-AB06-1CC9-2DEB4D0593E2}"/>
          </ac:graphicFrameMkLst>
        </pc:graphicFrameChg>
        <pc:picChg chg="add">
          <ac:chgData name="Arun Singh Bhadwal" userId="5194844c-519a-444d-b88a-9bf6f3983e7a" providerId="ADAL" clId="{D8DEEF40-E2B7-42E8-86BC-48EC7CFB0CE6}" dt="2023-09-14T05:36:25.369" v="94" actId="26606"/>
          <ac:picMkLst>
            <pc:docMk/>
            <pc:sldMk cId="3195156170" sldId="259"/>
            <ac:picMk id="6" creationId="{A8BE5736-48F3-563A-4361-B02D3B01107D}"/>
          </ac:picMkLst>
        </pc:picChg>
      </pc:sldChg>
      <pc:sldChg chg="addSp delSp modSp new mod setBg">
        <pc:chgData name="Arun Singh Bhadwal" userId="5194844c-519a-444d-b88a-9bf6f3983e7a" providerId="ADAL" clId="{D8DEEF40-E2B7-42E8-86BC-48EC7CFB0CE6}" dt="2023-09-14T05:34:55.669" v="49" actId="962"/>
        <pc:sldMkLst>
          <pc:docMk/>
          <pc:sldMk cId="1980799598" sldId="260"/>
        </pc:sldMkLst>
        <pc:spChg chg="add del">
          <ac:chgData name="Arun Singh Bhadwal" userId="5194844c-519a-444d-b88a-9bf6f3983e7a" providerId="ADAL" clId="{D8DEEF40-E2B7-42E8-86BC-48EC7CFB0CE6}" dt="2023-09-14T05:34:54.293" v="47" actId="26606"/>
          <ac:spMkLst>
            <pc:docMk/>
            <pc:sldMk cId="1980799598" sldId="260"/>
            <ac:spMk id="2" creationId="{956D7968-E62F-69B3-4E9F-9F371389EF19}"/>
          </ac:spMkLst>
        </pc:spChg>
        <pc:spChg chg="del">
          <ac:chgData name="Arun Singh Bhadwal" userId="5194844c-519a-444d-b88a-9bf6f3983e7a" providerId="ADAL" clId="{D8DEEF40-E2B7-42E8-86BC-48EC7CFB0CE6}" dt="2023-09-14T05:34:45.654" v="42" actId="931"/>
          <ac:spMkLst>
            <pc:docMk/>
            <pc:sldMk cId="1980799598" sldId="260"/>
            <ac:spMk id="3" creationId="{4EB8F01F-9813-61F7-51F1-CE7C0EF7A5FA}"/>
          </ac:spMkLst>
        </pc:spChg>
        <pc:spChg chg="add del">
          <ac:chgData name="Arun Singh Bhadwal" userId="5194844c-519a-444d-b88a-9bf6f3983e7a" providerId="ADAL" clId="{D8DEEF40-E2B7-42E8-86BC-48EC7CFB0CE6}" dt="2023-09-14T05:34:54.284" v="46" actId="26606"/>
          <ac:spMkLst>
            <pc:docMk/>
            <pc:sldMk cId="1980799598" sldId="260"/>
            <ac:spMk id="10" creationId="{F3060C83-F051-4F0E-ABAD-AA0DFC48B218}"/>
          </ac:spMkLst>
        </pc:spChg>
        <pc:spChg chg="add del">
          <ac:chgData name="Arun Singh Bhadwal" userId="5194844c-519a-444d-b88a-9bf6f3983e7a" providerId="ADAL" clId="{D8DEEF40-E2B7-42E8-86BC-48EC7CFB0CE6}" dt="2023-09-14T05:34:54.284" v="46" actId="26606"/>
          <ac:spMkLst>
            <pc:docMk/>
            <pc:sldMk cId="1980799598" sldId="260"/>
            <ac:spMk id="12" creationId="{83C98ABE-055B-441F-B07E-44F97F083C39}"/>
          </ac:spMkLst>
        </pc:spChg>
        <pc:spChg chg="add del">
          <ac:chgData name="Arun Singh Bhadwal" userId="5194844c-519a-444d-b88a-9bf6f3983e7a" providerId="ADAL" clId="{D8DEEF40-E2B7-42E8-86BC-48EC7CFB0CE6}" dt="2023-09-14T05:34:54.284" v="46" actId="26606"/>
          <ac:spMkLst>
            <pc:docMk/>
            <pc:sldMk cId="1980799598" sldId="260"/>
            <ac:spMk id="14" creationId="{29FDB030-9B49-4CED-8CCD-4D99382388AC}"/>
          </ac:spMkLst>
        </pc:spChg>
        <pc:spChg chg="add del">
          <ac:chgData name="Arun Singh Bhadwal" userId="5194844c-519a-444d-b88a-9bf6f3983e7a" providerId="ADAL" clId="{D8DEEF40-E2B7-42E8-86BC-48EC7CFB0CE6}" dt="2023-09-14T05:34:54.284" v="46" actId="26606"/>
          <ac:spMkLst>
            <pc:docMk/>
            <pc:sldMk cId="1980799598" sldId="260"/>
            <ac:spMk id="16" creationId="{3783CA14-24A1-485C-8B30-D6A5D87987AD}"/>
          </ac:spMkLst>
        </pc:spChg>
        <pc:spChg chg="add del">
          <ac:chgData name="Arun Singh Bhadwal" userId="5194844c-519a-444d-b88a-9bf6f3983e7a" providerId="ADAL" clId="{D8DEEF40-E2B7-42E8-86BC-48EC7CFB0CE6}" dt="2023-09-14T05:34:54.284" v="46" actId="26606"/>
          <ac:spMkLst>
            <pc:docMk/>
            <pc:sldMk cId="1980799598" sldId="260"/>
            <ac:spMk id="18" creationId="{9A97C86A-04D6-40F7-AE84-31AB43E6A846}"/>
          </ac:spMkLst>
        </pc:spChg>
        <pc:spChg chg="add del">
          <ac:chgData name="Arun Singh Bhadwal" userId="5194844c-519a-444d-b88a-9bf6f3983e7a" providerId="ADAL" clId="{D8DEEF40-E2B7-42E8-86BC-48EC7CFB0CE6}" dt="2023-09-14T05:34:54.284" v="46" actId="26606"/>
          <ac:spMkLst>
            <pc:docMk/>
            <pc:sldMk cId="1980799598" sldId="260"/>
            <ac:spMk id="20" creationId="{FF9F2414-84E8-453E-B1F3-389FDE8192D9}"/>
          </ac:spMkLst>
        </pc:spChg>
        <pc:spChg chg="add del">
          <ac:chgData name="Arun Singh Bhadwal" userId="5194844c-519a-444d-b88a-9bf6f3983e7a" providerId="ADAL" clId="{D8DEEF40-E2B7-42E8-86BC-48EC7CFB0CE6}" dt="2023-09-14T05:34:54.284" v="46" actId="26606"/>
          <ac:spMkLst>
            <pc:docMk/>
            <pc:sldMk cId="1980799598" sldId="260"/>
            <ac:spMk id="22" creationId="{3ECA69A1-7536-43AC-85EF-C7106179F5ED}"/>
          </ac:spMkLst>
        </pc:spChg>
        <pc:picChg chg="add mod">
          <ac:chgData name="Arun Singh Bhadwal" userId="5194844c-519a-444d-b88a-9bf6f3983e7a" providerId="ADAL" clId="{D8DEEF40-E2B7-42E8-86BC-48EC7CFB0CE6}" dt="2023-09-14T05:34:55.669" v="49" actId="962"/>
          <ac:picMkLst>
            <pc:docMk/>
            <pc:sldMk cId="1980799598" sldId="260"/>
            <ac:picMk id="5" creationId="{85724829-F999-FFCC-C366-570EFED363B7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380AA7-AF3A-4801-9C2C-03F0EBD362B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E4F424A-04EC-4710-A2E5-DCA7A7BBBB04}">
      <dgm:prSet/>
      <dgm:spPr/>
      <dgm:t>
        <a:bodyPr/>
        <a:lstStyle/>
        <a:p>
          <a:r>
            <a:rPr lang="en-US"/>
            <a:t>Initially, the program counter PC is loaded with the address of the first instruction in the program.</a:t>
          </a:r>
        </a:p>
      </dgm:t>
    </dgm:pt>
    <dgm:pt modelId="{0690D1C2-E350-4E6D-A101-8AD4A183A043}" type="parTrans" cxnId="{EAAC5F6F-D7D6-449E-82C4-BC23B91DEC83}">
      <dgm:prSet/>
      <dgm:spPr/>
      <dgm:t>
        <a:bodyPr/>
        <a:lstStyle/>
        <a:p>
          <a:endParaRPr lang="en-US"/>
        </a:p>
      </dgm:t>
    </dgm:pt>
    <dgm:pt modelId="{BFEB6DD7-D0A3-431A-A9EA-9C190A44668A}" type="sibTrans" cxnId="{EAAC5F6F-D7D6-449E-82C4-BC23B91DEC83}">
      <dgm:prSet/>
      <dgm:spPr/>
      <dgm:t>
        <a:bodyPr/>
        <a:lstStyle/>
        <a:p>
          <a:endParaRPr lang="en-US"/>
        </a:p>
      </dgm:t>
    </dgm:pt>
    <dgm:pt modelId="{21054574-B300-4E7C-9E9C-45BA71115C28}">
      <dgm:prSet/>
      <dgm:spPr/>
      <dgm:t>
        <a:bodyPr/>
        <a:lstStyle/>
        <a:p>
          <a:r>
            <a:rPr lang="en-US"/>
            <a:t>The sequence counter SC is cleared to 0, providing a decoded timing signal To. After each clock pulse, SC is incremented by one, so that the timing signals go through a sequence T0, T1, T2, and so on. The microoperations for the fetch and decode phases can be specified by the following register transfer statements.</a:t>
          </a:r>
        </a:p>
      </dgm:t>
    </dgm:pt>
    <dgm:pt modelId="{C9B041F0-472A-41CE-8E38-BDDB4EB2CB87}" type="parTrans" cxnId="{697D5785-2BEA-4EC1-9959-18A37A4F94B5}">
      <dgm:prSet/>
      <dgm:spPr/>
      <dgm:t>
        <a:bodyPr/>
        <a:lstStyle/>
        <a:p>
          <a:endParaRPr lang="en-US"/>
        </a:p>
      </dgm:t>
    </dgm:pt>
    <dgm:pt modelId="{3D9939DE-9E26-4F93-8D2C-73645D778223}" type="sibTrans" cxnId="{697D5785-2BEA-4EC1-9959-18A37A4F94B5}">
      <dgm:prSet/>
      <dgm:spPr/>
      <dgm:t>
        <a:bodyPr/>
        <a:lstStyle/>
        <a:p>
          <a:endParaRPr lang="en-US"/>
        </a:p>
      </dgm:t>
    </dgm:pt>
    <dgm:pt modelId="{B2BFDF6A-A489-4CEA-9227-7F136A3C9C23}" type="pres">
      <dgm:prSet presAssocID="{BC380AA7-AF3A-4801-9C2C-03F0EBD362B4}" presName="root" presStyleCnt="0">
        <dgm:presLayoutVars>
          <dgm:dir/>
          <dgm:resizeHandles val="exact"/>
        </dgm:presLayoutVars>
      </dgm:prSet>
      <dgm:spPr/>
    </dgm:pt>
    <dgm:pt modelId="{BCA0E02E-AA12-4EFF-BEF5-8548243A6636}" type="pres">
      <dgm:prSet presAssocID="{FE4F424A-04EC-4710-A2E5-DCA7A7BBBB04}" presName="compNode" presStyleCnt="0"/>
      <dgm:spPr/>
    </dgm:pt>
    <dgm:pt modelId="{25575FA8-363F-4CB7-A4D5-A3F2251D002B}" type="pres">
      <dgm:prSet presAssocID="{FE4F424A-04EC-4710-A2E5-DCA7A7BBBB04}" presName="bgRect" presStyleLbl="bgShp" presStyleIdx="0" presStyleCnt="2"/>
      <dgm:spPr/>
    </dgm:pt>
    <dgm:pt modelId="{18A208AA-E3EA-4C77-8E05-8F70690228DE}" type="pres">
      <dgm:prSet presAssocID="{FE4F424A-04EC-4710-A2E5-DCA7A7BBBB0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0F81C18-30DF-43CD-9CAD-E9B8DF51502A}" type="pres">
      <dgm:prSet presAssocID="{FE4F424A-04EC-4710-A2E5-DCA7A7BBBB04}" presName="spaceRect" presStyleCnt="0"/>
      <dgm:spPr/>
    </dgm:pt>
    <dgm:pt modelId="{09D43692-F381-4EDF-AE86-12602054FEF7}" type="pres">
      <dgm:prSet presAssocID="{FE4F424A-04EC-4710-A2E5-DCA7A7BBBB04}" presName="parTx" presStyleLbl="revTx" presStyleIdx="0" presStyleCnt="2">
        <dgm:presLayoutVars>
          <dgm:chMax val="0"/>
          <dgm:chPref val="0"/>
        </dgm:presLayoutVars>
      </dgm:prSet>
      <dgm:spPr/>
    </dgm:pt>
    <dgm:pt modelId="{47797804-C52D-455A-A008-46F44B1F8249}" type="pres">
      <dgm:prSet presAssocID="{BFEB6DD7-D0A3-431A-A9EA-9C190A44668A}" presName="sibTrans" presStyleCnt="0"/>
      <dgm:spPr/>
    </dgm:pt>
    <dgm:pt modelId="{6F964BFE-A6B2-40B5-9060-F2D968D60FD3}" type="pres">
      <dgm:prSet presAssocID="{21054574-B300-4E7C-9E9C-45BA71115C28}" presName="compNode" presStyleCnt="0"/>
      <dgm:spPr/>
    </dgm:pt>
    <dgm:pt modelId="{20CA93D1-8966-43D9-B950-AEBAED897C5A}" type="pres">
      <dgm:prSet presAssocID="{21054574-B300-4E7C-9E9C-45BA71115C28}" presName="bgRect" presStyleLbl="bgShp" presStyleIdx="1" presStyleCnt="2"/>
      <dgm:spPr/>
    </dgm:pt>
    <dgm:pt modelId="{50F7FB17-D981-43BA-8C99-531BAE2AA81F}" type="pres">
      <dgm:prSet presAssocID="{21054574-B300-4E7C-9E9C-45BA71115C2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AD4306F-65DA-4F9A-8155-46E5F9DD670F}" type="pres">
      <dgm:prSet presAssocID="{21054574-B300-4E7C-9E9C-45BA71115C28}" presName="spaceRect" presStyleCnt="0"/>
      <dgm:spPr/>
    </dgm:pt>
    <dgm:pt modelId="{EE9895B1-F7B0-4952-B97E-A48ADADDB99F}" type="pres">
      <dgm:prSet presAssocID="{21054574-B300-4E7C-9E9C-45BA71115C2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AAC5F6F-D7D6-449E-82C4-BC23B91DEC83}" srcId="{BC380AA7-AF3A-4801-9C2C-03F0EBD362B4}" destId="{FE4F424A-04EC-4710-A2E5-DCA7A7BBBB04}" srcOrd="0" destOrd="0" parTransId="{0690D1C2-E350-4E6D-A101-8AD4A183A043}" sibTransId="{BFEB6DD7-D0A3-431A-A9EA-9C190A44668A}"/>
    <dgm:cxn modelId="{F60BE473-6896-4FC8-94E0-A58236F4F651}" type="presOf" srcId="{BC380AA7-AF3A-4801-9C2C-03F0EBD362B4}" destId="{B2BFDF6A-A489-4CEA-9227-7F136A3C9C23}" srcOrd="0" destOrd="0" presId="urn:microsoft.com/office/officeart/2018/2/layout/IconVerticalSolidList"/>
    <dgm:cxn modelId="{56F80C75-3D4F-436A-9CC6-1E3316512F4E}" type="presOf" srcId="{FE4F424A-04EC-4710-A2E5-DCA7A7BBBB04}" destId="{09D43692-F381-4EDF-AE86-12602054FEF7}" srcOrd="0" destOrd="0" presId="urn:microsoft.com/office/officeart/2018/2/layout/IconVerticalSolidList"/>
    <dgm:cxn modelId="{697D5785-2BEA-4EC1-9959-18A37A4F94B5}" srcId="{BC380AA7-AF3A-4801-9C2C-03F0EBD362B4}" destId="{21054574-B300-4E7C-9E9C-45BA71115C28}" srcOrd="1" destOrd="0" parTransId="{C9B041F0-472A-41CE-8E38-BDDB4EB2CB87}" sibTransId="{3D9939DE-9E26-4F93-8D2C-73645D778223}"/>
    <dgm:cxn modelId="{205645B6-3347-4F3F-BBC3-2EB43512FC11}" type="presOf" srcId="{21054574-B300-4E7C-9E9C-45BA71115C28}" destId="{EE9895B1-F7B0-4952-B97E-A48ADADDB99F}" srcOrd="0" destOrd="0" presId="urn:microsoft.com/office/officeart/2018/2/layout/IconVerticalSolidList"/>
    <dgm:cxn modelId="{E43EBA87-F589-4ECE-9E10-A18A7670878F}" type="presParOf" srcId="{B2BFDF6A-A489-4CEA-9227-7F136A3C9C23}" destId="{BCA0E02E-AA12-4EFF-BEF5-8548243A6636}" srcOrd="0" destOrd="0" presId="urn:microsoft.com/office/officeart/2018/2/layout/IconVerticalSolidList"/>
    <dgm:cxn modelId="{88D0B820-62CE-4FF5-8F98-6D0EDCCBB69F}" type="presParOf" srcId="{BCA0E02E-AA12-4EFF-BEF5-8548243A6636}" destId="{25575FA8-363F-4CB7-A4D5-A3F2251D002B}" srcOrd="0" destOrd="0" presId="urn:microsoft.com/office/officeart/2018/2/layout/IconVerticalSolidList"/>
    <dgm:cxn modelId="{0C59A43D-3D68-44CE-984D-D9359F2767C2}" type="presParOf" srcId="{BCA0E02E-AA12-4EFF-BEF5-8548243A6636}" destId="{18A208AA-E3EA-4C77-8E05-8F70690228DE}" srcOrd="1" destOrd="0" presId="urn:microsoft.com/office/officeart/2018/2/layout/IconVerticalSolidList"/>
    <dgm:cxn modelId="{8E28F786-6DD4-417C-ADA8-DFC0F2EE9720}" type="presParOf" srcId="{BCA0E02E-AA12-4EFF-BEF5-8548243A6636}" destId="{80F81C18-30DF-43CD-9CAD-E9B8DF51502A}" srcOrd="2" destOrd="0" presId="urn:microsoft.com/office/officeart/2018/2/layout/IconVerticalSolidList"/>
    <dgm:cxn modelId="{C70F80F2-40A8-4F90-BC7C-4AE9BF4C159E}" type="presParOf" srcId="{BCA0E02E-AA12-4EFF-BEF5-8548243A6636}" destId="{09D43692-F381-4EDF-AE86-12602054FEF7}" srcOrd="3" destOrd="0" presId="urn:microsoft.com/office/officeart/2018/2/layout/IconVerticalSolidList"/>
    <dgm:cxn modelId="{13C09D10-EE04-4099-B450-1FBE3E590048}" type="presParOf" srcId="{B2BFDF6A-A489-4CEA-9227-7F136A3C9C23}" destId="{47797804-C52D-455A-A008-46F44B1F8249}" srcOrd="1" destOrd="0" presId="urn:microsoft.com/office/officeart/2018/2/layout/IconVerticalSolidList"/>
    <dgm:cxn modelId="{8BBD05D0-2B9C-429C-9DE0-218812CBF095}" type="presParOf" srcId="{B2BFDF6A-A489-4CEA-9227-7F136A3C9C23}" destId="{6F964BFE-A6B2-40B5-9060-F2D968D60FD3}" srcOrd="2" destOrd="0" presId="urn:microsoft.com/office/officeart/2018/2/layout/IconVerticalSolidList"/>
    <dgm:cxn modelId="{DEA2386B-05D5-4D9E-B73A-622F795B4A5A}" type="presParOf" srcId="{6F964BFE-A6B2-40B5-9060-F2D968D60FD3}" destId="{20CA93D1-8966-43D9-B950-AEBAED897C5A}" srcOrd="0" destOrd="0" presId="urn:microsoft.com/office/officeart/2018/2/layout/IconVerticalSolidList"/>
    <dgm:cxn modelId="{255F4C19-E9B9-4607-80E0-416FD9B7B2CC}" type="presParOf" srcId="{6F964BFE-A6B2-40B5-9060-F2D968D60FD3}" destId="{50F7FB17-D981-43BA-8C99-531BAE2AA81F}" srcOrd="1" destOrd="0" presId="urn:microsoft.com/office/officeart/2018/2/layout/IconVerticalSolidList"/>
    <dgm:cxn modelId="{5C79A224-3A38-40E5-9617-C43C955CD222}" type="presParOf" srcId="{6F964BFE-A6B2-40B5-9060-F2D968D60FD3}" destId="{0AD4306F-65DA-4F9A-8155-46E5F9DD670F}" srcOrd="2" destOrd="0" presId="urn:microsoft.com/office/officeart/2018/2/layout/IconVerticalSolidList"/>
    <dgm:cxn modelId="{BA8DA3C8-45D4-4E98-B9F0-4131D92FF1E7}" type="presParOf" srcId="{6F964BFE-A6B2-40B5-9060-F2D968D60FD3}" destId="{EE9895B1-F7B0-4952-B97E-A48ADADDB9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281B0F-084F-4798-AB9A-63840E2E72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00403E4-44DE-46F7-A8FC-6C1D2A8793EF}">
      <dgm:prSet/>
      <dgm:spPr/>
      <dgm:t>
        <a:bodyPr/>
        <a:lstStyle/>
        <a:p>
          <a:r>
            <a:rPr lang="pt-BR"/>
            <a:t>T0: AR &lt;- PC</a:t>
          </a:r>
          <a:endParaRPr lang="en-US"/>
        </a:p>
      </dgm:t>
    </dgm:pt>
    <dgm:pt modelId="{2D07362B-2DAB-4411-83F7-54F79D6813A2}" type="parTrans" cxnId="{BBB8F157-517B-4AE9-B427-6BD4A4975B90}">
      <dgm:prSet/>
      <dgm:spPr/>
      <dgm:t>
        <a:bodyPr/>
        <a:lstStyle/>
        <a:p>
          <a:endParaRPr lang="en-US"/>
        </a:p>
      </dgm:t>
    </dgm:pt>
    <dgm:pt modelId="{88EA57FE-4031-4DD5-A3C2-DABB2A577646}" type="sibTrans" cxnId="{BBB8F157-517B-4AE9-B427-6BD4A4975B90}">
      <dgm:prSet/>
      <dgm:spPr/>
      <dgm:t>
        <a:bodyPr/>
        <a:lstStyle/>
        <a:p>
          <a:endParaRPr lang="en-US"/>
        </a:p>
      </dgm:t>
    </dgm:pt>
    <dgm:pt modelId="{C7780A5E-A9B5-4C1F-9265-38A21AE4F688}">
      <dgm:prSet/>
      <dgm:spPr/>
      <dgm:t>
        <a:bodyPr/>
        <a:lstStyle/>
        <a:p>
          <a:r>
            <a:rPr lang="pt-BR"/>
            <a:t>T,: IR &lt;-M[AR], PC &lt;- PC + 1</a:t>
          </a:r>
          <a:endParaRPr lang="en-US"/>
        </a:p>
      </dgm:t>
    </dgm:pt>
    <dgm:pt modelId="{7269CAF6-86E9-4D80-B5A4-2D46F01BA6D1}" type="parTrans" cxnId="{1BB45FBA-EEBE-421A-8CE2-0774A13DF6F9}">
      <dgm:prSet/>
      <dgm:spPr/>
      <dgm:t>
        <a:bodyPr/>
        <a:lstStyle/>
        <a:p>
          <a:endParaRPr lang="en-US"/>
        </a:p>
      </dgm:t>
    </dgm:pt>
    <dgm:pt modelId="{98D7FE47-F8FE-4F56-936E-67DE11378499}" type="sibTrans" cxnId="{1BB45FBA-EEBE-421A-8CE2-0774A13DF6F9}">
      <dgm:prSet/>
      <dgm:spPr/>
      <dgm:t>
        <a:bodyPr/>
        <a:lstStyle/>
        <a:p>
          <a:endParaRPr lang="en-US"/>
        </a:p>
      </dgm:t>
    </dgm:pt>
    <dgm:pt modelId="{06517F66-8430-49D3-B230-A0FB20797499}">
      <dgm:prSet/>
      <dgm:spPr/>
      <dgm:t>
        <a:bodyPr/>
        <a:lstStyle/>
        <a:p>
          <a:r>
            <a:rPr lang="pt-BR"/>
            <a:t>T2: D0, • • • , D7 &lt;- Decode IR(12-14), AR &lt;--- IR(0-11), 1 &lt;--- IR(lS)</a:t>
          </a:r>
          <a:endParaRPr lang="en-US"/>
        </a:p>
      </dgm:t>
    </dgm:pt>
    <dgm:pt modelId="{A6B1094E-D610-4808-A9AD-75D95AA6D88C}" type="parTrans" cxnId="{CE113D48-3239-4F85-80B9-581DF15963CB}">
      <dgm:prSet/>
      <dgm:spPr/>
      <dgm:t>
        <a:bodyPr/>
        <a:lstStyle/>
        <a:p>
          <a:endParaRPr lang="en-US"/>
        </a:p>
      </dgm:t>
    </dgm:pt>
    <dgm:pt modelId="{483E48FB-5E45-4619-93DD-5DCA02EFD32C}" type="sibTrans" cxnId="{CE113D48-3239-4F85-80B9-581DF15963CB}">
      <dgm:prSet/>
      <dgm:spPr/>
      <dgm:t>
        <a:bodyPr/>
        <a:lstStyle/>
        <a:p>
          <a:endParaRPr lang="en-US"/>
        </a:p>
      </dgm:t>
    </dgm:pt>
    <dgm:pt modelId="{0720D2AF-581E-447E-BC1D-7B3F7AA859E7}" type="pres">
      <dgm:prSet presAssocID="{D6281B0F-084F-4798-AB9A-63840E2E7211}" presName="root" presStyleCnt="0">
        <dgm:presLayoutVars>
          <dgm:dir/>
          <dgm:resizeHandles val="exact"/>
        </dgm:presLayoutVars>
      </dgm:prSet>
      <dgm:spPr/>
    </dgm:pt>
    <dgm:pt modelId="{107333B1-391F-49F1-A3E6-F125779DC08A}" type="pres">
      <dgm:prSet presAssocID="{300403E4-44DE-46F7-A8FC-6C1D2A8793EF}" presName="compNode" presStyleCnt="0"/>
      <dgm:spPr/>
    </dgm:pt>
    <dgm:pt modelId="{FDD28C92-A7EE-4F45-85C1-660AC2357C89}" type="pres">
      <dgm:prSet presAssocID="{300403E4-44DE-46F7-A8FC-6C1D2A8793EF}" presName="bgRect" presStyleLbl="bgShp" presStyleIdx="0" presStyleCnt="3"/>
      <dgm:spPr/>
    </dgm:pt>
    <dgm:pt modelId="{3046432D-2F8A-49FF-9A95-D0DDF9AE89D0}" type="pres">
      <dgm:prSet presAssocID="{300403E4-44DE-46F7-A8FC-6C1D2A8793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6A7B961-E042-4CC4-84B0-C7FD131839FC}" type="pres">
      <dgm:prSet presAssocID="{300403E4-44DE-46F7-A8FC-6C1D2A8793EF}" presName="spaceRect" presStyleCnt="0"/>
      <dgm:spPr/>
    </dgm:pt>
    <dgm:pt modelId="{CBFA98E7-EEBD-4CF6-86C3-25BF06EBBC56}" type="pres">
      <dgm:prSet presAssocID="{300403E4-44DE-46F7-A8FC-6C1D2A8793EF}" presName="parTx" presStyleLbl="revTx" presStyleIdx="0" presStyleCnt="3">
        <dgm:presLayoutVars>
          <dgm:chMax val="0"/>
          <dgm:chPref val="0"/>
        </dgm:presLayoutVars>
      </dgm:prSet>
      <dgm:spPr/>
    </dgm:pt>
    <dgm:pt modelId="{D8F195AF-A4ED-4F3D-9005-2DAF44429C84}" type="pres">
      <dgm:prSet presAssocID="{88EA57FE-4031-4DD5-A3C2-DABB2A577646}" presName="sibTrans" presStyleCnt="0"/>
      <dgm:spPr/>
    </dgm:pt>
    <dgm:pt modelId="{DF599CDA-461C-4DB5-BD23-5A251451BE88}" type="pres">
      <dgm:prSet presAssocID="{C7780A5E-A9B5-4C1F-9265-38A21AE4F688}" presName="compNode" presStyleCnt="0"/>
      <dgm:spPr/>
    </dgm:pt>
    <dgm:pt modelId="{F6E8AA5D-2A5F-4599-B471-225DD1695134}" type="pres">
      <dgm:prSet presAssocID="{C7780A5E-A9B5-4C1F-9265-38A21AE4F688}" presName="bgRect" presStyleLbl="bgShp" presStyleIdx="1" presStyleCnt="3"/>
      <dgm:spPr/>
    </dgm:pt>
    <dgm:pt modelId="{F40C909E-262C-4BE6-B8C1-150E7A2EFD34}" type="pres">
      <dgm:prSet presAssocID="{C7780A5E-A9B5-4C1F-9265-38A21AE4F68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90721C8-DB6B-419A-A6D4-80E206080F54}" type="pres">
      <dgm:prSet presAssocID="{C7780A5E-A9B5-4C1F-9265-38A21AE4F688}" presName="spaceRect" presStyleCnt="0"/>
      <dgm:spPr/>
    </dgm:pt>
    <dgm:pt modelId="{9E3DA9B3-9738-452A-A2DF-B1FE41DACB05}" type="pres">
      <dgm:prSet presAssocID="{C7780A5E-A9B5-4C1F-9265-38A21AE4F688}" presName="parTx" presStyleLbl="revTx" presStyleIdx="1" presStyleCnt="3">
        <dgm:presLayoutVars>
          <dgm:chMax val="0"/>
          <dgm:chPref val="0"/>
        </dgm:presLayoutVars>
      </dgm:prSet>
      <dgm:spPr/>
    </dgm:pt>
    <dgm:pt modelId="{A03A238E-5216-4A8A-B854-F54F998EE326}" type="pres">
      <dgm:prSet presAssocID="{98D7FE47-F8FE-4F56-936E-67DE11378499}" presName="sibTrans" presStyleCnt="0"/>
      <dgm:spPr/>
    </dgm:pt>
    <dgm:pt modelId="{AEDEC753-C02C-4F88-8505-99169DA4EDE6}" type="pres">
      <dgm:prSet presAssocID="{06517F66-8430-49D3-B230-A0FB20797499}" presName="compNode" presStyleCnt="0"/>
      <dgm:spPr/>
    </dgm:pt>
    <dgm:pt modelId="{0D989DF5-61D3-435E-9D22-D9C7C84D39A3}" type="pres">
      <dgm:prSet presAssocID="{06517F66-8430-49D3-B230-A0FB20797499}" presName="bgRect" presStyleLbl="bgShp" presStyleIdx="2" presStyleCnt="3"/>
      <dgm:spPr/>
    </dgm:pt>
    <dgm:pt modelId="{60A7B206-4B49-4D9A-A1EE-44C8262080B6}" type="pres">
      <dgm:prSet presAssocID="{06517F66-8430-49D3-B230-A0FB207974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5544288-0894-4AE9-BBF9-B01825FD0EA5}" type="pres">
      <dgm:prSet presAssocID="{06517F66-8430-49D3-B230-A0FB20797499}" presName="spaceRect" presStyleCnt="0"/>
      <dgm:spPr/>
    </dgm:pt>
    <dgm:pt modelId="{FF9375FA-223C-4609-87EC-CDE410F18DF0}" type="pres">
      <dgm:prSet presAssocID="{06517F66-8430-49D3-B230-A0FB2079749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E113D48-3239-4F85-80B9-581DF15963CB}" srcId="{D6281B0F-084F-4798-AB9A-63840E2E7211}" destId="{06517F66-8430-49D3-B230-A0FB20797499}" srcOrd="2" destOrd="0" parTransId="{A6B1094E-D610-4808-A9AD-75D95AA6D88C}" sibTransId="{483E48FB-5E45-4619-93DD-5DCA02EFD32C}"/>
    <dgm:cxn modelId="{BBB8F157-517B-4AE9-B427-6BD4A4975B90}" srcId="{D6281B0F-084F-4798-AB9A-63840E2E7211}" destId="{300403E4-44DE-46F7-A8FC-6C1D2A8793EF}" srcOrd="0" destOrd="0" parTransId="{2D07362B-2DAB-4411-83F7-54F79D6813A2}" sibTransId="{88EA57FE-4031-4DD5-A3C2-DABB2A577646}"/>
    <dgm:cxn modelId="{0FA02590-4A0A-41D1-AED6-226045CD9A8E}" type="presOf" srcId="{C7780A5E-A9B5-4C1F-9265-38A21AE4F688}" destId="{9E3DA9B3-9738-452A-A2DF-B1FE41DACB05}" srcOrd="0" destOrd="0" presId="urn:microsoft.com/office/officeart/2018/2/layout/IconVerticalSolidList"/>
    <dgm:cxn modelId="{1BB45FBA-EEBE-421A-8CE2-0774A13DF6F9}" srcId="{D6281B0F-084F-4798-AB9A-63840E2E7211}" destId="{C7780A5E-A9B5-4C1F-9265-38A21AE4F688}" srcOrd="1" destOrd="0" parTransId="{7269CAF6-86E9-4D80-B5A4-2D46F01BA6D1}" sibTransId="{98D7FE47-F8FE-4F56-936E-67DE11378499}"/>
    <dgm:cxn modelId="{022307BE-0B9C-4CCD-A091-EB5975E61A81}" type="presOf" srcId="{D6281B0F-084F-4798-AB9A-63840E2E7211}" destId="{0720D2AF-581E-447E-BC1D-7B3F7AA859E7}" srcOrd="0" destOrd="0" presId="urn:microsoft.com/office/officeart/2018/2/layout/IconVerticalSolidList"/>
    <dgm:cxn modelId="{4FAF51E1-49FC-431D-BB92-EEBEADAB423F}" type="presOf" srcId="{06517F66-8430-49D3-B230-A0FB20797499}" destId="{FF9375FA-223C-4609-87EC-CDE410F18DF0}" srcOrd="0" destOrd="0" presId="urn:microsoft.com/office/officeart/2018/2/layout/IconVerticalSolidList"/>
    <dgm:cxn modelId="{0ABA51F0-7ED6-43AB-AF45-4F8DE7BD5484}" type="presOf" srcId="{300403E4-44DE-46F7-A8FC-6C1D2A8793EF}" destId="{CBFA98E7-EEBD-4CF6-86C3-25BF06EBBC56}" srcOrd="0" destOrd="0" presId="urn:microsoft.com/office/officeart/2018/2/layout/IconVerticalSolidList"/>
    <dgm:cxn modelId="{558DA40D-3112-4D80-9457-653F5F9AEB97}" type="presParOf" srcId="{0720D2AF-581E-447E-BC1D-7B3F7AA859E7}" destId="{107333B1-391F-49F1-A3E6-F125779DC08A}" srcOrd="0" destOrd="0" presId="urn:microsoft.com/office/officeart/2018/2/layout/IconVerticalSolidList"/>
    <dgm:cxn modelId="{89F9D5A6-F8D6-4FA2-82CF-0ABA6761EAC2}" type="presParOf" srcId="{107333B1-391F-49F1-A3E6-F125779DC08A}" destId="{FDD28C92-A7EE-4F45-85C1-660AC2357C89}" srcOrd="0" destOrd="0" presId="urn:microsoft.com/office/officeart/2018/2/layout/IconVerticalSolidList"/>
    <dgm:cxn modelId="{03B68D09-A872-4E5F-B19C-6E97C6142B63}" type="presParOf" srcId="{107333B1-391F-49F1-A3E6-F125779DC08A}" destId="{3046432D-2F8A-49FF-9A95-D0DDF9AE89D0}" srcOrd="1" destOrd="0" presId="urn:microsoft.com/office/officeart/2018/2/layout/IconVerticalSolidList"/>
    <dgm:cxn modelId="{982A9DC4-A3DF-44E7-9DE0-003F3AAAEF20}" type="presParOf" srcId="{107333B1-391F-49F1-A3E6-F125779DC08A}" destId="{F6A7B961-E042-4CC4-84B0-C7FD131839FC}" srcOrd="2" destOrd="0" presId="urn:microsoft.com/office/officeart/2018/2/layout/IconVerticalSolidList"/>
    <dgm:cxn modelId="{583AE8FE-7E2C-4998-87D3-6E9CC5F3278C}" type="presParOf" srcId="{107333B1-391F-49F1-A3E6-F125779DC08A}" destId="{CBFA98E7-EEBD-4CF6-86C3-25BF06EBBC56}" srcOrd="3" destOrd="0" presId="urn:microsoft.com/office/officeart/2018/2/layout/IconVerticalSolidList"/>
    <dgm:cxn modelId="{A9036FB5-FF07-4351-95C6-DEE940ABE590}" type="presParOf" srcId="{0720D2AF-581E-447E-BC1D-7B3F7AA859E7}" destId="{D8F195AF-A4ED-4F3D-9005-2DAF44429C84}" srcOrd="1" destOrd="0" presId="urn:microsoft.com/office/officeart/2018/2/layout/IconVerticalSolidList"/>
    <dgm:cxn modelId="{812103B0-A759-44FB-91AE-29891E87C08F}" type="presParOf" srcId="{0720D2AF-581E-447E-BC1D-7B3F7AA859E7}" destId="{DF599CDA-461C-4DB5-BD23-5A251451BE88}" srcOrd="2" destOrd="0" presId="urn:microsoft.com/office/officeart/2018/2/layout/IconVerticalSolidList"/>
    <dgm:cxn modelId="{E2F68294-6A69-43A7-9322-7079AD085457}" type="presParOf" srcId="{DF599CDA-461C-4DB5-BD23-5A251451BE88}" destId="{F6E8AA5D-2A5F-4599-B471-225DD1695134}" srcOrd="0" destOrd="0" presId="urn:microsoft.com/office/officeart/2018/2/layout/IconVerticalSolidList"/>
    <dgm:cxn modelId="{5698862E-D87A-4D25-8FE9-7EBF5D5B0EBE}" type="presParOf" srcId="{DF599CDA-461C-4DB5-BD23-5A251451BE88}" destId="{F40C909E-262C-4BE6-B8C1-150E7A2EFD34}" srcOrd="1" destOrd="0" presId="urn:microsoft.com/office/officeart/2018/2/layout/IconVerticalSolidList"/>
    <dgm:cxn modelId="{C45BD1ED-9C8D-4AB9-B701-05E9007DFFAC}" type="presParOf" srcId="{DF599CDA-461C-4DB5-BD23-5A251451BE88}" destId="{090721C8-DB6B-419A-A6D4-80E206080F54}" srcOrd="2" destOrd="0" presId="urn:microsoft.com/office/officeart/2018/2/layout/IconVerticalSolidList"/>
    <dgm:cxn modelId="{F5EC8D7E-A754-49F8-81A9-B03217D15382}" type="presParOf" srcId="{DF599CDA-461C-4DB5-BD23-5A251451BE88}" destId="{9E3DA9B3-9738-452A-A2DF-B1FE41DACB05}" srcOrd="3" destOrd="0" presId="urn:microsoft.com/office/officeart/2018/2/layout/IconVerticalSolidList"/>
    <dgm:cxn modelId="{402AC7AC-0CF9-439E-9AC8-910A14149D03}" type="presParOf" srcId="{0720D2AF-581E-447E-BC1D-7B3F7AA859E7}" destId="{A03A238E-5216-4A8A-B854-F54F998EE326}" srcOrd="3" destOrd="0" presId="urn:microsoft.com/office/officeart/2018/2/layout/IconVerticalSolidList"/>
    <dgm:cxn modelId="{03D5C108-501D-4B8E-B4C8-1FA788B5614D}" type="presParOf" srcId="{0720D2AF-581E-447E-BC1D-7B3F7AA859E7}" destId="{AEDEC753-C02C-4F88-8505-99169DA4EDE6}" srcOrd="4" destOrd="0" presId="urn:microsoft.com/office/officeart/2018/2/layout/IconVerticalSolidList"/>
    <dgm:cxn modelId="{F1EFDE80-B98E-408C-936A-4DDB0B84C8E4}" type="presParOf" srcId="{AEDEC753-C02C-4F88-8505-99169DA4EDE6}" destId="{0D989DF5-61D3-435E-9D22-D9C7C84D39A3}" srcOrd="0" destOrd="0" presId="urn:microsoft.com/office/officeart/2018/2/layout/IconVerticalSolidList"/>
    <dgm:cxn modelId="{05B7D72B-71B0-47DB-BFEB-9CDCB4F59494}" type="presParOf" srcId="{AEDEC753-C02C-4F88-8505-99169DA4EDE6}" destId="{60A7B206-4B49-4D9A-A1EE-44C8262080B6}" srcOrd="1" destOrd="0" presId="urn:microsoft.com/office/officeart/2018/2/layout/IconVerticalSolidList"/>
    <dgm:cxn modelId="{F4D7AA69-EEFF-46A4-831C-A32E47B94A12}" type="presParOf" srcId="{AEDEC753-C02C-4F88-8505-99169DA4EDE6}" destId="{05544288-0894-4AE9-BBF9-B01825FD0EA5}" srcOrd="2" destOrd="0" presId="urn:microsoft.com/office/officeart/2018/2/layout/IconVerticalSolidList"/>
    <dgm:cxn modelId="{1403A899-1BA3-4E40-B366-67FA8AD20507}" type="presParOf" srcId="{AEDEC753-C02C-4F88-8505-99169DA4EDE6}" destId="{FF9375FA-223C-4609-87EC-CDE410F18D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75FA8-363F-4CB7-A4D5-A3F2251D002B}">
      <dsp:nvSpPr>
        <dsp:cNvPr id="0" name=""/>
        <dsp:cNvSpPr/>
      </dsp:nvSpPr>
      <dsp:spPr>
        <a:xfrm>
          <a:off x="0" y="698983"/>
          <a:ext cx="6714066" cy="12904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A208AA-E3EA-4C77-8E05-8F70690228DE}">
      <dsp:nvSpPr>
        <dsp:cNvPr id="0" name=""/>
        <dsp:cNvSpPr/>
      </dsp:nvSpPr>
      <dsp:spPr>
        <a:xfrm>
          <a:off x="390355" y="989330"/>
          <a:ext cx="709737" cy="7097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D43692-F381-4EDF-AE86-12602054FEF7}">
      <dsp:nvSpPr>
        <dsp:cNvPr id="0" name=""/>
        <dsp:cNvSpPr/>
      </dsp:nvSpPr>
      <dsp:spPr>
        <a:xfrm>
          <a:off x="1490447" y="698983"/>
          <a:ext cx="5223618" cy="1290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571" tIns="136571" rIns="136571" bIns="13657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Initially, the program counter PC is loaded with the address of the first instruction in the program.</a:t>
          </a:r>
        </a:p>
      </dsp:txBody>
      <dsp:txXfrm>
        <a:off x="1490447" y="698983"/>
        <a:ext cx="5223618" cy="1290431"/>
      </dsp:txXfrm>
    </dsp:sp>
    <dsp:sp modelId="{20CA93D1-8966-43D9-B950-AEBAED897C5A}">
      <dsp:nvSpPr>
        <dsp:cNvPr id="0" name=""/>
        <dsp:cNvSpPr/>
      </dsp:nvSpPr>
      <dsp:spPr>
        <a:xfrm>
          <a:off x="0" y="2312022"/>
          <a:ext cx="6714066" cy="12904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F7FB17-D981-43BA-8C99-531BAE2AA81F}">
      <dsp:nvSpPr>
        <dsp:cNvPr id="0" name=""/>
        <dsp:cNvSpPr/>
      </dsp:nvSpPr>
      <dsp:spPr>
        <a:xfrm>
          <a:off x="390355" y="2602369"/>
          <a:ext cx="709737" cy="7097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895B1-F7B0-4952-B97E-A48ADADDB99F}">
      <dsp:nvSpPr>
        <dsp:cNvPr id="0" name=""/>
        <dsp:cNvSpPr/>
      </dsp:nvSpPr>
      <dsp:spPr>
        <a:xfrm>
          <a:off x="1490447" y="2312022"/>
          <a:ext cx="5223618" cy="1290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571" tIns="136571" rIns="136571" bIns="13657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sequence counter SC is cleared to 0, providing a decoded timing signal To. After each clock pulse, SC is incremented by one, so that the timing signals go through a sequence T0, T1, T2, and so on. The microoperations for the fetch and decode phases can be specified by the following register transfer statements.</a:t>
          </a:r>
        </a:p>
      </dsp:txBody>
      <dsp:txXfrm>
        <a:off x="1490447" y="2312022"/>
        <a:ext cx="5223618" cy="12904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28C92-A7EE-4F45-85C1-660AC2357C89}">
      <dsp:nvSpPr>
        <dsp:cNvPr id="0" name=""/>
        <dsp:cNvSpPr/>
      </dsp:nvSpPr>
      <dsp:spPr>
        <a:xfrm>
          <a:off x="0" y="525"/>
          <a:ext cx="6714066" cy="12286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6432D-2F8A-49FF-9A95-D0DDF9AE89D0}">
      <dsp:nvSpPr>
        <dsp:cNvPr id="0" name=""/>
        <dsp:cNvSpPr/>
      </dsp:nvSpPr>
      <dsp:spPr>
        <a:xfrm>
          <a:off x="371676" y="276978"/>
          <a:ext cx="675775" cy="6757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A98E7-EEBD-4CF6-86C3-25BF06EBBC56}">
      <dsp:nvSpPr>
        <dsp:cNvPr id="0" name=""/>
        <dsp:cNvSpPr/>
      </dsp:nvSpPr>
      <dsp:spPr>
        <a:xfrm>
          <a:off x="1419127" y="525"/>
          <a:ext cx="5294938" cy="1228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36" tIns="130036" rIns="130036" bIns="1300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T0: AR &lt;- PC</a:t>
          </a:r>
          <a:endParaRPr lang="en-US" sz="2500" kern="1200"/>
        </a:p>
      </dsp:txBody>
      <dsp:txXfrm>
        <a:off x="1419127" y="525"/>
        <a:ext cx="5294938" cy="1228681"/>
      </dsp:txXfrm>
    </dsp:sp>
    <dsp:sp modelId="{F6E8AA5D-2A5F-4599-B471-225DD1695134}">
      <dsp:nvSpPr>
        <dsp:cNvPr id="0" name=""/>
        <dsp:cNvSpPr/>
      </dsp:nvSpPr>
      <dsp:spPr>
        <a:xfrm>
          <a:off x="0" y="1536377"/>
          <a:ext cx="6714066" cy="12286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C909E-262C-4BE6-B8C1-150E7A2EFD34}">
      <dsp:nvSpPr>
        <dsp:cNvPr id="0" name=""/>
        <dsp:cNvSpPr/>
      </dsp:nvSpPr>
      <dsp:spPr>
        <a:xfrm>
          <a:off x="371676" y="1812830"/>
          <a:ext cx="675775" cy="6757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3DA9B3-9738-452A-A2DF-B1FE41DACB05}">
      <dsp:nvSpPr>
        <dsp:cNvPr id="0" name=""/>
        <dsp:cNvSpPr/>
      </dsp:nvSpPr>
      <dsp:spPr>
        <a:xfrm>
          <a:off x="1419127" y="1536377"/>
          <a:ext cx="5294938" cy="1228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36" tIns="130036" rIns="130036" bIns="1300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T,: IR &lt;-M[AR], PC &lt;- PC + 1</a:t>
          </a:r>
          <a:endParaRPr lang="en-US" sz="2500" kern="1200"/>
        </a:p>
      </dsp:txBody>
      <dsp:txXfrm>
        <a:off x="1419127" y="1536377"/>
        <a:ext cx="5294938" cy="1228681"/>
      </dsp:txXfrm>
    </dsp:sp>
    <dsp:sp modelId="{0D989DF5-61D3-435E-9D22-D9C7C84D39A3}">
      <dsp:nvSpPr>
        <dsp:cNvPr id="0" name=""/>
        <dsp:cNvSpPr/>
      </dsp:nvSpPr>
      <dsp:spPr>
        <a:xfrm>
          <a:off x="0" y="3072229"/>
          <a:ext cx="6714066" cy="12286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A7B206-4B49-4D9A-A1EE-44C8262080B6}">
      <dsp:nvSpPr>
        <dsp:cNvPr id="0" name=""/>
        <dsp:cNvSpPr/>
      </dsp:nvSpPr>
      <dsp:spPr>
        <a:xfrm>
          <a:off x="371676" y="3348683"/>
          <a:ext cx="675775" cy="6757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375FA-223C-4609-87EC-CDE410F18DF0}">
      <dsp:nvSpPr>
        <dsp:cNvPr id="0" name=""/>
        <dsp:cNvSpPr/>
      </dsp:nvSpPr>
      <dsp:spPr>
        <a:xfrm>
          <a:off x="1419127" y="3072229"/>
          <a:ext cx="5294938" cy="1228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36" tIns="130036" rIns="130036" bIns="1300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T2: D0, • • • , D7 &lt;- Decode IR(12-14), AR &lt;--- IR(0-11), 1 &lt;--- IR(lS)</a:t>
          </a:r>
          <a:endParaRPr lang="en-US" sz="2500" kern="1200"/>
        </a:p>
      </dsp:txBody>
      <dsp:txXfrm>
        <a:off x="1419127" y="3072229"/>
        <a:ext cx="5294938" cy="1228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D65A-1CD7-C93E-24A2-75775324B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D38B8-9100-FA33-631B-BDA00F25C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9F40D-BDCB-6706-89FA-4AAF1206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A276-46D9-416E-9BC3-FA308FDE564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BC295-9590-000C-D434-57EB65E0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EE1A2-1F14-3175-ACA0-DFCB27B2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E02E-3DEC-4129-BAF9-4A415DE6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9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10FE-66C0-82B0-B2E5-259371E8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5946A-5347-844B-9A0E-718E5E4C1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76852-F326-C5D9-D8C3-A486C60D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A276-46D9-416E-9BC3-FA308FDE564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1CB64-65CC-25C7-4784-471D11BF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4FF34-09B7-BAE2-3D15-C3BF1013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E02E-3DEC-4129-BAF9-4A415DE6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3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C0A6EC-7B7F-6279-DC1E-C85D94B90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B5495-702D-00F8-6CB6-9D3E729A3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1EC83-50E8-58E4-4080-1041A77B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A276-46D9-416E-9BC3-FA308FDE564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FFA09-7B49-7B67-7A19-427DFD4BB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D723C-1D03-5C35-705D-D3C02119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E02E-3DEC-4129-BAF9-4A415DE6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0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9190-B40F-6750-45E4-42D1EF8E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93828-9016-DFB6-8FCF-0B8E2161A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88AE2-4B96-FE39-40CE-8C16ED53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A276-46D9-416E-9BC3-FA308FDE564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28814-CAD1-D76D-DB15-64023279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285A2-3B8F-418E-5C41-DA2F4F12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E02E-3DEC-4129-BAF9-4A415DE6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3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E742B-B02E-36D8-6907-22CD32F2F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CDAE7-CE9E-0EE7-3A19-9875E5DBB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2F114-900C-912C-21CE-FFF4C56C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A276-46D9-416E-9BC3-FA308FDE564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3F11A-7070-AE29-57B1-5A003B35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110D8-A250-9E55-1BE0-BA59D040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E02E-3DEC-4129-BAF9-4A415DE6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8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CB79-8B8B-5482-9CAA-874B20B77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CEBE2-06F2-6D98-0AA3-711933E1F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7A1E0-F3A3-A0E7-69BF-7631A338A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A0FE4-B873-825B-B226-B41CAC22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A276-46D9-416E-9BC3-FA308FDE564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6DAE5-B6D9-9B07-EA14-345482F7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4B1C6-8D7B-E017-19E6-BCEB727F0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E02E-3DEC-4129-BAF9-4A415DE6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0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C707B-3C15-4E30-B05B-2FCC23B2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1CB81-EDB3-65BE-CCC5-C6D410F9E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75CA9-C2E9-50A6-B5FE-471840972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10886-276A-8184-944E-ED8B19476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3D723-45DA-1C47-06D2-8CD21C6B7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F68F6A-A94C-129B-31EB-36DB968C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A276-46D9-416E-9BC3-FA308FDE564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4F5CF-0344-59C1-ED44-FD2F4516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736C9-B001-9A37-E8A4-9621789E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E02E-3DEC-4129-BAF9-4A415DE6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7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7C0C4-0ADC-8720-A4D3-2BC119ADB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3E94D0-AE1B-F40B-0200-43B63251B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A276-46D9-416E-9BC3-FA308FDE564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BEECB-6EDA-48E1-0309-53F11053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B6207-E51E-1A50-6A3E-E38ADAA1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E02E-3DEC-4129-BAF9-4A415DE6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4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32F2B5-216E-8C7E-2D3B-E9A18DA64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A276-46D9-416E-9BC3-FA308FDE564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A0CDC-D37C-E597-756D-4DA7A8266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3996C-88D6-AD58-4F2B-24E5043B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E02E-3DEC-4129-BAF9-4A415DE6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6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0A000-7EF1-15EC-B408-C986832E2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3FA98-E629-D51A-D52E-B96B157A1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1CD2A-1874-C914-9D2D-80FD05E44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93F2F-8684-7918-DE6E-ED0812CA2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A276-46D9-416E-9BC3-FA308FDE564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1FC86-9089-3B23-B816-52D64525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EBBFA-83C8-AB17-4FA2-D7B06761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E02E-3DEC-4129-BAF9-4A415DE6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6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5638F-86D2-6FB0-B9F4-E13E49165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1CD325-C248-88A1-EC89-D9A22CEB1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3EAE2-9873-02EB-E938-3BE4D3696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134DA-1B30-39B0-B03A-6ED46483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A276-46D9-416E-9BC3-FA308FDE564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1FD5C-1409-43B3-7DF5-020D4C5D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F9846-A336-C4FB-3F50-29C3394A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E02E-3DEC-4129-BAF9-4A415DE6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17AC93-5017-1B76-976F-794EDB64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887C6-CC4F-E7AC-8588-9A620C8F8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27969-1AFE-C4BA-1D03-4998E8B80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0A276-46D9-416E-9BC3-FA308FDE564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1D983-AA0D-9B40-5922-AE1311011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F82B7-394F-033B-67B6-76FFE6979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CE02E-3DEC-4129-BAF9-4A415DE6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4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D1D22-F7D5-4A6C-3419-71706793E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Instruction Cycle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68834-6ADF-CE27-92C7-862E46C727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59E52-10B5-0EAB-778B-7B90884CC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Instruction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68441-17EE-0ACF-A973-31321F851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1700" b="0" i="0" u="none" strike="noStrike" baseline="0">
                <a:latin typeface="Fd158153-Identity-H"/>
              </a:rPr>
              <a:t>A </a:t>
            </a:r>
            <a:r>
              <a:rPr lang="en-US" sz="1700" b="0" i="0" u="none" strike="noStrike" baseline="0">
                <a:latin typeface="Fd299258-Identity-H"/>
              </a:rPr>
              <a:t>program residing in the memory unit of the computer consists of a sequence of instructions.</a:t>
            </a:r>
          </a:p>
          <a:p>
            <a:r>
              <a:rPr lang="en-US" sz="1700" b="0" i="0" u="none" strike="noStrike" baseline="0">
                <a:latin typeface="Fd299258-Identity-H"/>
              </a:rPr>
              <a:t>. The program is executed in the computer by going through a cycle for each instruction</a:t>
            </a:r>
          </a:p>
          <a:p>
            <a:r>
              <a:rPr lang="en-US" sz="1700"/>
              <a:t>In the basic computer each instruction cycle consists of the following phases:</a:t>
            </a:r>
          </a:p>
          <a:p>
            <a:r>
              <a:rPr lang="en-US" sz="1700"/>
              <a:t>1. Fetch an instruction from memory.</a:t>
            </a:r>
          </a:p>
          <a:p>
            <a:r>
              <a:rPr lang="en-US" sz="1700"/>
              <a:t>2. Decode the instruction.</a:t>
            </a:r>
          </a:p>
          <a:p>
            <a:r>
              <a:rPr lang="en-US" sz="1700"/>
              <a:t>3. Read the effective address from memory if the instruction has an indirect address.</a:t>
            </a:r>
          </a:p>
          <a:p>
            <a:r>
              <a:rPr lang="en-US" sz="1700"/>
              <a:t>4. Execute the instruction.</a:t>
            </a:r>
          </a:p>
        </p:txBody>
      </p:sp>
      <p:pic>
        <p:nvPicPr>
          <p:cNvPr id="5" name="Picture 4" descr="Close-up of a calculator keypad">
            <a:extLst>
              <a:ext uri="{FF2B5EF4-FFF2-40B4-BE49-F238E27FC236}">
                <a16:creationId xmlns:a16="http://schemas.microsoft.com/office/drawing/2014/main" id="{980E0877-3F07-0F03-688D-810CBB479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05" r="23840" b="-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2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9F23E05-E5C5-497C-A842-7BD21B207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4A5C5-4357-27FE-0BCD-EAFD03921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6440"/>
          </a:xfrm>
        </p:spPr>
        <p:txBody>
          <a:bodyPr>
            <a:normAutofit/>
          </a:bodyPr>
          <a:lstStyle/>
          <a:p>
            <a:r>
              <a:rPr lang="en-US" sz="4000"/>
              <a:t>Fetch and Decode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A11E37-1F7C-AC96-4752-A35E72C08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86" r="23930" b="1"/>
          <a:stretch/>
        </p:blipFill>
        <p:spPr>
          <a:xfrm>
            <a:off x="7989296" y="1843285"/>
            <a:ext cx="3364502" cy="3728611"/>
          </a:xfrm>
          <a:prstGeom prst="rect">
            <a:avLst/>
          </a:prstGeom>
        </p:spPr>
      </p:pic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58A82A0-80B8-302E-C380-8F99A1C749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559756"/>
              </p:ext>
            </p:extLst>
          </p:nvPr>
        </p:nvGraphicFramePr>
        <p:xfrm>
          <a:off x="838200" y="1825625"/>
          <a:ext cx="6714066" cy="430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693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9F23E05-E5C5-497C-A842-7BD21B207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B5A00-E0E6-38BA-DFD1-2E9EB14BF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6440"/>
          </a:xfrm>
        </p:spPr>
        <p:txBody>
          <a:bodyPr>
            <a:normAutofit/>
          </a:bodyPr>
          <a:lstStyle/>
          <a:p>
            <a:endParaRPr lang="en-US" sz="4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BE5736-48F3-563A-4361-B02D3B0110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19" r="18950" b="1"/>
          <a:stretch/>
        </p:blipFill>
        <p:spPr>
          <a:xfrm>
            <a:off x="7989296" y="1843285"/>
            <a:ext cx="3364502" cy="3728611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10C820-350A-AB06-1CC9-2DEB4D0593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519154"/>
              </p:ext>
            </p:extLst>
          </p:nvPr>
        </p:nvGraphicFramePr>
        <p:xfrm>
          <a:off x="838200" y="1825625"/>
          <a:ext cx="6714066" cy="430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515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computer program">
            <a:extLst>
              <a:ext uri="{FF2B5EF4-FFF2-40B4-BE49-F238E27FC236}">
                <a16:creationId xmlns:a16="http://schemas.microsoft.com/office/drawing/2014/main" id="{85724829-F999-FFCC-C366-570EFED36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779" y="643466"/>
            <a:ext cx="530644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9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217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Fd158153-Identity-H</vt:lpstr>
      <vt:lpstr>Fd299258-Identity-H</vt:lpstr>
      <vt:lpstr>Office Theme</vt:lpstr>
      <vt:lpstr>Instruction Cycle</vt:lpstr>
      <vt:lpstr>Instruction Cycle</vt:lpstr>
      <vt:lpstr>Fetch and Decode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Cycle</dc:title>
  <dc:creator>Arun Singh Bhadwal</dc:creator>
  <cp:lastModifiedBy>Arun Singh Bhadwal</cp:lastModifiedBy>
  <cp:revision>1</cp:revision>
  <dcterms:created xsi:type="dcterms:W3CDTF">2023-09-14T05:29:43Z</dcterms:created>
  <dcterms:modified xsi:type="dcterms:W3CDTF">2023-09-14T05:36:31Z</dcterms:modified>
</cp:coreProperties>
</file>