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07D80-99A9-49FA-84FE-D507460141A6}" v="3" dt="2023-09-11T10:52:21.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Singh Bhadwal" userId="5194844c-519a-444d-b88a-9bf6f3983e7a" providerId="ADAL" clId="{12507D80-99A9-49FA-84FE-D507460141A6}"/>
    <pc:docChg chg="undo custSel addSld delSld modSld">
      <pc:chgData name="Arun Singh Bhadwal" userId="5194844c-519a-444d-b88a-9bf6f3983e7a" providerId="ADAL" clId="{12507D80-99A9-49FA-84FE-D507460141A6}" dt="2023-09-12T03:16:44.853" v="436" actId="20577"/>
      <pc:docMkLst>
        <pc:docMk/>
      </pc:docMkLst>
      <pc:sldChg chg="modSp new mod">
        <pc:chgData name="Arun Singh Bhadwal" userId="5194844c-519a-444d-b88a-9bf6f3983e7a" providerId="ADAL" clId="{12507D80-99A9-49FA-84FE-D507460141A6}" dt="2023-09-11T10:29:37.245" v="18" actId="20577"/>
        <pc:sldMkLst>
          <pc:docMk/>
          <pc:sldMk cId="2395758535" sldId="256"/>
        </pc:sldMkLst>
        <pc:spChg chg="mod">
          <ac:chgData name="Arun Singh Bhadwal" userId="5194844c-519a-444d-b88a-9bf6f3983e7a" providerId="ADAL" clId="{12507D80-99A9-49FA-84FE-D507460141A6}" dt="2023-09-11T10:29:37.245" v="18" actId="20577"/>
          <ac:spMkLst>
            <pc:docMk/>
            <pc:sldMk cId="2395758535" sldId="256"/>
            <ac:spMk id="2" creationId="{8EFC2D20-E327-73C7-1353-BE2F3DCFC6E7}"/>
          </ac:spMkLst>
        </pc:spChg>
      </pc:sldChg>
      <pc:sldChg chg="modSp new mod">
        <pc:chgData name="Arun Singh Bhadwal" userId="5194844c-519a-444d-b88a-9bf6f3983e7a" providerId="ADAL" clId="{12507D80-99A9-49FA-84FE-D507460141A6}" dt="2023-09-11T10:53:33.729" v="215" actId="20577"/>
        <pc:sldMkLst>
          <pc:docMk/>
          <pc:sldMk cId="1179565223" sldId="257"/>
        </pc:sldMkLst>
        <pc:spChg chg="mod">
          <ac:chgData name="Arun Singh Bhadwal" userId="5194844c-519a-444d-b88a-9bf6f3983e7a" providerId="ADAL" clId="{12507D80-99A9-49FA-84FE-D507460141A6}" dt="2023-09-11T10:34:35.811" v="80" actId="20577"/>
          <ac:spMkLst>
            <pc:docMk/>
            <pc:sldMk cId="1179565223" sldId="257"/>
            <ac:spMk id="2" creationId="{C199AEF6-2B52-D9E8-2480-44E9DCC3C2D1}"/>
          </ac:spMkLst>
        </pc:spChg>
        <pc:spChg chg="mod">
          <ac:chgData name="Arun Singh Bhadwal" userId="5194844c-519a-444d-b88a-9bf6f3983e7a" providerId="ADAL" clId="{12507D80-99A9-49FA-84FE-D507460141A6}" dt="2023-09-11T10:53:33.729" v="215" actId="20577"/>
          <ac:spMkLst>
            <pc:docMk/>
            <pc:sldMk cId="1179565223" sldId="257"/>
            <ac:spMk id="3" creationId="{6A6B1898-1C99-3FB2-A015-6FE381858F65}"/>
          </ac:spMkLst>
        </pc:spChg>
      </pc:sldChg>
      <pc:sldChg chg="addSp delSp modSp new mod setBg">
        <pc:chgData name="Arun Singh Bhadwal" userId="5194844c-519a-444d-b88a-9bf6f3983e7a" providerId="ADAL" clId="{12507D80-99A9-49FA-84FE-D507460141A6}" dt="2023-09-11T10:54:36.742" v="239" actId="26606"/>
        <pc:sldMkLst>
          <pc:docMk/>
          <pc:sldMk cId="3975959501" sldId="258"/>
        </pc:sldMkLst>
        <pc:spChg chg="mod">
          <ac:chgData name="Arun Singh Bhadwal" userId="5194844c-519a-444d-b88a-9bf6f3983e7a" providerId="ADAL" clId="{12507D80-99A9-49FA-84FE-D507460141A6}" dt="2023-09-11T10:54:36.742" v="239" actId="26606"/>
          <ac:spMkLst>
            <pc:docMk/>
            <pc:sldMk cId="3975959501" sldId="258"/>
            <ac:spMk id="2" creationId="{9D8AFB0F-7608-ED5A-407D-D3C1B74CC015}"/>
          </ac:spMkLst>
        </pc:spChg>
        <pc:spChg chg="mod">
          <ac:chgData name="Arun Singh Bhadwal" userId="5194844c-519a-444d-b88a-9bf6f3983e7a" providerId="ADAL" clId="{12507D80-99A9-49FA-84FE-D507460141A6}" dt="2023-09-11T10:54:36.742" v="239" actId="26606"/>
          <ac:spMkLst>
            <pc:docMk/>
            <pc:sldMk cId="3975959501" sldId="258"/>
            <ac:spMk id="3" creationId="{F48B5E54-46A5-FB94-C279-47BF6C4B06DF}"/>
          </ac:spMkLst>
        </pc:spChg>
        <pc:spChg chg="add del">
          <ac:chgData name="Arun Singh Bhadwal" userId="5194844c-519a-444d-b88a-9bf6f3983e7a" providerId="ADAL" clId="{12507D80-99A9-49FA-84FE-D507460141A6}" dt="2023-09-11T10:53:59.013" v="217" actId="26606"/>
          <ac:spMkLst>
            <pc:docMk/>
            <pc:sldMk cId="3975959501" sldId="258"/>
            <ac:spMk id="9" creationId="{3ECBE1F1-D69B-4AFA-ABD5-8E41720EF6DE}"/>
          </ac:spMkLst>
        </pc:spChg>
        <pc:spChg chg="add del">
          <ac:chgData name="Arun Singh Bhadwal" userId="5194844c-519a-444d-b88a-9bf6f3983e7a" providerId="ADAL" clId="{12507D80-99A9-49FA-84FE-D507460141A6}" dt="2023-09-11T10:53:59.013" v="217" actId="26606"/>
          <ac:spMkLst>
            <pc:docMk/>
            <pc:sldMk cId="3975959501" sldId="258"/>
            <ac:spMk id="11" creationId="{603A6265-E10C-4B85-9C20-E75FCAF9CC63}"/>
          </ac:spMkLst>
        </pc:spChg>
        <pc:spChg chg="add del">
          <ac:chgData name="Arun Singh Bhadwal" userId="5194844c-519a-444d-b88a-9bf6f3983e7a" providerId="ADAL" clId="{12507D80-99A9-49FA-84FE-D507460141A6}" dt="2023-09-11T10:54:36.742" v="239" actId="26606"/>
          <ac:spMkLst>
            <pc:docMk/>
            <pc:sldMk cId="3975959501" sldId="258"/>
            <ac:spMk id="13" creationId="{E51BA4DF-2BD4-4EC2-B1DB-B27C8AC71864}"/>
          </ac:spMkLst>
        </pc:spChg>
        <pc:spChg chg="add del">
          <ac:chgData name="Arun Singh Bhadwal" userId="5194844c-519a-444d-b88a-9bf6f3983e7a" providerId="ADAL" clId="{12507D80-99A9-49FA-84FE-D507460141A6}" dt="2023-09-11T10:54:36.726" v="238" actId="26606"/>
          <ac:spMkLst>
            <pc:docMk/>
            <pc:sldMk cId="3975959501" sldId="258"/>
            <ac:spMk id="19" creationId="{E51BA4DF-2BD4-4EC2-B1DB-B27C8AC71864}"/>
          </ac:spMkLst>
        </pc:spChg>
        <pc:spChg chg="add">
          <ac:chgData name="Arun Singh Bhadwal" userId="5194844c-519a-444d-b88a-9bf6f3983e7a" providerId="ADAL" clId="{12507D80-99A9-49FA-84FE-D507460141A6}" dt="2023-09-11T10:54:36.742" v="239" actId="26606"/>
          <ac:spMkLst>
            <pc:docMk/>
            <pc:sldMk cId="3975959501" sldId="258"/>
            <ac:spMk id="21" creationId="{21540236-BFD5-4A9D-8840-4703E7F76825}"/>
          </ac:spMkLst>
        </pc:spChg>
        <pc:spChg chg="add">
          <ac:chgData name="Arun Singh Bhadwal" userId="5194844c-519a-444d-b88a-9bf6f3983e7a" providerId="ADAL" clId="{12507D80-99A9-49FA-84FE-D507460141A6}" dt="2023-09-11T10:54:36.742" v="239" actId="26606"/>
          <ac:spMkLst>
            <pc:docMk/>
            <pc:sldMk cId="3975959501" sldId="258"/>
            <ac:spMk id="22" creationId="{2C61293E-6EBE-43EF-A52C-9BEBFD7679D4}"/>
          </ac:spMkLst>
        </pc:spChg>
        <pc:picChg chg="add del">
          <ac:chgData name="Arun Singh Bhadwal" userId="5194844c-519a-444d-b88a-9bf6f3983e7a" providerId="ADAL" clId="{12507D80-99A9-49FA-84FE-D507460141A6}" dt="2023-09-11T10:53:59.013" v="217" actId="26606"/>
          <ac:picMkLst>
            <pc:docMk/>
            <pc:sldMk cId="3975959501" sldId="258"/>
            <ac:picMk id="5" creationId="{D6C98ED6-EA5A-321F-1D19-2A0A1DD7EC57}"/>
          </ac:picMkLst>
        </pc:picChg>
        <pc:picChg chg="add mod">
          <ac:chgData name="Arun Singh Bhadwal" userId="5194844c-519a-444d-b88a-9bf6f3983e7a" providerId="ADAL" clId="{12507D80-99A9-49FA-84FE-D507460141A6}" dt="2023-09-11T10:54:36.742" v="239" actId="26606"/>
          <ac:picMkLst>
            <pc:docMk/>
            <pc:sldMk cId="3975959501" sldId="258"/>
            <ac:picMk id="14" creationId="{5C13757A-C9DE-B0C8-3357-72C5A183140F}"/>
          </ac:picMkLst>
        </pc:picChg>
      </pc:sldChg>
      <pc:sldChg chg="addSp delSp modSp new mod setBg">
        <pc:chgData name="Arun Singh Bhadwal" userId="5194844c-519a-444d-b88a-9bf6f3983e7a" providerId="ADAL" clId="{12507D80-99A9-49FA-84FE-D507460141A6}" dt="2023-09-11T10:58:06.042" v="302" actId="26606"/>
        <pc:sldMkLst>
          <pc:docMk/>
          <pc:sldMk cId="95873056" sldId="259"/>
        </pc:sldMkLst>
        <pc:spChg chg="mod">
          <ac:chgData name="Arun Singh Bhadwal" userId="5194844c-519a-444d-b88a-9bf6f3983e7a" providerId="ADAL" clId="{12507D80-99A9-49FA-84FE-D507460141A6}" dt="2023-09-11T10:58:06.042" v="302" actId="26606"/>
          <ac:spMkLst>
            <pc:docMk/>
            <pc:sldMk cId="95873056" sldId="259"/>
            <ac:spMk id="2" creationId="{360FA0BD-39C1-26F9-02E9-586AF8AF4F24}"/>
          </ac:spMkLst>
        </pc:spChg>
        <pc:spChg chg="mod">
          <ac:chgData name="Arun Singh Bhadwal" userId="5194844c-519a-444d-b88a-9bf6f3983e7a" providerId="ADAL" clId="{12507D80-99A9-49FA-84FE-D507460141A6}" dt="2023-09-11T10:58:06.042" v="302" actId="26606"/>
          <ac:spMkLst>
            <pc:docMk/>
            <pc:sldMk cId="95873056" sldId="259"/>
            <ac:spMk id="3" creationId="{0FC6474B-9296-B2A3-0C1B-AB87E1373E8B}"/>
          </ac:spMkLst>
        </pc:spChg>
        <pc:spChg chg="add del">
          <ac:chgData name="Arun Singh Bhadwal" userId="5194844c-519a-444d-b88a-9bf6f3983e7a" providerId="ADAL" clId="{12507D80-99A9-49FA-84FE-D507460141A6}" dt="2023-09-11T10:57:57.870" v="295" actId="26606"/>
          <ac:spMkLst>
            <pc:docMk/>
            <pc:sldMk cId="95873056" sldId="259"/>
            <ac:spMk id="9" creationId="{5D13CC36-B950-4F02-9BAF-9A7EB267398C}"/>
          </ac:spMkLst>
        </pc:spChg>
        <pc:spChg chg="add del">
          <ac:chgData name="Arun Singh Bhadwal" userId="5194844c-519a-444d-b88a-9bf6f3983e7a" providerId="ADAL" clId="{12507D80-99A9-49FA-84FE-D507460141A6}" dt="2023-09-11T10:57:57.870" v="295" actId="26606"/>
          <ac:spMkLst>
            <pc:docMk/>
            <pc:sldMk cId="95873056" sldId="259"/>
            <ac:spMk id="11" creationId="{D1BDED99-B35B-4FEE-A274-8E8DB6FEEECF}"/>
          </ac:spMkLst>
        </pc:spChg>
        <pc:spChg chg="add del">
          <ac:chgData name="Arun Singh Bhadwal" userId="5194844c-519a-444d-b88a-9bf6f3983e7a" providerId="ADAL" clId="{12507D80-99A9-49FA-84FE-D507460141A6}" dt="2023-09-11T10:58:03.814" v="299" actId="26606"/>
          <ac:spMkLst>
            <pc:docMk/>
            <pc:sldMk cId="95873056" sldId="259"/>
            <ac:spMk id="16" creationId="{5D13CC36-B950-4F02-9BAF-9A7EB267398C}"/>
          </ac:spMkLst>
        </pc:spChg>
        <pc:spChg chg="add del">
          <ac:chgData name="Arun Singh Bhadwal" userId="5194844c-519a-444d-b88a-9bf6f3983e7a" providerId="ADAL" clId="{12507D80-99A9-49FA-84FE-D507460141A6}" dt="2023-09-11T10:58:03.814" v="299" actId="26606"/>
          <ac:spMkLst>
            <pc:docMk/>
            <pc:sldMk cId="95873056" sldId="259"/>
            <ac:spMk id="17" creationId="{D1BDED99-B35B-4FEE-A274-8E8DB6FEEECF}"/>
          </ac:spMkLst>
        </pc:spChg>
        <pc:spChg chg="add">
          <ac:chgData name="Arun Singh Bhadwal" userId="5194844c-519a-444d-b88a-9bf6f3983e7a" providerId="ADAL" clId="{12507D80-99A9-49FA-84FE-D507460141A6}" dt="2023-09-11T10:58:06.042" v="302" actId="26606"/>
          <ac:spMkLst>
            <pc:docMk/>
            <pc:sldMk cId="95873056" sldId="259"/>
            <ac:spMk id="23" creationId="{2C61293E-6EBE-43EF-A52C-9BEBFD7679D4}"/>
          </ac:spMkLst>
        </pc:spChg>
        <pc:spChg chg="add">
          <ac:chgData name="Arun Singh Bhadwal" userId="5194844c-519a-444d-b88a-9bf6f3983e7a" providerId="ADAL" clId="{12507D80-99A9-49FA-84FE-D507460141A6}" dt="2023-09-11T10:58:06.042" v="302" actId="26606"/>
          <ac:spMkLst>
            <pc:docMk/>
            <pc:sldMk cId="95873056" sldId="259"/>
            <ac:spMk id="25" creationId="{21540236-BFD5-4A9D-8840-4703E7F76825}"/>
          </ac:spMkLst>
        </pc:spChg>
        <pc:picChg chg="add del">
          <ac:chgData name="Arun Singh Bhadwal" userId="5194844c-519a-444d-b88a-9bf6f3983e7a" providerId="ADAL" clId="{12507D80-99A9-49FA-84FE-D507460141A6}" dt="2023-09-11T10:57:57.870" v="295" actId="26606"/>
          <ac:picMkLst>
            <pc:docMk/>
            <pc:sldMk cId="95873056" sldId="259"/>
            <ac:picMk id="5" creationId="{10B05178-EB3B-A0D1-FEDA-2AB054CF34E1}"/>
          </ac:picMkLst>
        </pc:picChg>
        <pc:picChg chg="add del">
          <ac:chgData name="Arun Singh Bhadwal" userId="5194844c-519a-444d-b88a-9bf6f3983e7a" providerId="ADAL" clId="{12507D80-99A9-49FA-84FE-D507460141A6}" dt="2023-09-11T10:57:59.651" v="297" actId="26606"/>
          <ac:picMkLst>
            <pc:docMk/>
            <pc:sldMk cId="95873056" sldId="259"/>
            <ac:picMk id="13" creationId="{B9E909AB-5631-0B26-4090-568FD4B05909}"/>
          </ac:picMkLst>
        </pc:picChg>
        <pc:picChg chg="add del">
          <ac:chgData name="Arun Singh Bhadwal" userId="5194844c-519a-444d-b88a-9bf6f3983e7a" providerId="ADAL" clId="{12507D80-99A9-49FA-84FE-D507460141A6}" dt="2023-09-11T10:58:03.814" v="299" actId="26606"/>
          <ac:picMkLst>
            <pc:docMk/>
            <pc:sldMk cId="95873056" sldId="259"/>
            <ac:picMk id="18" creationId="{10B05178-EB3B-A0D1-FEDA-2AB054CF34E1}"/>
          </ac:picMkLst>
        </pc:picChg>
        <pc:picChg chg="add del">
          <ac:chgData name="Arun Singh Bhadwal" userId="5194844c-519a-444d-b88a-9bf6f3983e7a" providerId="ADAL" clId="{12507D80-99A9-49FA-84FE-D507460141A6}" dt="2023-09-11T10:58:06.037" v="301" actId="26606"/>
          <ac:picMkLst>
            <pc:docMk/>
            <pc:sldMk cId="95873056" sldId="259"/>
            <ac:picMk id="20" creationId="{B9E909AB-5631-0B26-4090-568FD4B05909}"/>
          </ac:picMkLst>
        </pc:picChg>
        <pc:picChg chg="add">
          <ac:chgData name="Arun Singh Bhadwal" userId="5194844c-519a-444d-b88a-9bf6f3983e7a" providerId="ADAL" clId="{12507D80-99A9-49FA-84FE-D507460141A6}" dt="2023-09-11T10:58:06.042" v="302" actId="26606"/>
          <ac:picMkLst>
            <pc:docMk/>
            <pc:sldMk cId="95873056" sldId="259"/>
            <ac:picMk id="24" creationId="{9696161D-8459-1981-AC6F-62EE4DD577B6}"/>
          </ac:picMkLst>
        </pc:picChg>
        <pc:cxnChg chg="add del">
          <ac:chgData name="Arun Singh Bhadwal" userId="5194844c-519a-444d-b88a-9bf6f3983e7a" providerId="ADAL" clId="{12507D80-99A9-49FA-84FE-D507460141A6}" dt="2023-09-11T10:57:59.651" v="297" actId="26606"/>
          <ac:cxnSpMkLst>
            <pc:docMk/>
            <pc:sldMk cId="95873056" sldId="259"/>
            <ac:cxnSpMk id="14" creationId="{1503BFE4-729B-D9D0-C17B-501E6AF1127A}"/>
          </ac:cxnSpMkLst>
        </pc:cxnChg>
        <pc:cxnChg chg="add del">
          <ac:chgData name="Arun Singh Bhadwal" userId="5194844c-519a-444d-b88a-9bf6f3983e7a" providerId="ADAL" clId="{12507D80-99A9-49FA-84FE-D507460141A6}" dt="2023-09-11T10:58:06.037" v="301" actId="26606"/>
          <ac:cxnSpMkLst>
            <pc:docMk/>
            <pc:sldMk cId="95873056" sldId="259"/>
            <ac:cxnSpMk id="21" creationId="{1503BFE4-729B-D9D0-C17B-501E6AF1127A}"/>
          </ac:cxnSpMkLst>
        </pc:cxnChg>
      </pc:sldChg>
      <pc:sldChg chg="addSp delSp modSp new mod setBg">
        <pc:chgData name="Arun Singh Bhadwal" userId="5194844c-519a-444d-b88a-9bf6f3983e7a" providerId="ADAL" clId="{12507D80-99A9-49FA-84FE-D507460141A6}" dt="2023-09-12T03:15:40.486" v="410" actId="20577"/>
        <pc:sldMkLst>
          <pc:docMk/>
          <pc:sldMk cId="874691807" sldId="260"/>
        </pc:sldMkLst>
        <pc:spChg chg="mod">
          <ac:chgData name="Arun Singh Bhadwal" userId="5194844c-519a-444d-b88a-9bf6f3983e7a" providerId="ADAL" clId="{12507D80-99A9-49FA-84FE-D507460141A6}" dt="2023-09-11T11:01:54.800" v="350" actId="26606"/>
          <ac:spMkLst>
            <pc:docMk/>
            <pc:sldMk cId="874691807" sldId="260"/>
            <ac:spMk id="2" creationId="{26236CDF-992E-B50B-CB79-031C1EC0DD36}"/>
          </ac:spMkLst>
        </pc:spChg>
        <pc:spChg chg="mod">
          <ac:chgData name="Arun Singh Bhadwal" userId="5194844c-519a-444d-b88a-9bf6f3983e7a" providerId="ADAL" clId="{12507D80-99A9-49FA-84FE-D507460141A6}" dt="2023-09-12T03:15:40.486" v="410" actId="20577"/>
          <ac:spMkLst>
            <pc:docMk/>
            <pc:sldMk cId="874691807" sldId="260"/>
            <ac:spMk id="3" creationId="{88CEE36A-A6CA-044E-3D4F-0C9278177251}"/>
          </ac:spMkLst>
        </pc:spChg>
        <pc:spChg chg="add del">
          <ac:chgData name="Arun Singh Bhadwal" userId="5194844c-519a-444d-b88a-9bf6f3983e7a" providerId="ADAL" clId="{12507D80-99A9-49FA-84FE-D507460141A6}" dt="2023-09-11T11:01:54.800" v="349" actId="26606"/>
          <ac:spMkLst>
            <pc:docMk/>
            <pc:sldMk cId="874691807" sldId="260"/>
            <ac:spMk id="9" creationId="{9F7D5CDA-D291-4307-BF55-1381FED29634}"/>
          </ac:spMkLst>
        </pc:spChg>
        <pc:spChg chg="add">
          <ac:chgData name="Arun Singh Bhadwal" userId="5194844c-519a-444d-b88a-9bf6f3983e7a" providerId="ADAL" clId="{12507D80-99A9-49FA-84FE-D507460141A6}" dt="2023-09-11T11:01:54.800" v="350" actId="26606"/>
          <ac:spMkLst>
            <pc:docMk/>
            <pc:sldMk cId="874691807" sldId="260"/>
            <ac:spMk id="11" creationId="{21540236-BFD5-4A9D-8840-4703E7F76825}"/>
          </ac:spMkLst>
        </pc:spChg>
        <pc:spChg chg="add">
          <ac:chgData name="Arun Singh Bhadwal" userId="5194844c-519a-444d-b88a-9bf6f3983e7a" providerId="ADAL" clId="{12507D80-99A9-49FA-84FE-D507460141A6}" dt="2023-09-11T11:01:54.800" v="350" actId="26606"/>
          <ac:spMkLst>
            <pc:docMk/>
            <pc:sldMk cId="874691807" sldId="260"/>
            <ac:spMk id="12" creationId="{2C61293E-6EBE-43EF-A52C-9BEBFD7679D4}"/>
          </ac:spMkLst>
        </pc:spChg>
        <pc:picChg chg="add del">
          <ac:chgData name="Arun Singh Bhadwal" userId="5194844c-519a-444d-b88a-9bf6f3983e7a" providerId="ADAL" clId="{12507D80-99A9-49FA-84FE-D507460141A6}" dt="2023-09-11T11:01:54.800" v="349" actId="26606"/>
          <ac:picMkLst>
            <pc:docMk/>
            <pc:sldMk cId="874691807" sldId="260"/>
            <ac:picMk id="5" creationId="{3C15395B-3925-728B-9A37-E5D2B4148CD6}"/>
          </ac:picMkLst>
        </pc:picChg>
        <pc:picChg chg="add">
          <ac:chgData name="Arun Singh Bhadwal" userId="5194844c-519a-444d-b88a-9bf6f3983e7a" providerId="ADAL" clId="{12507D80-99A9-49FA-84FE-D507460141A6}" dt="2023-09-11T11:01:54.800" v="350" actId="26606"/>
          <ac:picMkLst>
            <pc:docMk/>
            <pc:sldMk cId="874691807" sldId="260"/>
            <ac:picMk id="13" creationId="{818967C9-CDC1-125C-125B-F454FAE93876}"/>
          </ac:picMkLst>
        </pc:picChg>
      </pc:sldChg>
      <pc:sldChg chg="modSp new del mod">
        <pc:chgData name="Arun Singh Bhadwal" userId="5194844c-519a-444d-b88a-9bf6f3983e7a" providerId="ADAL" clId="{12507D80-99A9-49FA-84FE-D507460141A6}" dt="2023-09-11T11:01:40.884" v="347" actId="2696"/>
        <pc:sldMkLst>
          <pc:docMk/>
          <pc:sldMk cId="4078525209" sldId="261"/>
        </pc:sldMkLst>
        <pc:spChg chg="mod">
          <ac:chgData name="Arun Singh Bhadwal" userId="5194844c-519a-444d-b88a-9bf6f3983e7a" providerId="ADAL" clId="{12507D80-99A9-49FA-84FE-D507460141A6}" dt="2023-09-11T10:38:47.073" v="109"/>
          <ac:spMkLst>
            <pc:docMk/>
            <pc:sldMk cId="4078525209" sldId="261"/>
            <ac:spMk id="3" creationId="{97F305F9-FF4B-8378-E391-4A7CDF94D162}"/>
          </ac:spMkLst>
        </pc:spChg>
      </pc:sldChg>
      <pc:sldChg chg="addSp modSp new mod setBg">
        <pc:chgData name="Arun Singh Bhadwal" userId="5194844c-519a-444d-b88a-9bf6f3983e7a" providerId="ADAL" clId="{12507D80-99A9-49FA-84FE-D507460141A6}" dt="2023-09-11T11:06:03.510" v="393" actId="26606"/>
        <pc:sldMkLst>
          <pc:docMk/>
          <pc:sldMk cId="481229367" sldId="262"/>
        </pc:sldMkLst>
        <pc:spChg chg="mod">
          <ac:chgData name="Arun Singh Bhadwal" userId="5194844c-519a-444d-b88a-9bf6f3983e7a" providerId="ADAL" clId="{12507D80-99A9-49FA-84FE-D507460141A6}" dt="2023-09-11T11:06:03.510" v="393" actId="26606"/>
          <ac:spMkLst>
            <pc:docMk/>
            <pc:sldMk cId="481229367" sldId="262"/>
            <ac:spMk id="2" creationId="{CD76BC98-713E-3E9B-E894-312EFB027536}"/>
          </ac:spMkLst>
        </pc:spChg>
        <pc:spChg chg="mod">
          <ac:chgData name="Arun Singh Bhadwal" userId="5194844c-519a-444d-b88a-9bf6f3983e7a" providerId="ADAL" clId="{12507D80-99A9-49FA-84FE-D507460141A6}" dt="2023-09-11T11:06:03.510" v="393" actId="26606"/>
          <ac:spMkLst>
            <pc:docMk/>
            <pc:sldMk cId="481229367" sldId="262"/>
            <ac:spMk id="3" creationId="{7A63F434-5D31-EE24-1165-9E14897EDE16}"/>
          </ac:spMkLst>
        </pc:spChg>
        <pc:spChg chg="add">
          <ac:chgData name="Arun Singh Bhadwal" userId="5194844c-519a-444d-b88a-9bf6f3983e7a" providerId="ADAL" clId="{12507D80-99A9-49FA-84FE-D507460141A6}" dt="2023-09-11T11:06:03.510" v="393" actId="26606"/>
          <ac:spMkLst>
            <pc:docMk/>
            <pc:sldMk cId="481229367" sldId="262"/>
            <ac:spMk id="9" creationId="{2C61293E-6EBE-43EF-A52C-9BEBFD7679D4}"/>
          </ac:spMkLst>
        </pc:spChg>
        <pc:spChg chg="add">
          <ac:chgData name="Arun Singh Bhadwal" userId="5194844c-519a-444d-b88a-9bf6f3983e7a" providerId="ADAL" clId="{12507D80-99A9-49FA-84FE-D507460141A6}" dt="2023-09-11T11:06:03.510" v="393" actId="26606"/>
          <ac:spMkLst>
            <pc:docMk/>
            <pc:sldMk cId="481229367" sldId="262"/>
            <ac:spMk id="11" creationId="{21540236-BFD5-4A9D-8840-4703E7F76825}"/>
          </ac:spMkLst>
        </pc:spChg>
        <pc:picChg chg="add">
          <ac:chgData name="Arun Singh Bhadwal" userId="5194844c-519a-444d-b88a-9bf6f3983e7a" providerId="ADAL" clId="{12507D80-99A9-49FA-84FE-D507460141A6}" dt="2023-09-11T11:06:03.510" v="393" actId="26606"/>
          <ac:picMkLst>
            <pc:docMk/>
            <pc:sldMk cId="481229367" sldId="262"/>
            <ac:picMk id="5" creationId="{207090A4-538A-D918-BF24-8047E019B1B6}"/>
          </ac:picMkLst>
        </pc:picChg>
      </pc:sldChg>
      <pc:sldChg chg="addSp modSp new mod setBg">
        <pc:chgData name="Arun Singh Bhadwal" userId="5194844c-519a-444d-b88a-9bf6f3983e7a" providerId="ADAL" clId="{12507D80-99A9-49FA-84FE-D507460141A6}" dt="2023-09-12T03:16:44.853" v="436" actId="20577"/>
        <pc:sldMkLst>
          <pc:docMk/>
          <pc:sldMk cId="2336034280" sldId="263"/>
        </pc:sldMkLst>
        <pc:spChg chg="mod">
          <ac:chgData name="Arun Singh Bhadwal" userId="5194844c-519a-444d-b88a-9bf6f3983e7a" providerId="ADAL" clId="{12507D80-99A9-49FA-84FE-D507460141A6}" dt="2023-09-12T03:16:44.853" v="436" actId="20577"/>
          <ac:spMkLst>
            <pc:docMk/>
            <pc:sldMk cId="2336034280" sldId="263"/>
            <ac:spMk id="2" creationId="{6104BBE4-A841-81F6-BD27-0D0C82B80FC3}"/>
          </ac:spMkLst>
        </pc:spChg>
        <pc:spChg chg="mod">
          <ac:chgData name="Arun Singh Bhadwal" userId="5194844c-519a-444d-b88a-9bf6f3983e7a" providerId="ADAL" clId="{12507D80-99A9-49FA-84FE-D507460141A6}" dt="2023-09-11T11:06:12.110" v="394" actId="26606"/>
          <ac:spMkLst>
            <pc:docMk/>
            <pc:sldMk cId="2336034280" sldId="263"/>
            <ac:spMk id="3" creationId="{14EC22E8-D993-59C0-2946-6A801608BCAE}"/>
          </ac:spMkLst>
        </pc:spChg>
        <pc:spChg chg="add">
          <ac:chgData name="Arun Singh Bhadwal" userId="5194844c-519a-444d-b88a-9bf6f3983e7a" providerId="ADAL" clId="{12507D80-99A9-49FA-84FE-D507460141A6}" dt="2023-09-11T11:06:12.110" v="394" actId="26606"/>
          <ac:spMkLst>
            <pc:docMk/>
            <pc:sldMk cId="2336034280" sldId="263"/>
            <ac:spMk id="9" creationId="{F13C74B1-5B17-4795-BED0-7140497B445A}"/>
          </ac:spMkLst>
        </pc:spChg>
        <pc:spChg chg="add">
          <ac:chgData name="Arun Singh Bhadwal" userId="5194844c-519a-444d-b88a-9bf6f3983e7a" providerId="ADAL" clId="{12507D80-99A9-49FA-84FE-D507460141A6}" dt="2023-09-11T11:06:12.110" v="394" actId="26606"/>
          <ac:spMkLst>
            <pc:docMk/>
            <pc:sldMk cId="2336034280" sldId="263"/>
            <ac:spMk id="11" creationId="{D4974D33-8DC5-464E-8C6D-BE58F0669C17}"/>
          </ac:spMkLst>
        </pc:spChg>
        <pc:picChg chg="add">
          <ac:chgData name="Arun Singh Bhadwal" userId="5194844c-519a-444d-b88a-9bf6f3983e7a" providerId="ADAL" clId="{12507D80-99A9-49FA-84FE-D507460141A6}" dt="2023-09-11T11:06:12.110" v="394" actId="26606"/>
          <ac:picMkLst>
            <pc:docMk/>
            <pc:sldMk cId="2336034280" sldId="263"/>
            <ac:picMk id="5" creationId="{F02C3B2C-29AD-2C9B-89DC-B8067BE06580}"/>
          </ac:picMkLst>
        </pc:picChg>
      </pc:sldChg>
      <pc:sldChg chg="addSp modSp new mod setBg">
        <pc:chgData name="Arun Singh Bhadwal" userId="5194844c-519a-444d-b88a-9bf6f3983e7a" providerId="ADAL" clId="{12507D80-99A9-49FA-84FE-D507460141A6}" dt="2023-09-11T11:06:16.395" v="395" actId="26606"/>
        <pc:sldMkLst>
          <pc:docMk/>
          <pc:sldMk cId="3755091664" sldId="264"/>
        </pc:sldMkLst>
        <pc:spChg chg="mod">
          <ac:chgData name="Arun Singh Bhadwal" userId="5194844c-519a-444d-b88a-9bf6f3983e7a" providerId="ADAL" clId="{12507D80-99A9-49FA-84FE-D507460141A6}" dt="2023-09-11T11:06:16.395" v="395" actId="26606"/>
          <ac:spMkLst>
            <pc:docMk/>
            <pc:sldMk cId="3755091664" sldId="264"/>
            <ac:spMk id="2" creationId="{78B0B247-2490-2196-8B29-7B4CEB11CFD7}"/>
          </ac:spMkLst>
        </pc:spChg>
        <pc:spChg chg="mod">
          <ac:chgData name="Arun Singh Bhadwal" userId="5194844c-519a-444d-b88a-9bf6f3983e7a" providerId="ADAL" clId="{12507D80-99A9-49FA-84FE-D507460141A6}" dt="2023-09-11T11:06:16.395" v="395" actId="26606"/>
          <ac:spMkLst>
            <pc:docMk/>
            <pc:sldMk cId="3755091664" sldId="264"/>
            <ac:spMk id="3" creationId="{57DE33E0-5D06-6F55-B44B-BE56A2CC176C}"/>
          </ac:spMkLst>
        </pc:spChg>
        <pc:spChg chg="add">
          <ac:chgData name="Arun Singh Bhadwal" userId="5194844c-519a-444d-b88a-9bf6f3983e7a" providerId="ADAL" clId="{12507D80-99A9-49FA-84FE-D507460141A6}" dt="2023-09-11T11:06:16.395" v="395" actId="26606"/>
          <ac:spMkLst>
            <pc:docMk/>
            <pc:sldMk cId="3755091664" sldId="264"/>
            <ac:spMk id="9" creationId="{F13C74B1-5B17-4795-BED0-7140497B445A}"/>
          </ac:spMkLst>
        </pc:spChg>
        <pc:spChg chg="add">
          <ac:chgData name="Arun Singh Bhadwal" userId="5194844c-519a-444d-b88a-9bf6f3983e7a" providerId="ADAL" clId="{12507D80-99A9-49FA-84FE-D507460141A6}" dt="2023-09-11T11:06:16.395" v="395" actId="26606"/>
          <ac:spMkLst>
            <pc:docMk/>
            <pc:sldMk cId="3755091664" sldId="264"/>
            <ac:spMk id="11" creationId="{D4974D33-8DC5-464E-8C6D-BE58F0669C17}"/>
          </ac:spMkLst>
        </pc:spChg>
        <pc:picChg chg="add">
          <ac:chgData name="Arun Singh Bhadwal" userId="5194844c-519a-444d-b88a-9bf6f3983e7a" providerId="ADAL" clId="{12507D80-99A9-49FA-84FE-D507460141A6}" dt="2023-09-11T11:06:16.395" v="395" actId="26606"/>
          <ac:picMkLst>
            <pc:docMk/>
            <pc:sldMk cId="3755091664" sldId="264"/>
            <ac:picMk id="5" creationId="{943C8DDF-D4A9-99FA-5DE5-7B6BA13C0007}"/>
          </ac:picMkLst>
        </pc:picChg>
      </pc:sldChg>
      <pc:sldChg chg="addSp delSp modSp new mod setBg">
        <pc:chgData name="Arun Singh Bhadwal" userId="5194844c-519a-444d-b88a-9bf6f3983e7a" providerId="ADAL" clId="{12507D80-99A9-49FA-84FE-D507460141A6}" dt="2023-09-11T10:47:21.311" v="151" actId="962"/>
        <pc:sldMkLst>
          <pc:docMk/>
          <pc:sldMk cId="323529209" sldId="265"/>
        </pc:sldMkLst>
        <pc:spChg chg="del">
          <ac:chgData name="Arun Singh Bhadwal" userId="5194844c-519a-444d-b88a-9bf6f3983e7a" providerId="ADAL" clId="{12507D80-99A9-49FA-84FE-D507460141A6}" dt="2023-09-11T10:44:30.509" v="134" actId="21"/>
          <ac:spMkLst>
            <pc:docMk/>
            <pc:sldMk cId="323529209" sldId="265"/>
            <ac:spMk id="2" creationId="{81D2E09E-BEB6-F03F-C402-E9A14084C3C1}"/>
          </ac:spMkLst>
        </pc:spChg>
        <pc:spChg chg="del mod">
          <ac:chgData name="Arun Singh Bhadwal" userId="5194844c-519a-444d-b88a-9bf6f3983e7a" providerId="ADAL" clId="{12507D80-99A9-49FA-84FE-D507460141A6}" dt="2023-09-11T10:47:14.441" v="145" actId="931"/>
          <ac:spMkLst>
            <pc:docMk/>
            <pc:sldMk cId="323529209" sldId="265"/>
            <ac:spMk id="3" creationId="{BDA58DC9-310E-281D-6F18-17B445CF99C9}"/>
          </ac:spMkLst>
        </pc:spChg>
        <pc:spChg chg="add del">
          <ac:chgData name="Arun Singh Bhadwal" userId="5194844c-519a-444d-b88a-9bf6f3983e7a" providerId="ADAL" clId="{12507D80-99A9-49FA-84FE-D507460141A6}" dt="2023-09-11T10:47:19.412" v="148" actId="26606"/>
          <ac:spMkLst>
            <pc:docMk/>
            <pc:sldMk cId="323529209" sldId="265"/>
            <ac:spMk id="10" creationId="{8950AD4C-6AF3-49F8-94E1-DBCAFB39478B}"/>
          </ac:spMkLst>
        </pc:spChg>
        <pc:spChg chg="add del">
          <ac:chgData name="Arun Singh Bhadwal" userId="5194844c-519a-444d-b88a-9bf6f3983e7a" providerId="ADAL" clId="{12507D80-99A9-49FA-84FE-D507460141A6}" dt="2023-09-11T10:47:19.412" v="148" actId="26606"/>
          <ac:spMkLst>
            <pc:docMk/>
            <pc:sldMk cId="323529209" sldId="265"/>
            <ac:spMk id="12" creationId="{0ACBD85E-A404-45CB-B532-1039E479D4C6}"/>
          </ac:spMkLst>
        </pc:spChg>
        <pc:spChg chg="add del">
          <ac:chgData name="Arun Singh Bhadwal" userId="5194844c-519a-444d-b88a-9bf6f3983e7a" providerId="ADAL" clId="{12507D80-99A9-49FA-84FE-D507460141A6}" dt="2023-09-11T10:47:19.412" v="148" actId="26606"/>
          <ac:spMkLst>
            <pc:docMk/>
            <pc:sldMk cId="323529209" sldId="265"/>
            <ac:spMk id="14" creationId="{DB1626B1-BAC7-4893-A5AC-620597685187}"/>
          </ac:spMkLst>
        </pc:spChg>
        <pc:spChg chg="add del">
          <ac:chgData name="Arun Singh Bhadwal" userId="5194844c-519a-444d-b88a-9bf6f3983e7a" providerId="ADAL" clId="{12507D80-99A9-49FA-84FE-D507460141A6}" dt="2023-09-11T10:47:19.412" v="148" actId="26606"/>
          <ac:spMkLst>
            <pc:docMk/>
            <pc:sldMk cId="323529209" sldId="265"/>
            <ac:spMk id="16" creationId="{D64E9910-51FE-45BF-973D-9D2401FD3C63}"/>
          </ac:spMkLst>
        </pc:spChg>
        <pc:spChg chg="add">
          <ac:chgData name="Arun Singh Bhadwal" userId="5194844c-519a-444d-b88a-9bf6f3983e7a" providerId="ADAL" clId="{12507D80-99A9-49FA-84FE-D507460141A6}" dt="2023-09-11T10:47:19.422" v="149" actId="26606"/>
          <ac:spMkLst>
            <pc:docMk/>
            <pc:sldMk cId="323529209" sldId="265"/>
            <ac:spMk id="18" creationId="{69D184B2-2226-4E31-BCCB-444330767440}"/>
          </ac:spMkLst>
        </pc:spChg>
        <pc:spChg chg="add">
          <ac:chgData name="Arun Singh Bhadwal" userId="5194844c-519a-444d-b88a-9bf6f3983e7a" providerId="ADAL" clId="{12507D80-99A9-49FA-84FE-D507460141A6}" dt="2023-09-11T10:47:19.422" v="149" actId="26606"/>
          <ac:spMkLst>
            <pc:docMk/>
            <pc:sldMk cId="323529209" sldId="265"/>
            <ac:spMk id="19" creationId="{1AC4D4E3-486A-464A-8EC8-D44881097267}"/>
          </ac:spMkLst>
        </pc:spChg>
        <pc:spChg chg="add">
          <ac:chgData name="Arun Singh Bhadwal" userId="5194844c-519a-444d-b88a-9bf6f3983e7a" providerId="ADAL" clId="{12507D80-99A9-49FA-84FE-D507460141A6}" dt="2023-09-11T10:47:19.422" v="149" actId="26606"/>
          <ac:spMkLst>
            <pc:docMk/>
            <pc:sldMk cId="323529209" sldId="265"/>
            <ac:spMk id="20" creationId="{864DE13E-58EB-4475-B79C-0D4FC651239B}"/>
          </ac:spMkLst>
        </pc:spChg>
        <pc:picChg chg="add mod">
          <ac:chgData name="Arun Singh Bhadwal" userId="5194844c-519a-444d-b88a-9bf6f3983e7a" providerId="ADAL" clId="{12507D80-99A9-49FA-84FE-D507460141A6}" dt="2023-09-11T10:47:21.311" v="151" actId="962"/>
          <ac:picMkLst>
            <pc:docMk/>
            <pc:sldMk cId="323529209" sldId="265"/>
            <ac:picMk id="5" creationId="{F0CD82E4-BFCB-1943-1BA4-1B4DEE15C40D}"/>
          </ac:picMkLst>
        </pc:picChg>
      </pc:sldChg>
      <pc:sldChg chg="addSp modSp new mod setBg">
        <pc:chgData name="Arun Singh Bhadwal" userId="5194844c-519a-444d-b88a-9bf6f3983e7a" providerId="ADAL" clId="{12507D80-99A9-49FA-84FE-D507460141A6}" dt="2023-09-11T11:06:33.545" v="398" actId="20577"/>
        <pc:sldMkLst>
          <pc:docMk/>
          <pc:sldMk cId="2459926687" sldId="266"/>
        </pc:sldMkLst>
        <pc:spChg chg="mod">
          <ac:chgData name="Arun Singh Bhadwal" userId="5194844c-519a-444d-b88a-9bf6f3983e7a" providerId="ADAL" clId="{12507D80-99A9-49FA-84FE-D507460141A6}" dt="2023-09-11T11:06:23.476" v="396" actId="26606"/>
          <ac:spMkLst>
            <pc:docMk/>
            <pc:sldMk cId="2459926687" sldId="266"/>
            <ac:spMk id="2" creationId="{30C06B2D-9878-0688-930B-C8865B7F58F8}"/>
          </ac:spMkLst>
        </pc:spChg>
        <pc:spChg chg="mod">
          <ac:chgData name="Arun Singh Bhadwal" userId="5194844c-519a-444d-b88a-9bf6f3983e7a" providerId="ADAL" clId="{12507D80-99A9-49FA-84FE-D507460141A6}" dt="2023-09-11T11:06:33.545" v="398" actId="20577"/>
          <ac:spMkLst>
            <pc:docMk/>
            <pc:sldMk cId="2459926687" sldId="266"/>
            <ac:spMk id="3" creationId="{CF3A7B58-FFB5-2A80-CBAB-86B465E56826}"/>
          </ac:spMkLst>
        </pc:spChg>
        <pc:spChg chg="add">
          <ac:chgData name="Arun Singh Bhadwal" userId="5194844c-519a-444d-b88a-9bf6f3983e7a" providerId="ADAL" clId="{12507D80-99A9-49FA-84FE-D507460141A6}" dt="2023-09-11T11:06:23.476" v="396" actId="26606"/>
          <ac:spMkLst>
            <pc:docMk/>
            <pc:sldMk cId="2459926687" sldId="266"/>
            <ac:spMk id="9" creationId="{F13C74B1-5B17-4795-BED0-7140497B445A}"/>
          </ac:spMkLst>
        </pc:spChg>
        <pc:spChg chg="add">
          <ac:chgData name="Arun Singh Bhadwal" userId="5194844c-519a-444d-b88a-9bf6f3983e7a" providerId="ADAL" clId="{12507D80-99A9-49FA-84FE-D507460141A6}" dt="2023-09-11T11:06:23.476" v="396" actId="26606"/>
          <ac:spMkLst>
            <pc:docMk/>
            <pc:sldMk cId="2459926687" sldId="266"/>
            <ac:spMk id="11" creationId="{D4974D33-8DC5-464E-8C6D-BE58F0669C17}"/>
          </ac:spMkLst>
        </pc:spChg>
        <pc:picChg chg="add">
          <ac:chgData name="Arun Singh Bhadwal" userId="5194844c-519a-444d-b88a-9bf6f3983e7a" providerId="ADAL" clId="{12507D80-99A9-49FA-84FE-D507460141A6}" dt="2023-09-11T11:06:23.476" v="396" actId="26606"/>
          <ac:picMkLst>
            <pc:docMk/>
            <pc:sldMk cId="2459926687" sldId="266"/>
            <ac:picMk id="5" creationId="{8C053E06-73D9-8E50-7BDE-FD6496AA3139}"/>
          </ac:picMkLst>
        </pc:picChg>
      </pc:sldChg>
      <pc:sldChg chg="addSp modSp new mod setBg">
        <pc:chgData name="Arun Singh Bhadwal" userId="5194844c-519a-444d-b88a-9bf6f3983e7a" providerId="ADAL" clId="{12507D80-99A9-49FA-84FE-D507460141A6}" dt="2023-09-11T11:06:49.065" v="399" actId="26606"/>
        <pc:sldMkLst>
          <pc:docMk/>
          <pc:sldMk cId="1838374334" sldId="267"/>
        </pc:sldMkLst>
        <pc:spChg chg="mod">
          <ac:chgData name="Arun Singh Bhadwal" userId="5194844c-519a-444d-b88a-9bf6f3983e7a" providerId="ADAL" clId="{12507D80-99A9-49FA-84FE-D507460141A6}" dt="2023-09-11T11:06:49.065" v="399" actId="26606"/>
          <ac:spMkLst>
            <pc:docMk/>
            <pc:sldMk cId="1838374334" sldId="267"/>
            <ac:spMk id="2" creationId="{1AA3C909-4259-CDE9-F6DB-38E8A3D5FB44}"/>
          </ac:spMkLst>
        </pc:spChg>
        <pc:spChg chg="mod">
          <ac:chgData name="Arun Singh Bhadwal" userId="5194844c-519a-444d-b88a-9bf6f3983e7a" providerId="ADAL" clId="{12507D80-99A9-49FA-84FE-D507460141A6}" dt="2023-09-11T11:06:49.065" v="399" actId="26606"/>
          <ac:spMkLst>
            <pc:docMk/>
            <pc:sldMk cId="1838374334" sldId="267"/>
            <ac:spMk id="3" creationId="{C9AA0366-1DF0-B785-9556-DE1F6CBC74BA}"/>
          </ac:spMkLst>
        </pc:spChg>
        <pc:spChg chg="add">
          <ac:chgData name="Arun Singh Bhadwal" userId="5194844c-519a-444d-b88a-9bf6f3983e7a" providerId="ADAL" clId="{12507D80-99A9-49FA-84FE-D507460141A6}" dt="2023-09-11T11:06:49.065" v="399" actId="26606"/>
          <ac:spMkLst>
            <pc:docMk/>
            <pc:sldMk cId="1838374334" sldId="267"/>
            <ac:spMk id="9" creationId="{F13C74B1-5B17-4795-BED0-7140497B445A}"/>
          </ac:spMkLst>
        </pc:spChg>
        <pc:spChg chg="add">
          <ac:chgData name="Arun Singh Bhadwal" userId="5194844c-519a-444d-b88a-9bf6f3983e7a" providerId="ADAL" clId="{12507D80-99A9-49FA-84FE-D507460141A6}" dt="2023-09-11T11:06:49.065" v="399" actId="26606"/>
          <ac:spMkLst>
            <pc:docMk/>
            <pc:sldMk cId="1838374334" sldId="267"/>
            <ac:spMk id="11" creationId="{D4974D33-8DC5-464E-8C6D-BE58F0669C17}"/>
          </ac:spMkLst>
        </pc:spChg>
        <pc:picChg chg="add">
          <ac:chgData name="Arun Singh Bhadwal" userId="5194844c-519a-444d-b88a-9bf6f3983e7a" providerId="ADAL" clId="{12507D80-99A9-49FA-84FE-D507460141A6}" dt="2023-09-11T11:06:49.065" v="399" actId="26606"/>
          <ac:picMkLst>
            <pc:docMk/>
            <pc:sldMk cId="1838374334" sldId="267"/>
            <ac:picMk id="5" creationId="{69E02366-0051-B059-0EE6-0B961F02EA38}"/>
          </ac:picMkLst>
        </pc:picChg>
      </pc:sldChg>
      <pc:sldChg chg="addSp delSp modSp new mod setBg">
        <pc:chgData name="Arun Singh Bhadwal" userId="5194844c-519a-444d-b88a-9bf6f3983e7a" providerId="ADAL" clId="{12507D80-99A9-49FA-84FE-D507460141A6}" dt="2023-09-11T11:07:09.319" v="404" actId="26606"/>
        <pc:sldMkLst>
          <pc:docMk/>
          <pc:sldMk cId="10085108" sldId="268"/>
        </pc:sldMkLst>
        <pc:spChg chg="mod">
          <ac:chgData name="Arun Singh Bhadwal" userId="5194844c-519a-444d-b88a-9bf6f3983e7a" providerId="ADAL" clId="{12507D80-99A9-49FA-84FE-D507460141A6}" dt="2023-09-11T11:07:09.319" v="404" actId="26606"/>
          <ac:spMkLst>
            <pc:docMk/>
            <pc:sldMk cId="10085108" sldId="268"/>
            <ac:spMk id="2" creationId="{87B97BC7-5679-B971-9419-4ACE99355B84}"/>
          </ac:spMkLst>
        </pc:spChg>
        <pc:spChg chg="del">
          <ac:chgData name="Arun Singh Bhadwal" userId="5194844c-519a-444d-b88a-9bf6f3983e7a" providerId="ADAL" clId="{12507D80-99A9-49FA-84FE-D507460141A6}" dt="2023-09-11T10:50:11.814" v="177" actId="931"/>
          <ac:spMkLst>
            <pc:docMk/>
            <pc:sldMk cId="10085108" sldId="268"/>
            <ac:spMk id="3" creationId="{AC034994-4950-5E05-B783-D2269F835C53}"/>
          </ac:spMkLst>
        </pc:spChg>
        <pc:spChg chg="add del">
          <ac:chgData name="Arun Singh Bhadwal" userId="5194844c-519a-444d-b88a-9bf6f3983e7a" providerId="ADAL" clId="{12507D80-99A9-49FA-84FE-D507460141A6}" dt="2023-09-11T11:07:05.766" v="401" actId="26606"/>
          <ac:spMkLst>
            <pc:docMk/>
            <pc:sldMk cId="10085108" sldId="268"/>
            <ac:spMk id="9" creationId="{17A4B1DF-71F1-FFF7-AD37-458181C8E288}"/>
          </ac:spMkLst>
        </pc:spChg>
        <pc:spChg chg="add del">
          <ac:chgData name="Arun Singh Bhadwal" userId="5194844c-519a-444d-b88a-9bf6f3983e7a" providerId="ADAL" clId="{12507D80-99A9-49FA-84FE-D507460141A6}" dt="2023-09-11T11:07:05.766" v="401" actId="26606"/>
          <ac:spMkLst>
            <pc:docMk/>
            <pc:sldMk cId="10085108" sldId="268"/>
            <ac:spMk id="12" creationId="{A8908DB7-C3A6-4FCB-9820-CEE02B398C4A}"/>
          </ac:spMkLst>
        </pc:spChg>
        <pc:spChg chg="add del">
          <ac:chgData name="Arun Singh Bhadwal" userId="5194844c-519a-444d-b88a-9bf6f3983e7a" providerId="ADAL" clId="{12507D80-99A9-49FA-84FE-D507460141A6}" dt="2023-09-11T11:07:05.766" v="401" actId="26606"/>
          <ac:spMkLst>
            <pc:docMk/>
            <pc:sldMk cId="10085108" sldId="268"/>
            <ac:spMk id="14" creationId="{535742DD-1B16-4E9D-B715-0D74B4574A68}"/>
          </ac:spMkLst>
        </pc:spChg>
        <pc:spChg chg="add del">
          <ac:chgData name="Arun Singh Bhadwal" userId="5194844c-519a-444d-b88a-9bf6f3983e7a" providerId="ADAL" clId="{12507D80-99A9-49FA-84FE-D507460141A6}" dt="2023-09-11T11:07:09.319" v="403" actId="26606"/>
          <ac:spMkLst>
            <pc:docMk/>
            <pc:sldMk cId="10085108" sldId="268"/>
            <ac:spMk id="16" creationId="{50811073-89F5-46D6-83D8-BA764464977D}"/>
          </ac:spMkLst>
        </pc:spChg>
        <pc:spChg chg="add del">
          <ac:chgData name="Arun Singh Bhadwal" userId="5194844c-519a-444d-b88a-9bf6f3983e7a" providerId="ADAL" clId="{12507D80-99A9-49FA-84FE-D507460141A6}" dt="2023-09-11T11:07:09.319" v="403" actId="26606"/>
          <ac:spMkLst>
            <pc:docMk/>
            <pc:sldMk cId="10085108" sldId="268"/>
            <ac:spMk id="17" creationId="{608CD17C-4A7C-477D-A659-BA8A89A78700}"/>
          </ac:spMkLst>
        </pc:spChg>
        <pc:spChg chg="add del">
          <ac:chgData name="Arun Singh Bhadwal" userId="5194844c-519a-444d-b88a-9bf6f3983e7a" providerId="ADAL" clId="{12507D80-99A9-49FA-84FE-D507460141A6}" dt="2023-09-11T11:07:09.319" v="403" actId="26606"/>
          <ac:spMkLst>
            <pc:docMk/>
            <pc:sldMk cId="10085108" sldId="268"/>
            <ac:spMk id="18" creationId="{660B9FB4-522A-6C6F-608E-3CBAE2238813}"/>
          </ac:spMkLst>
        </pc:spChg>
        <pc:spChg chg="add">
          <ac:chgData name="Arun Singh Bhadwal" userId="5194844c-519a-444d-b88a-9bf6f3983e7a" providerId="ADAL" clId="{12507D80-99A9-49FA-84FE-D507460141A6}" dt="2023-09-11T11:07:09.319" v="404" actId="26606"/>
          <ac:spMkLst>
            <pc:docMk/>
            <pc:sldMk cId="10085108" sldId="268"/>
            <ac:spMk id="20" creationId="{058A14AF-9FB5-4CC7-BA35-E8E85D3EDF0E}"/>
          </ac:spMkLst>
        </pc:spChg>
        <pc:spChg chg="add">
          <ac:chgData name="Arun Singh Bhadwal" userId="5194844c-519a-444d-b88a-9bf6f3983e7a" providerId="ADAL" clId="{12507D80-99A9-49FA-84FE-D507460141A6}" dt="2023-09-11T11:07:09.319" v="404" actId="26606"/>
          <ac:spMkLst>
            <pc:docMk/>
            <pc:sldMk cId="10085108" sldId="268"/>
            <ac:spMk id="21" creationId="{3A9A4357-BD1D-4622-A4FE-766E6AB8DE84}"/>
          </ac:spMkLst>
        </pc:spChg>
        <pc:spChg chg="add">
          <ac:chgData name="Arun Singh Bhadwal" userId="5194844c-519a-444d-b88a-9bf6f3983e7a" providerId="ADAL" clId="{12507D80-99A9-49FA-84FE-D507460141A6}" dt="2023-09-11T11:07:09.319" v="404" actId="26606"/>
          <ac:spMkLst>
            <pc:docMk/>
            <pc:sldMk cId="10085108" sldId="268"/>
            <ac:spMk id="22" creationId="{E659831F-0D9A-4C63-9EBB-8435B85A440F}"/>
          </ac:spMkLst>
        </pc:spChg>
        <pc:spChg chg="add">
          <ac:chgData name="Arun Singh Bhadwal" userId="5194844c-519a-444d-b88a-9bf6f3983e7a" providerId="ADAL" clId="{12507D80-99A9-49FA-84FE-D507460141A6}" dt="2023-09-11T11:07:09.319" v="404" actId="26606"/>
          <ac:spMkLst>
            <pc:docMk/>
            <pc:sldMk cId="10085108" sldId="268"/>
            <ac:spMk id="23" creationId="{21CC861A-1FBF-E534-C5A6-A0863444DF1B}"/>
          </ac:spMkLst>
        </pc:spChg>
        <pc:spChg chg="add">
          <ac:chgData name="Arun Singh Bhadwal" userId="5194844c-519a-444d-b88a-9bf6f3983e7a" providerId="ADAL" clId="{12507D80-99A9-49FA-84FE-D507460141A6}" dt="2023-09-11T11:07:09.319" v="404" actId="26606"/>
          <ac:spMkLst>
            <pc:docMk/>
            <pc:sldMk cId="10085108" sldId="268"/>
            <ac:spMk id="24" creationId="{E6995CE5-F890-4ABA-82A2-26507CE8D2A3}"/>
          </ac:spMkLst>
        </pc:spChg>
        <pc:picChg chg="add mod">
          <ac:chgData name="Arun Singh Bhadwal" userId="5194844c-519a-444d-b88a-9bf6f3983e7a" providerId="ADAL" clId="{12507D80-99A9-49FA-84FE-D507460141A6}" dt="2023-09-11T11:07:09.319" v="404" actId="26606"/>
          <ac:picMkLst>
            <pc:docMk/>
            <pc:sldMk cId="10085108" sldId="268"/>
            <ac:picMk id="5" creationId="{8AA59CDD-A332-FEA0-9092-E6CE6DB762FD}"/>
          </ac:picMkLst>
        </pc:picChg>
      </pc:sldChg>
      <pc:sldChg chg="addSp modSp new mod setBg">
        <pc:chgData name="Arun Singh Bhadwal" userId="5194844c-519a-444d-b88a-9bf6f3983e7a" providerId="ADAL" clId="{12507D80-99A9-49FA-84FE-D507460141A6}" dt="2023-09-11T11:07:14.253" v="405" actId="26606"/>
        <pc:sldMkLst>
          <pc:docMk/>
          <pc:sldMk cId="3266093581" sldId="269"/>
        </pc:sldMkLst>
        <pc:spChg chg="mod">
          <ac:chgData name="Arun Singh Bhadwal" userId="5194844c-519a-444d-b88a-9bf6f3983e7a" providerId="ADAL" clId="{12507D80-99A9-49FA-84FE-D507460141A6}" dt="2023-09-11T11:07:14.253" v="405" actId="26606"/>
          <ac:spMkLst>
            <pc:docMk/>
            <pc:sldMk cId="3266093581" sldId="269"/>
            <ac:spMk id="2" creationId="{0C21F82E-3880-A226-E190-B888A3C8AEEC}"/>
          </ac:spMkLst>
        </pc:spChg>
        <pc:spChg chg="mod">
          <ac:chgData name="Arun Singh Bhadwal" userId="5194844c-519a-444d-b88a-9bf6f3983e7a" providerId="ADAL" clId="{12507D80-99A9-49FA-84FE-D507460141A6}" dt="2023-09-11T11:07:14.253" v="405" actId="26606"/>
          <ac:spMkLst>
            <pc:docMk/>
            <pc:sldMk cId="3266093581" sldId="269"/>
            <ac:spMk id="3" creationId="{AD3D8AC3-AA96-07CC-3CB5-ABD3EC4D8FA2}"/>
          </ac:spMkLst>
        </pc:spChg>
        <pc:spChg chg="add">
          <ac:chgData name="Arun Singh Bhadwal" userId="5194844c-519a-444d-b88a-9bf6f3983e7a" providerId="ADAL" clId="{12507D80-99A9-49FA-84FE-D507460141A6}" dt="2023-09-11T11:07:14.253" v="405" actId="26606"/>
          <ac:spMkLst>
            <pc:docMk/>
            <pc:sldMk cId="3266093581" sldId="269"/>
            <ac:spMk id="8" creationId="{B6CDA21F-E7AF-4C75-8395-33F58D5B0E45}"/>
          </ac:spMkLst>
        </pc:spChg>
        <pc:spChg chg="add">
          <ac:chgData name="Arun Singh Bhadwal" userId="5194844c-519a-444d-b88a-9bf6f3983e7a" providerId="ADAL" clId="{12507D80-99A9-49FA-84FE-D507460141A6}" dt="2023-09-11T11:07:14.253" v="405" actId="26606"/>
          <ac:spMkLst>
            <pc:docMk/>
            <pc:sldMk cId="3266093581" sldId="269"/>
            <ac:spMk id="15" creationId="{D5B0017B-2ECA-49AF-B397-DC140825DF8D}"/>
          </ac:spMkLst>
        </pc:spChg>
        <pc:grpChg chg="add">
          <ac:chgData name="Arun Singh Bhadwal" userId="5194844c-519a-444d-b88a-9bf6f3983e7a" providerId="ADAL" clId="{12507D80-99A9-49FA-84FE-D507460141A6}" dt="2023-09-11T11:07:14.253" v="405" actId="26606"/>
          <ac:grpSpMkLst>
            <pc:docMk/>
            <pc:sldMk cId="3266093581" sldId="269"/>
            <ac:grpSpMk id="10" creationId="{AE1C45F0-260A-458C-96ED-C1F6D2151219}"/>
          </ac:grpSpMkLst>
        </pc:grpChg>
        <pc:cxnChg chg="add">
          <ac:chgData name="Arun Singh Bhadwal" userId="5194844c-519a-444d-b88a-9bf6f3983e7a" providerId="ADAL" clId="{12507D80-99A9-49FA-84FE-D507460141A6}" dt="2023-09-11T11:07:14.253" v="405" actId="26606"/>
          <ac:cxnSpMkLst>
            <pc:docMk/>
            <pc:sldMk cId="3266093581" sldId="269"/>
            <ac:cxnSpMk id="17" creationId="{6CF1BAF6-AD41-4082-B212-8A1F9A2E8779}"/>
          </ac:cxnSpMkLst>
        </pc:cxnChg>
      </pc:sldChg>
      <pc:sldChg chg="addSp modSp new mod setBg">
        <pc:chgData name="Arun Singh Bhadwal" userId="5194844c-519a-444d-b88a-9bf6f3983e7a" providerId="ADAL" clId="{12507D80-99A9-49FA-84FE-D507460141A6}" dt="2023-09-11T11:07:29.454" v="406" actId="26606"/>
        <pc:sldMkLst>
          <pc:docMk/>
          <pc:sldMk cId="2137936793" sldId="270"/>
        </pc:sldMkLst>
        <pc:spChg chg="mod">
          <ac:chgData name="Arun Singh Bhadwal" userId="5194844c-519a-444d-b88a-9bf6f3983e7a" providerId="ADAL" clId="{12507D80-99A9-49FA-84FE-D507460141A6}" dt="2023-09-11T11:07:29.454" v="406" actId="26606"/>
          <ac:spMkLst>
            <pc:docMk/>
            <pc:sldMk cId="2137936793" sldId="270"/>
            <ac:spMk id="2" creationId="{828EDA62-A7D7-2EE3-75DB-DFD36BE2BF11}"/>
          </ac:spMkLst>
        </pc:spChg>
        <pc:spChg chg="mod">
          <ac:chgData name="Arun Singh Bhadwal" userId="5194844c-519a-444d-b88a-9bf6f3983e7a" providerId="ADAL" clId="{12507D80-99A9-49FA-84FE-D507460141A6}" dt="2023-09-11T11:07:29.454" v="406" actId="26606"/>
          <ac:spMkLst>
            <pc:docMk/>
            <pc:sldMk cId="2137936793" sldId="270"/>
            <ac:spMk id="3" creationId="{677079F2-DC0E-3D96-9F88-4FE2E642BCCA}"/>
          </ac:spMkLst>
        </pc:spChg>
        <pc:spChg chg="add">
          <ac:chgData name="Arun Singh Bhadwal" userId="5194844c-519a-444d-b88a-9bf6f3983e7a" providerId="ADAL" clId="{12507D80-99A9-49FA-84FE-D507460141A6}" dt="2023-09-11T11:07:29.454" v="406" actId="26606"/>
          <ac:spMkLst>
            <pc:docMk/>
            <pc:sldMk cId="2137936793" sldId="270"/>
            <ac:spMk id="8" creationId="{B6CDA21F-E7AF-4C75-8395-33F58D5B0E45}"/>
          </ac:spMkLst>
        </pc:spChg>
        <pc:spChg chg="add">
          <ac:chgData name="Arun Singh Bhadwal" userId="5194844c-519a-444d-b88a-9bf6f3983e7a" providerId="ADAL" clId="{12507D80-99A9-49FA-84FE-D507460141A6}" dt="2023-09-11T11:07:29.454" v="406" actId="26606"/>
          <ac:spMkLst>
            <pc:docMk/>
            <pc:sldMk cId="2137936793" sldId="270"/>
            <ac:spMk id="15" creationId="{D5B0017B-2ECA-49AF-B397-DC140825DF8D}"/>
          </ac:spMkLst>
        </pc:spChg>
        <pc:grpChg chg="add">
          <ac:chgData name="Arun Singh Bhadwal" userId="5194844c-519a-444d-b88a-9bf6f3983e7a" providerId="ADAL" clId="{12507D80-99A9-49FA-84FE-D507460141A6}" dt="2023-09-11T11:07:29.454" v="406" actId="26606"/>
          <ac:grpSpMkLst>
            <pc:docMk/>
            <pc:sldMk cId="2137936793" sldId="270"/>
            <ac:grpSpMk id="10" creationId="{AE1C45F0-260A-458C-96ED-C1F6D2151219}"/>
          </ac:grpSpMkLst>
        </pc:grpChg>
        <pc:cxnChg chg="add">
          <ac:chgData name="Arun Singh Bhadwal" userId="5194844c-519a-444d-b88a-9bf6f3983e7a" providerId="ADAL" clId="{12507D80-99A9-49FA-84FE-D507460141A6}" dt="2023-09-11T11:07:29.454" v="406" actId="26606"/>
          <ac:cxnSpMkLst>
            <pc:docMk/>
            <pc:sldMk cId="2137936793" sldId="270"/>
            <ac:cxnSpMk id="17" creationId="{6CF1BAF6-AD41-4082-B212-8A1F9A2E8779}"/>
          </ac:cxnSpMkLst>
        </pc:cxnChg>
      </pc:sldChg>
      <pc:sldChg chg="addSp delSp modSp new mod setBg">
        <pc:chgData name="Arun Singh Bhadwal" userId="5194844c-519a-444d-b88a-9bf6f3983e7a" providerId="ADAL" clId="{12507D80-99A9-49FA-84FE-D507460141A6}" dt="2023-09-11T10:52:27.818" v="208" actId="962"/>
        <pc:sldMkLst>
          <pc:docMk/>
          <pc:sldMk cId="401962281" sldId="271"/>
        </pc:sldMkLst>
        <pc:spChg chg="del">
          <ac:chgData name="Arun Singh Bhadwal" userId="5194844c-519a-444d-b88a-9bf6f3983e7a" providerId="ADAL" clId="{12507D80-99A9-49FA-84FE-D507460141A6}" dt="2023-09-11T10:52:26.556" v="206" actId="26606"/>
          <ac:spMkLst>
            <pc:docMk/>
            <pc:sldMk cId="401962281" sldId="271"/>
            <ac:spMk id="2" creationId="{E1043DB4-3B32-7FB8-223B-584935FC9A44}"/>
          </ac:spMkLst>
        </pc:spChg>
        <pc:spChg chg="del">
          <ac:chgData name="Arun Singh Bhadwal" userId="5194844c-519a-444d-b88a-9bf6f3983e7a" providerId="ADAL" clId="{12507D80-99A9-49FA-84FE-D507460141A6}" dt="2023-09-11T10:52:21.313" v="205" actId="931"/>
          <ac:spMkLst>
            <pc:docMk/>
            <pc:sldMk cId="401962281" sldId="271"/>
            <ac:spMk id="3" creationId="{0A5FE227-A7EA-2E04-401B-1F9FCC3EF970}"/>
          </ac:spMkLst>
        </pc:spChg>
        <pc:spChg chg="add">
          <ac:chgData name="Arun Singh Bhadwal" userId="5194844c-519a-444d-b88a-9bf6f3983e7a" providerId="ADAL" clId="{12507D80-99A9-49FA-84FE-D507460141A6}" dt="2023-09-11T10:52:26.556" v="206" actId="26606"/>
          <ac:spMkLst>
            <pc:docMk/>
            <pc:sldMk cId="401962281" sldId="271"/>
            <ac:spMk id="10" creationId="{69D184B2-2226-4E31-BCCB-444330767440}"/>
          </ac:spMkLst>
        </pc:spChg>
        <pc:spChg chg="add">
          <ac:chgData name="Arun Singh Bhadwal" userId="5194844c-519a-444d-b88a-9bf6f3983e7a" providerId="ADAL" clId="{12507D80-99A9-49FA-84FE-D507460141A6}" dt="2023-09-11T10:52:26.556" v="206" actId="26606"/>
          <ac:spMkLst>
            <pc:docMk/>
            <pc:sldMk cId="401962281" sldId="271"/>
            <ac:spMk id="12" creationId="{1AC4D4E3-486A-464A-8EC8-D44881097267}"/>
          </ac:spMkLst>
        </pc:spChg>
        <pc:spChg chg="add">
          <ac:chgData name="Arun Singh Bhadwal" userId="5194844c-519a-444d-b88a-9bf6f3983e7a" providerId="ADAL" clId="{12507D80-99A9-49FA-84FE-D507460141A6}" dt="2023-09-11T10:52:26.556" v="206" actId="26606"/>
          <ac:spMkLst>
            <pc:docMk/>
            <pc:sldMk cId="401962281" sldId="271"/>
            <ac:spMk id="14" creationId="{864DE13E-58EB-4475-B79C-0D4FC651239B}"/>
          </ac:spMkLst>
        </pc:spChg>
        <pc:picChg chg="add mod">
          <ac:chgData name="Arun Singh Bhadwal" userId="5194844c-519a-444d-b88a-9bf6f3983e7a" providerId="ADAL" clId="{12507D80-99A9-49FA-84FE-D507460141A6}" dt="2023-09-11T10:52:27.818" v="208" actId="962"/>
          <ac:picMkLst>
            <pc:docMk/>
            <pc:sldMk cId="401962281" sldId="271"/>
            <ac:picMk id="5" creationId="{BEA34423-3049-62B5-4F37-D66C7EA93846}"/>
          </ac:picMkLst>
        </pc:picChg>
      </pc:sldChg>
      <pc:sldChg chg="new">
        <pc:chgData name="Arun Singh Bhadwal" userId="5194844c-519a-444d-b88a-9bf6f3983e7a" providerId="ADAL" clId="{12507D80-99A9-49FA-84FE-D507460141A6}" dt="2023-09-11T10:52:33.163" v="209" actId="680"/>
        <pc:sldMkLst>
          <pc:docMk/>
          <pc:sldMk cId="594062516"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4B463-3B93-4072-AA4D-F69BE9932F78}"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6FFFC-E662-4499-975B-70498F1E9CE7}" type="slidenum">
              <a:rPr lang="en-US" smtClean="0"/>
              <a:t>‹#›</a:t>
            </a:fld>
            <a:endParaRPr lang="en-US"/>
          </a:p>
        </p:txBody>
      </p:sp>
    </p:spTree>
    <p:extLst>
      <p:ext uri="{BB962C8B-B14F-4D97-AF65-F5344CB8AC3E}">
        <p14:creationId xmlns:p14="http://schemas.microsoft.com/office/powerpoint/2010/main" val="133661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C6FFFC-E662-4499-975B-70498F1E9CE7}" type="slidenum">
              <a:rPr lang="en-US" smtClean="0"/>
              <a:t>12</a:t>
            </a:fld>
            <a:endParaRPr lang="en-US"/>
          </a:p>
        </p:txBody>
      </p:sp>
    </p:spTree>
    <p:extLst>
      <p:ext uri="{BB962C8B-B14F-4D97-AF65-F5344CB8AC3E}">
        <p14:creationId xmlns:p14="http://schemas.microsoft.com/office/powerpoint/2010/main" val="393274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C24D-FF23-16E0-B4E3-A24D620020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C569E5-6756-6D58-7091-C79394FE1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71AFA6-4E5A-A654-2985-2DF52BD6BEF6}"/>
              </a:ext>
            </a:extLst>
          </p:cNvPr>
          <p:cNvSpPr>
            <a:spLocks noGrp="1"/>
          </p:cNvSpPr>
          <p:nvPr>
            <p:ph type="dt" sz="half" idx="10"/>
          </p:nvPr>
        </p:nvSpPr>
        <p:spPr/>
        <p:txBody>
          <a:bodyPr/>
          <a:lstStyle/>
          <a:p>
            <a:fld id="{1E552179-7405-4308-9A2B-984D93B9FEA4}" type="datetimeFigureOut">
              <a:rPr lang="en-US" smtClean="0"/>
              <a:t>9/12/2023</a:t>
            </a:fld>
            <a:endParaRPr lang="en-US"/>
          </a:p>
        </p:txBody>
      </p:sp>
      <p:sp>
        <p:nvSpPr>
          <p:cNvPr id="5" name="Footer Placeholder 4">
            <a:extLst>
              <a:ext uri="{FF2B5EF4-FFF2-40B4-BE49-F238E27FC236}">
                <a16:creationId xmlns:a16="http://schemas.microsoft.com/office/drawing/2014/main" id="{FBBEA48F-2FE9-7566-6BCF-C4127DAD1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2992A-B502-E506-ADE1-40B1E8BD3F88}"/>
              </a:ext>
            </a:extLst>
          </p:cNvPr>
          <p:cNvSpPr>
            <a:spLocks noGrp="1"/>
          </p:cNvSpPr>
          <p:nvPr>
            <p:ph type="sldNum" sz="quarter" idx="12"/>
          </p:nvPr>
        </p:nvSpPr>
        <p:spPr/>
        <p:txBody>
          <a:bodyPr/>
          <a:lstStyle/>
          <a:p>
            <a:fld id="{AB00487F-17A4-4AB6-9F32-856724132EF2}" type="slidenum">
              <a:rPr lang="en-US" smtClean="0"/>
              <a:t>‹#›</a:t>
            </a:fld>
            <a:endParaRPr lang="en-US"/>
          </a:p>
        </p:txBody>
      </p:sp>
    </p:spTree>
    <p:extLst>
      <p:ext uri="{BB962C8B-B14F-4D97-AF65-F5344CB8AC3E}">
        <p14:creationId xmlns:p14="http://schemas.microsoft.com/office/powerpoint/2010/main" val="329548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B1E3-83F6-3E63-B46D-F4F33CDB80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EF3A20-ED96-C850-86DC-1D559E26D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BDAB3-2B14-A1E0-0AE2-586DEF20D3A8}"/>
              </a:ext>
            </a:extLst>
          </p:cNvPr>
          <p:cNvSpPr>
            <a:spLocks noGrp="1"/>
          </p:cNvSpPr>
          <p:nvPr>
            <p:ph type="dt" sz="half" idx="10"/>
          </p:nvPr>
        </p:nvSpPr>
        <p:spPr/>
        <p:txBody>
          <a:bodyPr/>
          <a:lstStyle/>
          <a:p>
            <a:fld id="{1E552179-7405-4308-9A2B-984D93B9FEA4}" type="datetimeFigureOut">
              <a:rPr lang="en-US" smtClean="0"/>
              <a:t>9/12/2023</a:t>
            </a:fld>
            <a:endParaRPr lang="en-US"/>
          </a:p>
        </p:txBody>
      </p:sp>
      <p:sp>
        <p:nvSpPr>
          <p:cNvPr id="5" name="Footer Placeholder 4">
            <a:extLst>
              <a:ext uri="{FF2B5EF4-FFF2-40B4-BE49-F238E27FC236}">
                <a16:creationId xmlns:a16="http://schemas.microsoft.com/office/drawing/2014/main" id="{A4D4CC2C-A8D0-8A41-85FA-1AD710D32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0D457-8059-428F-72AC-E509F390406E}"/>
              </a:ext>
            </a:extLst>
          </p:cNvPr>
          <p:cNvSpPr>
            <a:spLocks noGrp="1"/>
          </p:cNvSpPr>
          <p:nvPr>
            <p:ph type="sldNum" sz="quarter" idx="12"/>
          </p:nvPr>
        </p:nvSpPr>
        <p:spPr/>
        <p:txBody>
          <a:bodyPr/>
          <a:lstStyle/>
          <a:p>
            <a:fld id="{AB00487F-17A4-4AB6-9F32-856724132EF2}" type="slidenum">
              <a:rPr lang="en-US" smtClean="0"/>
              <a:t>‹#›</a:t>
            </a:fld>
            <a:endParaRPr lang="en-US"/>
          </a:p>
        </p:txBody>
      </p:sp>
    </p:spTree>
    <p:extLst>
      <p:ext uri="{BB962C8B-B14F-4D97-AF65-F5344CB8AC3E}">
        <p14:creationId xmlns:p14="http://schemas.microsoft.com/office/powerpoint/2010/main" val="274277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EDD72-9ED9-06BA-5A3E-83D4392E3A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97DF9D-1418-08B8-8E6B-885FE50FF1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46ED8-DF60-06C1-07D4-5B26C99BEBA3}"/>
              </a:ext>
            </a:extLst>
          </p:cNvPr>
          <p:cNvSpPr>
            <a:spLocks noGrp="1"/>
          </p:cNvSpPr>
          <p:nvPr>
            <p:ph type="dt" sz="half" idx="10"/>
          </p:nvPr>
        </p:nvSpPr>
        <p:spPr/>
        <p:txBody>
          <a:bodyPr/>
          <a:lstStyle/>
          <a:p>
            <a:fld id="{1E552179-7405-4308-9A2B-984D93B9FEA4}" type="datetimeFigureOut">
              <a:rPr lang="en-US" smtClean="0"/>
              <a:t>9/12/2023</a:t>
            </a:fld>
            <a:endParaRPr lang="en-US"/>
          </a:p>
        </p:txBody>
      </p:sp>
      <p:sp>
        <p:nvSpPr>
          <p:cNvPr id="5" name="Footer Placeholder 4">
            <a:extLst>
              <a:ext uri="{FF2B5EF4-FFF2-40B4-BE49-F238E27FC236}">
                <a16:creationId xmlns:a16="http://schemas.microsoft.com/office/drawing/2014/main" id="{1C99F275-67D1-49CC-5DA9-80E7F6A12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685BA-09F5-BCFF-F808-CE01C4809D03}"/>
              </a:ext>
            </a:extLst>
          </p:cNvPr>
          <p:cNvSpPr>
            <a:spLocks noGrp="1"/>
          </p:cNvSpPr>
          <p:nvPr>
            <p:ph type="sldNum" sz="quarter" idx="12"/>
          </p:nvPr>
        </p:nvSpPr>
        <p:spPr/>
        <p:txBody>
          <a:bodyPr/>
          <a:lstStyle/>
          <a:p>
            <a:fld id="{AB00487F-17A4-4AB6-9F32-856724132EF2}" type="slidenum">
              <a:rPr lang="en-US" smtClean="0"/>
              <a:t>‹#›</a:t>
            </a:fld>
            <a:endParaRPr lang="en-US"/>
          </a:p>
        </p:txBody>
      </p:sp>
    </p:spTree>
    <p:extLst>
      <p:ext uri="{BB962C8B-B14F-4D97-AF65-F5344CB8AC3E}">
        <p14:creationId xmlns:p14="http://schemas.microsoft.com/office/powerpoint/2010/main" val="171403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E918-F090-6386-8029-42F64C5E6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101780-ADB3-CBCE-2CF3-39DE59793F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3383E-65F7-9047-B717-337068D70474}"/>
              </a:ext>
            </a:extLst>
          </p:cNvPr>
          <p:cNvSpPr>
            <a:spLocks noGrp="1"/>
          </p:cNvSpPr>
          <p:nvPr>
            <p:ph type="dt" sz="half" idx="10"/>
          </p:nvPr>
        </p:nvSpPr>
        <p:spPr/>
        <p:txBody>
          <a:bodyPr/>
          <a:lstStyle/>
          <a:p>
            <a:fld id="{1E552179-7405-4308-9A2B-984D93B9FEA4}" type="datetimeFigureOut">
              <a:rPr lang="en-US" smtClean="0"/>
              <a:t>9/12/2023</a:t>
            </a:fld>
            <a:endParaRPr lang="en-US"/>
          </a:p>
        </p:txBody>
      </p:sp>
      <p:sp>
        <p:nvSpPr>
          <p:cNvPr id="5" name="Footer Placeholder 4">
            <a:extLst>
              <a:ext uri="{FF2B5EF4-FFF2-40B4-BE49-F238E27FC236}">
                <a16:creationId xmlns:a16="http://schemas.microsoft.com/office/drawing/2014/main" id="{7E7D8442-9673-DF7B-A57E-A2184E5C1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566A0-E4B3-D4E1-A7D7-87D5F9F80372}"/>
              </a:ext>
            </a:extLst>
          </p:cNvPr>
          <p:cNvSpPr>
            <a:spLocks noGrp="1"/>
          </p:cNvSpPr>
          <p:nvPr>
            <p:ph type="sldNum" sz="quarter" idx="12"/>
          </p:nvPr>
        </p:nvSpPr>
        <p:spPr/>
        <p:txBody>
          <a:bodyPr/>
          <a:lstStyle/>
          <a:p>
            <a:fld id="{AB00487F-17A4-4AB6-9F32-856724132EF2}" type="slidenum">
              <a:rPr lang="en-US" smtClean="0"/>
              <a:t>‹#›</a:t>
            </a:fld>
            <a:endParaRPr lang="en-US"/>
          </a:p>
        </p:txBody>
      </p:sp>
    </p:spTree>
    <p:extLst>
      <p:ext uri="{BB962C8B-B14F-4D97-AF65-F5344CB8AC3E}">
        <p14:creationId xmlns:p14="http://schemas.microsoft.com/office/powerpoint/2010/main" val="237502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0F84-64DA-7A77-C72B-7ED6CDD589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DCA0B9-9573-BDA8-81CC-CE0B63B97B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65BF9B-DB6D-7A16-023D-4E77D8B24FC2}"/>
              </a:ext>
            </a:extLst>
          </p:cNvPr>
          <p:cNvSpPr>
            <a:spLocks noGrp="1"/>
          </p:cNvSpPr>
          <p:nvPr>
            <p:ph type="dt" sz="half" idx="10"/>
          </p:nvPr>
        </p:nvSpPr>
        <p:spPr/>
        <p:txBody>
          <a:bodyPr/>
          <a:lstStyle/>
          <a:p>
            <a:fld id="{1E552179-7405-4308-9A2B-984D93B9FEA4}" type="datetimeFigureOut">
              <a:rPr lang="en-US" smtClean="0"/>
              <a:t>9/12/2023</a:t>
            </a:fld>
            <a:endParaRPr lang="en-US"/>
          </a:p>
        </p:txBody>
      </p:sp>
      <p:sp>
        <p:nvSpPr>
          <p:cNvPr id="5" name="Footer Placeholder 4">
            <a:extLst>
              <a:ext uri="{FF2B5EF4-FFF2-40B4-BE49-F238E27FC236}">
                <a16:creationId xmlns:a16="http://schemas.microsoft.com/office/drawing/2014/main" id="{E51642E5-74FC-9322-4205-E159EBC39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9865D-20B3-886E-E3DE-7CD8AAFC779F}"/>
              </a:ext>
            </a:extLst>
          </p:cNvPr>
          <p:cNvSpPr>
            <a:spLocks noGrp="1"/>
          </p:cNvSpPr>
          <p:nvPr>
            <p:ph type="sldNum" sz="quarter" idx="12"/>
          </p:nvPr>
        </p:nvSpPr>
        <p:spPr/>
        <p:txBody>
          <a:bodyPr/>
          <a:lstStyle/>
          <a:p>
            <a:fld id="{AB00487F-17A4-4AB6-9F32-856724132EF2}" type="slidenum">
              <a:rPr lang="en-US" smtClean="0"/>
              <a:t>‹#›</a:t>
            </a:fld>
            <a:endParaRPr lang="en-US"/>
          </a:p>
        </p:txBody>
      </p:sp>
    </p:spTree>
    <p:extLst>
      <p:ext uri="{BB962C8B-B14F-4D97-AF65-F5344CB8AC3E}">
        <p14:creationId xmlns:p14="http://schemas.microsoft.com/office/powerpoint/2010/main" val="406252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CEDB-5CDE-E1E0-8ED4-9A04D6160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5FCD0D-29CD-8E29-6E18-4EAC67E0FE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40DEDD-02AE-BDC6-DF56-430DFB161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03F48D-FCA7-50DF-BE7E-CC5EBBD98079}"/>
              </a:ext>
            </a:extLst>
          </p:cNvPr>
          <p:cNvSpPr>
            <a:spLocks noGrp="1"/>
          </p:cNvSpPr>
          <p:nvPr>
            <p:ph type="dt" sz="half" idx="10"/>
          </p:nvPr>
        </p:nvSpPr>
        <p:spPr/>
        <p:txBody>
          <a:bodyPr/>
          <a:lstStyle/>
          <a:p>
            <a:fld id="{1E552179-7405-4308-9A2B-984D93B9FEA4}" type="datetimeFigureOut">
              <a:rPr lang="en-US" smtClean="0"/>
              <a:t>9/12/2023</a:t>
            </a:fld>
            <a:endParaRPr lang="en-US"/>
          </a:p>
        </p:txBody>
      </p:sp>
      <p:sp>
        <p:nvSpPr>
          <p:cNvPr id="6" name="Footer Placeholder 5">
            <a:extLst>
              <a:ext uri="{FF2B5EF4-FFF2-40B4-BE49-F238E27FC236}">
                <a16:creationId xmlns:a16="http://schemas.microsoft.com/office/drawing/2014/main" id="{02F58851-AE7E-06AA-3640-82B8C5C00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4AED2-C496-F38C-04A2-D4E59100706C}"/>
              </a:ext>
            </a:extLst>
          </p:cNvPr>
          <p:cNvSpPr>
            <a:spLocks noGrp="1"/>
          </p:cNvSpPr>
          <p:nvPr>
            <p:ph type="sldNum" sz="quarter" idx="12"/>
          </p:nvPr>
        </p:nvSpPr>
        <p:spPr/>
        <p:txBody>
          <a:bodyPr/>
          <a:lstStyle/>
          <a:p>
            <a:fld id="{AB00487F-17A4-4AB6-9F32-856724132EF2}" type="slidenum">
              <a:rPr lang="en-US" smtClean="0"/>
              <a:t>‹#›</a:t>
            </a:fld>
            <a:endParaRPr lang="en-US"/>
          </a:p>
        </p:txBody>
      </p:sp>
    </p:spTree>
    <p:extLst>
      <p:ext uri="{BB962C8B-B14F-4D97-AF65-F5344CB8AC3E}">
        <p14:creationId xmlns:p14="http://schemas.microsoft.com/office/powerpoint/2010/main" val="385155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DD82-5516-A9EE-3D93-8711E804C4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6B4C57-347B-DBAA-370E-8FE41A617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EEDBD-0CDD-0A3C-DBD2-995CA4987B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AC6E65-0D29-696E-C358-DDB0DB6BE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C62E7-A76E-5861-118A-79CD8D2A6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2E649C-6870-0D86-EF6F-6A9B5102276E}"/>
              </a:ext>
            </a:extLst>
          </p:cNvPr>
          <p:cNvSpPr>
            <a:spLocks noGrp="1"/>
          </p:cNvSpPr>
          <p:nvPr>
            <p:ph type="dt" sz="half" idx="10"/>
          </p:nvPr>
        </p:nvSpPr>
        <p:spPr/>
        <p:txBody>
          <a:bodyPr/>
          <a:lstStyle/>
          <a:p>
            <a:fld id="{1E552179-7405-4308-9A2B-984D93B9FEA4}" type="datetimeFigureOut">
              <a:rPr lang="en-US" smtClean="0"/>
              <a:t>9/12/2023</a:t>
            </a:fld>
            <a:endParaRPr lang="en-US"/>
          </a:p>
        </p:txBody>
      </p:sp>
      <p:sp>
        <p:nvSpPr>
          <p:cNvPr id="8" name="Footer Placeholder 7">
            <a:extLst>
              <a:ext uri="{FF2B5EF4-FFF2-40B4-BE49-F238E27FC236}">
                <a16:creationId xmlns:a16="http://schemas.microsoft.com/office/drawing/2014/main" id="{AE7ED5E5-D08C-0D6B-505A-DD1D402A26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7DA67C-1514-70C0-68A1-335A724B1936}"/>
              </a:ext>
            </a:extLst>
          </p:cNvPr>
          <p:cNvSpPr>
            <a:spLocks noGrp="1"/>
          </p:cNvSpPr>
          <p:nvPr>
            <p:ph type="sldNum" sz="quarter" idx="12"/>
          </p:nvPr>
        </p:nvSpPr>
        <p:spPr/>
        <p:txBody>
          <a:bodyPr/>
          <a:lstStyle/>
          <a:p>
            <a:fld id="{AB00487F-17A4-4AB6-9F32-856724132EF2}" type="slidenum">
              <a:rPr lang="en-US" smtClean="0"/>
              <a:t>‹#›</a:t>
            </a:fld>
            <a:endParaRPr lang="en-US"/>
          </a:p>
        </p:txBody>
      </p:sp>
    </p:spTree>
    <p:extLst>
      <p:ext uri="{BB962C8B-B14F-4D97-AF65-F5344CB8AC3E}">
        <p14:creationId xmlns:p14="http://schemas.microsoft.com/office/powerpoint/2010/main" val="138751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7D76-660C-8207-1A3E-D2E62CD7D2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DEA7C1-954D-5585-072D-2B28A3262900}"/>
              </a:ext>
            </a:extLst>
          </p:cNvPr>
          <p:cNvSpPr>
            <a:spLocks noGrp="1"/>
          </p:cNvSpPr>
          <p:nvPr>
            <p:ph type="dt" sz="half" idx="10"/>
          </p:nvPr>
        </p:nvSpPr>
        <p:spPr/>
        <p:txBody>
          <a:bodyPr/>
          <a:lstStyle/>
          <a:p>
            <a:fld id="{1E552179-7405-4308-9A2B-984D93B9FEA4}" type="datetimeFigureOut">
              <a:rPr lang="en-US" smtClean="0"/>
              <a:t>9/12/2023</a:t>
            </a:fld>
            <a:endParaRPr lang="en-US"/>
          </a:p>
        </p:txBody>
      </p:sp>
      <p:sp>
        <p:nvSpPr>
          <p:cNvPr id="4" name="Footer Placeholder 3">
            <a:extLst>
              <a:ext uri="{FF2B5EF4-FFF2-40B4-BE49-F238E27FC236}">
                <a16:creationId xmlns:a16="http://schemas.microsoft.com/office/drawing/2014/main" id="{436D1A54-FF41-7B2E-1AF6-50C44347DF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087D28-B1D8-F2ED-D9AC-74BD547A6D6A}"/>
              </a:ext>
            </a:extLst>
          </p:cNvPr>
          <p:cNvSpPr>
            <a:spLocks noGrp="1"/>
          </p:cNvSpPr>
          <p:nvPr>
            <p:ph type="sldNum" sz="quarter" idx="12"/>
          </p:nvPr>
        </p:nvSpPr>
        <p:spPr/>
        <p:txBody>
          <a:bodyPr/>
          <a:lstStyle/>
          <a:p>
            <a:fld id="{AB00487F-17A4-4AB6-9F32-856724132EF2}" type="slidenum">
              <a:rPr lang="en-US" smtClean="0"/>
              <a:t>‹#›</a:t>
            </a:fld>
            <a:endParaRPr lang="en-US"/>
          </a:p>
        </p:txBody>
      </p:sp>
    </p:spTree>
    <p:extLst>
      <p:ext uri="{BB962C8B-B14F-4D97-AF65-F5344CB8AC3E}">
        <p14:creationId xmlns:p14="http://schemas.microsoft.com/office/powerpoint/2010/main" val="1227932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6D04E-50E8-A175-23A4-63BD2561B782}"/>
              </a:ext>
            </a:extLst>
          </p:cNvPr>
          <p:cNvSpPr>
            <a:spLocks noGrp="1"/>
          </p:cNvSpPr>
          <p:nvPr>
            <p:ph type="dt" sz="half" idx="10"/>
          </p:nvPr>
        </p:nvSpPr>
        <p:spPr/>
        <p:txBody>
          <a:bodyPr/>
          <a:lstStyle/>
          <a:p>
            <a:fld id="{1E552179-7405-4308-9A2B-984D93B9FEA4}" type="datetimeFigureOut">
              <a:rPr lang="en-US" smtClean="0"/>
              <a:t>9/12/2023</a:t>
            </a:fld>
            <a:endParaRPr lang="en-US"/>
          </a:p>
        </p:txBody>
      </p:sp>
      <p:sp>
        <p:nvSpPr>
          <p:cNvPr id="3" name="Footer Placeholder 2">
            <a:extLst>
              <a:ext uri="{FF2B5EF4-FFF2-40B4-BE49-F238E27FC236}">
                <a16:creationId xmlns:a16="http://schemas.microsoft.com/office/drawing/2014/main" id="{0C1CB3CA-E7DE-FB4D-4CE3-FCC29ECF46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D0CD70-15C6-DED3-CFE6-9212AB06DBB3}"/>
              </a:ext>
            </a:extLst>
          </p:cNvPr>
          <p:cNvSpPr>
            <a:spLocks noGrp="1"/>
          </p:cNvSpPr>
          <p:nvPr>
            <p:ph type="sldNum" sz="quarter" idx="12"/>
          </p:nvPr>
        </p:nvSpPr>
        <p:spPr/>
        <p:txBody>
          <a:bodyPr/>
          <a:lstStyle/>
          <a:p>
            <a:fld id="{AB00487F-17A4-4AB6-9F32-856724132EF2}" type="slidenum">
              <a:rPr lang="en-US" smtClean="0"/>
              <a:t>‹#›</a:t>
            </a:fld>
            <a:endParaRPr lang="en-US"/>
          </a:p>
        </p:txBody>
      </p:sp>
    </p:spTree>
    <p:extLst>
      <p:ext uri="{BB962C8B-B14F-4D97-AF65-F5344CB8AC3E}">
        <p14:creationId xmlns:p14="http://schemas.microsoft.com/office/powerpoint/2010/main" val="1257597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528D-68F4-E403-FE83-F1E527CC7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3CB00D-62F3-03AC-F77C-D3E6DB42C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AA405C-9D0C-AF6C-7AF7-ABE97E6D7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221AE-C46B-23AD-0EE9-7604AC52FCAF}"/>
              </a:ext>
            </a:extLst>
          </p:cNvPr>
          <p:cNvSpPr>
            <a:spLocks noGrp="1"/>
          </p:cNvSpPr>
          <p:nvPr>
            <p:ph type="dt" sz="half" idx="10"/>
          </p:nvPr>
        </p:nvSpPr>
        <p:spPr/>
        <p:txBody>
          <a:bodyPr/>
          <a:lstStyle/>
          <a:p>
            <a:fld id="{1E552179-7405-4308-9A2B-984D93B9FEA4}" type="datetimeFigureOut">
              <a:rPr lang="en-US" smtClean="0"/>
              <a:t>9/12/2023</a:t>
            </a:fld>
            <a:endParaRPr lang="en-US"/>
          </a:p>
        </p:txBody>
      </p:sp>
      <p:sp>
        <p:nvSpPr>
          <p:cNvPr id="6" name="Footer Placeholder 5">
            <a:extLst>
              <a:ext uri="{FF2B5EF4-FFF2-40B4-BE49-F238E27FC236}">
                <a16:creationId xmlns:a16="http://schemas.microsoft.com/office/drawing/2014/main" id="{EB3EE81A-27E6-7E05-4850-7BD1F095C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F86DB-4C11-B4DA-0591-FBBFC81BC369}"/>
              </a:ext>
            </a:extLst>
          </p:cNvPr>
          <p:cNvSpPr>
            <a:spLocks noGrp="1"/>
          </p:cNvSpPr>
          <p:nvPr>
            <p:ph type="sldNum" sz="quarter" idx="12"/>
          </p:nvPr>
        </p:nvSpPr>
        <p:spPr/>
        <p:txBody>
          <a:bodyPr/>
          <a:lstStyle/>
          <a:p>
            <a:fld id="{AB00487F-17A4-4AB6-9F32-856724132EF2}" type="slidenum">
              <a:rPr lang="en-US" smtClean="0"/>
              <a:t>‹#›</a:t>
            </a:fld>
            <a:endParaRPr lang="en-US"/>
          </a:p>
        </p:txBody>
      </p:sp>
    </p:spTree>
    <p:extLst>
      <p:ext uri="{BB962C8B-B14F-4D97-AF65-F5344CB8AC3E}">
        <p14:creationId xmlns:p14="http://schemas.microsoft.com/office/powerpoint/2010/main" val="410207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3BDF-33C3-5715-109D-536D69C96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6EB32A-82EE-14E4-CEAF-2C9D51081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CA4B6C-03CF-EB82-C256-41EBD129F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C7A34-CF7A-192C-DD6D-82EA76FBE63A}"/>
              </a:ext>
            </a:extLst>
          </p:cNvPr>
          <p:cNvSpPr>
            <a:spLocks noGrp="1"/>
          </p:cNvSpPr>
          <p:nvPr>
            <p:ph type="dt" sz="half" idx="10"/>
          </p:nvPr>
        </p:nvSpPr>
        <p:spPr/>
        <p:txBody>
          <a:bodyPr/>
          <a:lstStyle/>
          <a:p>
            <a:fld id="{1E552179-7405-4308-9A2B-984D93B9FEA4}" type="datetimeFigureOut">
              <a:rPr lang="en-US" smtClean="0"/>
              <a:t>9/12/2023</a:t>
            </a:fld>
            <a:endParaRPr lang="en-US"/>
          </a:p>
        </p:txBody>
      </p:sp>
      <p:sp>
        <p:nvSpPr>
          <p:cNvPr id="6" name="Footer Placeholder 5">
            <a:extLst>
              <a:ext uri="{FF2B5EF4-FFF2-40B4-BE49-F238E27FC236}">
                <a16:creationId xmlns:a16="http://schemas.microsoft.com/office/drawing/2014/main" id="{638EE2D8-815D-7DBA-8116-0D4785199C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25C4E-A7C3-8A52-5595-60086D62B52D}"/>
              </a:ext>
            </a:extLst>
          </p:cNvPr>
          <p:cNvSpPr>
            <a:spLocks noGrp="1"/>
          </p:cNvSpPr>
          <p:nvPr>
            <p:ph type="sldNum" sz="quarter" idx="12"/>
          </p:nvPr>
        </p:nvSpPr>
        <p:spPr/>
        <p:txBody>
          <a:bodyPr/>
          <a:lstStyle/>
          <a:p>
            <a:fld id="{AB00487F-17A4-4AB6-9F32-856724132EF2}" type="slidenum">
              <a:rPr lang="en-US" smtClean="0"/>
              <a:t>‹#›</a:t>
            </a:fld>
            <a:endParaRPr lang="en-US"/>
          </a:p>
        </p:txBody>
      </p:sp>
    </p:spTree>
    <p:extLst>
      <p:ext uri="{BB962C8B-B14F-4D97-AF65-F5344CB8AC3E}">
        <p14:creationId xmlns:p14="http://schemas.microsoft.com/office/powerpoint/2010/main" val="2009160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5625A-347E-299F-D60D-9564FA53B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21A67C-2BAD-47F6-E0E0-7E4CD73A7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AA4ED-5876-5C3D-1DDE-367D9700B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52179-7405-4308-9A2B-984D93B9FEA4}" type="datetimeFigureOut">
              <a:rPr lang="en-US" smtClean="0"/>
              <a:t>9/12/2023</a:t>
            </a:fld>
            <a:endParaRPr lang="en-US"/>
          </a:p>
        </p:txBody>
      </p:sp>
      <p:sp>
        <p:nvSpPr>
          <p:cNvPr id="5" name="Footer Placeholder 4">
            <a:extLst>
              <a:ext uri="{FF2B5EF4-FFF2-40B4-BE49-F238E27FC236}">
                <a16:creationId xmlns:a16="http://schemas.microsoft.com/office/drawing/2014/main" id="{A216AA7C-E146-530A-6DA8-48DB063ED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78F39D-BE9F-24D1-2B18-028A47A0A0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0487F-17A4-4AB6-9F32-856724132EF2}" type="slidenum">
              <a:rPr lang="en-US" smtClean="0"/>
              <a:t>‹#›</a:t>
            </a:fld>
            <a:endParaRPr lang="en-US"/>
          </a:p>
        </p:txBody>
      </p:sp>
    </p:spTree>
    <p:extLst>
      <p:ext uri="{BB962C8B-B14F-4D97-AF65-F5344CB8AC3E}">
        <p14:creationId xmlns:p14="http://schemas.microsoft.com/office/powerpoint/2010/main" val="1576025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2D20-E327-73C7-1353-BE2F3DCFC6E7}"/>
              </a:ext>
            </a:extLst>
          </p:cNvPr>
          <p:cNvSpPr>
            <a:spLocks noGrp="1"/>
          </p:cNvSpPr>
          <p:nvPr>
            <p:ph type="ctrTitle"/>
          </p:nvPr>
        </p:nvSpPr>
        <p:spPr/>
        <p:txBody>
          <a:bodyPr/>
          <a:lstStyle/>
          <a:p>
            <a:r>
              <a:rPr lang="en-US" dirty="0"/>
              <a:t>Instruction Format</a:t>
            </a:r>
          </a:p>
        </p:txBody>
      </p:sp>
      <p:sp>
        <p:nvSpPr>
          <p:cNvPr id="3" name="Subtitle 2">
            <a:extLst>
              <a:ext uri="{FF2B5EF4-FFF2-40B4-BE49-F238E27FC236}">
                <a16:creationId xmlns:a16="http://schemas.microsoft.com/office/drawing/2014/main" id="{C85F0C0C-34EA-D58D-09A3-C0B5076D5C8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5758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06B2D-9878-0688-930B-C8865B7F58F8}"/>
              </a:ext>
            </a:extLst>
          </p:cNvPr>
          <p:cNvSpPr>
            <a:spLocks noGrp="1"/>
          </p:cNvSpPr>
          <p:nvPr>
            <p:ph type="title"/>
          </p:nvPr>
        </p:nvSpPr>
        <p:spPr>
          <a:xfrm>
            <a:off x="640080" y="325369"/>
            <a:ext cx="4368602" cy="1956841"/>
          </a:xfrm>
        </p:spPr>
        <p:txBody>
          <a:bodyPr anchor="b">
            <a:normAutofit/>
          </a:bodyPr>
          <a:lstStyle/>
          <a:p>
            <a:endParaRPr lang="en-US"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3A7B58-FFB5-2A80-CBAB-86B465E56826}"/>
              </a:ext>
            </a:extLst>
          </p:cNvPr>
          <p:cNvSpPr>
            <a:spLocks noGrp="1"/>
          </p:cNvSpPr>
          <p:nvPr>
            <p:ph idx="1"/>
          </p:nvPr>
        </p:nvSpPr>
        <p:spPr>
          <a:xfrm>
            <a:off x="640080" y="2872899"/>
            <a:ext cx="4243589" cy="3320668"/>
          </a:xfrm>
        </p:spPr>
        <p:txBody>
          <a:bodyPr>
            <a:normAutofit/>
          </a:bodyPr>
          <a:lstStyle/>
          <a:p>
            <a:r>
              <a:rPr lang="en-US" sz="2200" dirty="0"/>
              <a:t>The MOV instruction moves or transfers the operands to and from memory and processor registers.</a:t>
            </a:r>
          </a:p>
          <a:p>
            <a:r>
              <a:rPr lang="en-US" sz="2200" dirty="0"/>
              <a:t>The first symbol listed in an instruction is assumed to be both a source and the destination where the result of the operation is transferred.</a:t>
            </a:r>
          </a:p>
        </p:txBody>
      </p:sp>
      <p:pic>
        <p:nvPicPr>
          <p:cNvPr id="5" name="Picture 4" descr="Metal tic-tac-toe game pieces">
            <a:extLst>
              <a:ext uri="{FF2B5EF4-FFF2-40B4-BE49-F238E27FC236}">
                <a16:creationId xmlns:a16="http://schemas.microsoft.com/office/drawing/2014/main" id="{8C053E06-73D9-8E50-7BDE-FD6496AA3139}"/>
              </a:ext>
            </a:extLst>
          </p:cNvPr>
          <p:cNvPicPr>
            <a:picLocks noChangeAspect="1"/>
          </p:cNvPicPr>
          <p:nvPr/>
        </p:nvPicPr>
        <p:blipFill rotWithShape="1">
          <a:blip r:embed="rId2"/>
          <a:srcRect l="5618" r="1915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5992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3C909-4259-CDE9-F6DB-38E8A3D5FB44}"/>
              </a:ext>
            </a:extLst>
          </p:cNvPr>
          <p:cNvSpPr>
            <a:spLocks noGrp="1"/>
          </p:cNvSpPr>
          <p:nvPr>
            <p:ph type="title"/>
          </p:nvPr>
        </p:nvSpPr>
        <p:spPr>
          <a:xfrm>
            <a:off x="640080" y="325369"/>
            <a:ext cx="4368602" cy="1956841"/>
          </a:xfrm>
        </p:spPr>
        <p:txBody>
          <a:bodyPr anchor="b">
            <a:normAutofit/>
          </a:bodyPr>
          <a:lstStyle/>
          <a:p>
            <a:r>
              <a:rPr lang="en-US" sz="5400"/>
              <a:t>One-Address Instructions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AA0366-1DF0-B785-9556-DE1F6CBC74BA}"/>
              </a:ext>
            </a:extLst>
          </p:cNvPr>
          <p:cNvSpPr>
            <a:spLocks noGrp="1"/>
          </p:cNvSpPr>
          <p:nvPr>
            <p:ph idx="1"/>
          </p:nvPr>
        </p:nvSpPr>
        <p:spPr>
          <a:xfrm>
            <a:off x="640080" y="2872899"/>
            <a:ext cx="4243589" cy="3320668"/>
          </a:xfrm>
        </p:spPr>
        <p:txBody>
          <a:bodyPr>
            <a:normAutofit/>
          </a:bodyPr>
          <a:lstStyle/>
          <a:p>
            <a:r>
              <a:rPr lang="en-US" sz="1900"/>
              <a:t>One-address instructions use an implied accumulator (AC) register for all data manipulation.</a:t>
            </a:r>
          </a:p>
          <a:p>
            <a:r>
              <a:rPr lang="en-US" sz="1900"/>
              <a:t>For multiplication and division there is a need for a second register. However, here we will neglect the second register and assume that the AC contains the result of all operations.</a:t>
            </a:r>
          </a:p>
          <a:p>
            <a:r>
              <a:rPr lang="en-US" sz="1900"/>
              <a:t>The program to evaluate</a:t>
            </a:r>
          </a:p>
          <a:p>
            <a:r>
              <a:rPr lang="en-US" sz="1900"/>
              <a:t>X = (A + B) • (C + D) is</a:t>
            </a:r>
          </a:p>
        </p:txBody>
      </p:sp>
      <p:pic>
        <p:nvPicPr>
          <p:cNvPr id="5" name="Picture 4" descr="Close-up of a calculator keypad">
            <a:extLst>
              <a:ext uri="{FF2B5EF4-FFF2-40B4-BE49-F238E27FC236}">
                <a16:creationId xmlns:a16="http://schemas.microsoft.com/office/drawing/2014/main" id="{69E02366-0051-B059-0EE6-0B961F02EA38}"/>
              </a:ext>
            </a:extLst>
          </p:cNvPr>
          <p:cNvPicPr>
            <a:picLocks noChangeAspect="1"/>
          </p:cNvPicPr>
          <p:nvPr/>
        </p:nvPicPr>
        <p:blipFill rotWithShape="1">
          <a:blip r:embed="rId2"/>
          <a:srcRect l="13457" r="2009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3837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97BC7-5679-B971-9419-4ACE99355B84}"/>
              </a:ext>
            </a:extLst>
          </p:cNvPr>
          <p:cNvSpPr>
            <a:spLocks noGrp="1"/>
          </p:cNvSpPr>
          <p:nvPr>
            <p:ph type="title"/>
          </p:nvPr>
        </p:nvSpPr>
        <p:spPr>
          <a:xfrm>
            <a:off x="793662" y="386930"/>
            <a:ext cx="10066122" cy="1298448"/>
          </a:xfrm>
        </p:spPr>
        <p:txBody>
          <a:bodyPr anchor="b">
            <a:normAutofit/>
          </a:bodyPr>
          <a:lstStyle/>
          <a:p>
            <a:endParaRPr lang="en-US" sz="4800"/>
          </a:p>
        </p:txBody>
      </p:sp>
      <p:sp>
        <p:nvSpPr>
          <p:cNvPr id="21"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8">
            <a:extLst>
              <a:ext uri="{FF2B5EF4-FFF2-40B4-BE49-F238E27FC236}">
                <a16:creationId xmlns:a16="http://schemas.microsoft.com/office/drawing/2014/main" id="{21CC861A-1FBF-E534-C5A6-A0863444DF1B}"/>
              </a:ext>
            </a:extLst>
          </p:cNvPr>
          <p:cNvSpPr>
            <a:spLocks noGrp="1"/>
          </p:cNvSpPr>
          <p:nvPr>
            <p:ph idx="1"/>
          </p:nvPr>
        </p:nvSpPr>
        <p:spPr>
          <a:xfrm>
            <a:off x="793661" y="2599509"/>
            <a:ext cx="4530898" cy="3639450"/>
          </a:xfrm>
        </p:spPr>
        <p:txBody>
          <a:bodyPr anchor="ctr">
            <a:normAutofit/>
          </a:bodyPr>
          <a:lstStyle/>
          <a:p>
            <a:endParaRPr lang="en-US" sz="2000"/>
          </a:p>
        </p:txBody>
      </p:sp>
      <p:pic>
        <p:nvPicPr>
          <p:cNvPr id="5" name="Content Placeholder 4" descr="A group of black letters&#10;&#10;Description automatically generated">
            <a:extLst>
              <a:ext uri="{FF2B5EF4-FFF2-40B4-BE49-F238E27FC236}">
                <a16:creationId xmlns:a16="http://schemas.microsoft.com/office/drawing/2014/main" id="{8AA59CDD-A332-FEA0-9092-E6CE6DB76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532" y="3085656"/>
            <a:ext cx="5150277" cy="2511441"/>
          </a:xfrm>
          <a:prstGeom prst="rect">
            <a:avLst/>
          </a:prstGeom>
        </p:spPr>
      </p:pic>
      <p:sp>
        <p:nvSpPr>
          <p:cNvPr id="24"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5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1F82E-3880-A226-E190-B888A3C8AEEC}"/>
              </a:ext>
            </a:extLst>
          </p:cNvPr>
          <p:cNvSpPr>
            <a:spLocks noGrp="1"/>
          </p:cNvSpPr>
          <p:nvPr>
            <p:ph type="title"/>
          </p:nvPr>
        </p:nvSpPr>
        <p:spPr>
          <a:xfrm>
            <a:off x="1043631" y="809898"/>
            <a:ext cx="9942716" cy="1554480"/>
          </a:xfrm>
        </p:spPr>
        <p:txBody>
          <a:bodyPr anchor="ctr">
            <a:normAutofit/>
          </a:bodyPr>
          <a:lstStyle/>
          <a:p>
            <a:endParaRPr lang="en-US" sz="4800"/>
          </a:p>
        </p:txBody>
      </p:sp>
      <p:sp>
        <p:nvSpPr>
          <p:cNvPr id="3" name="Content Placeholder 2">
            <a:extLst>
              <a:ext uri="{FF2B5EF4-FFF2-40B4-BE49-F238E27FC236}">
                <a16:creationId xmlns:a16="http://schemas.microsoft.com/office/drawing/2014/main" id="{AD3D8AC3-AA96-07CC-3CB5-ABD3EC4D8FA2}"/>
              </a:ext>
            </a:extLst>
          </p:cNvPr>
          <p:cNvSpPr>
            <a:spLocks noGrp="1"/>
          </p:cNvSpPr>
          <p:nvPr>
            <p:ph idx="1"/>
          </p:nvPr>
        </p:nvSpPr>
        <p:spPr>
          <a:xfrm>
            <a:off x="1045028" y="3017522"/>
            <a:ext cx="9941319" cy="3124658"/>
          </a:xfrm>
        </p:spPr>
        <p:txBody>
          <a:bodyPr anchor="ctr">
            <a:normAutofit/>
          </a:bodyPr>
          <a:lstStyle/>
          <a:p>
            <a:r>
              <a:rPr lang="en-US" sz="2400"/>
              <a:t>All operations are done between the AC register and a memory operand. T is the address of a temporary memory location required for storing the intermediate result.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09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EDA62-A7D7-2EE3-75DB-DFD36BE2BF11}"/>
              </a:ext>
            </a:extLst>
          </p:cNvPr>
          <p:cNvSpPr>
            <a:spLocks noGrp="1"/>
          </p:cNvSpPr>
          <p:nvPr>
            <p:ph type="title"/>
          </p:nvPr>
        </p:nvSpPr>
        <p:spPr>
          <a:xfrm>
            <a:off x="1043631" y="809898"/>
            <a:ext cx="9942716" cy="1554480"/>
          </a:xfrm>
        </p:spPr>
        <p:txBody>
          <a:bodyPr anchor="ctr">
            <a:normAutofit/>
          </a:bodyPr>
          <a:lstStyle/>
          <a:p>
            <a:r>
              <a:rPr lang="en-US" sz="4800"/>
              <a:t>Zero-Address Instructions</a:t>
            </a:r>
          </a:p>
        </p:txBody>
      </p:sp>
      <p:sp>
        <p:nvSpPr>
          <p:cNvPr id="3" name="Content Placeholder 2">
            <a:extLst>
              <a:ext uri="{FF2B5EF4-FFF2-40B4-BE49-F238E27FC236}">
                <a16:creationId xmlns:a16="http://schemas.microsoft.com/office/drawing/2014/main" id="{677079F2-DC0E-3D96-9F88-4FE2E642BCCA}"/>
              </a:ext>
            </a:extLst>
          </p:cNvPr>
          <p:cNvSpPr>
            <a:spLocks noGrp="1"/>
          </p:cNvSpPr>
          <p:nvPr>
            <p:ph idx="1"/>
          </p:nvPr>
        </p:nvSpPr>
        <p:spPr>
          <a:xfrm>
            <a:off x="1045028" y="3017522"/>
            <a:ext cx="9941319" cy="3124658"/>
          </a:xfrm>
        </p:spPr>
        <p:txBody>
          <a:bodyPr anchor="ctr">
            <a:normAutofit/>
          </a:bodyPr>
          <a:lstStyle/>
          <a:p>
            <a:r>
              <a:rPr lang="en-US" sz="2400"/>
              <a:t>A stack-organized computer does not use an address field for the instructions ADD and MUL.</a:t>
            </a:r>
          </a:p>
          <a:p>
            <a:r>
              <a:rPr lang="en-US" sz="2400"/>
              <a:t>The PUSH and POP instructions, however, need an address field to specify the operand that communicates with the stack.</a:t>
            </a:r>
          </a:p>
          <a:p>
            <a:r>
              <a:rPr lang="en-US" sz="2400"/>
              <a:t>The following program shows how X = (A + B) • (C + D) will be written for a stack organized computer.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36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black text with white text">
            <a:extLst>
              <a:ext uri="{FF2B5EF4-FFF2-40B4-BE49-F238E27FC236}">
                <a16:creationId xmlns:a16="http://schemas.microsoft.com/office/drawing/2014/main" id="{BEA34423-3049-62B5-4F37-D66C7EA93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278" y="1286934"/>
            <a:ext cx="8645446" cy="4105949"/>
          </a:xfrm>
          <a:prstGeom prst="rect">
            <a:avLst/>
          </a:prstGeom>
        </p:spPr>
      </p:pic>
    </p:spTree>
    <p:extLst>
      <p:ext uri="{BB962C8B-B14F-4D97-AF65-F5344CB8AC3E}">
        <p14:creationId xmlns:p14="http://schemas.microsoft.com/office/powerpoint/2010/main" val="40196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D621-7E61-6CD0-A634-09CD086DBD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7ED674-0A05-06D2-F1F7-2F9FFCCB47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406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AEF6-2B52-D9E8-2480-44E9DCC3C2D1}"/>
              </a:ext>
            </a:extLst>
          </p:cNvPr>
          <p:cNvSpPr>
            <a:spLocks noGrp="1"/>
          </p:cNvSpPr>
          <p:nvPr>
            <p:ph type="title"/>
          </p:nvPr>
        </p:nvSpPr>
        <p:spPr/>
        <p:txBody>
          <a:bodyPr/>
          <a:lstStyle/>
          <a:p>
            <a:r>
              <a:rPr lang="en-US" dirty="0"/>
              <a:t>Instruction Format</a:t>
            </a:r>
          </a:p>
        </p:txBody>
      </p:sp>
      <p:sp>
        <p:nvSpPr>
          <p:cNvPr id="3" name="Content Placeholder 2">
            <a:extLst>
              <a:ext uri="{FF2B5EF4-FFF2-40B4-BE49-F238E27FC236}">
                <a16:creationId xmlns:a16="http://schemas.microsoft.com/office/drawing/2014/main" id="{6A6B1898-1C99-3FB2-A015-6FE381858F65}"/>
              </a:ext>
            </a:extLst>
          </p:cNvPr>
          <p:cNvSpPr>
            <a:spLocks noGrp="1"/>
          </p:cNvSpPr>
          <p:nvPr>
            <p:ph idx="1"/>
          </p:nvPr>
        </p:nvSpPr>
        <p:spPr>
          <a:xfrm>
            <a:off x="838200" y="1690688"/>
            <a:ext cx="10515600" cy="4351338"/>
          </a:xfrm>
        </p:spPr>
        <p:txBody>
          <a:bodyPr>
            <a:normAutofit/>
          </a:bodyPr>
          <a:lstStyle/>
          <a:p>
            <a:pPr marL="0" indent="0">
              <a:buNone/>
            </a:pPr>
            <a:r>
              <a:rPr lang="en-US" dirty="0"/>
              <a:t>The operation code field of an instruction is a group of bits that define</a:t>
            </a:r>
          </a:p>
          <a:p>
            <a:pPr marL="0" indent="0">
              <a:buNone/>
            </a:pPr>
            <a:r>
              <a:rPr lang="en-US" dirty="0"/>
              <a:t>various processor operations, such as add, subtract, complement, and shift.</a:t>
            </a:r>
          </a:p>
          <a:p>
            <a:pPr marL="0" indent="0">
              <a:buNone/>
            </a:pPr>
            <a:r>
              <a:rPr lang="en-US" dirty="0"/>
              <a:t>The bits that define the mode field of an instruction code specify a variety of alternatives for choosing the operands from the given address.</a:t>
            </a:r>
          </a:p>
          <a:p>
            <a:pPr marL="0" indent="0">
              <a:buNone/>
            </a:pPr>
            <a:r>
              <a:rPr lang="en-US" dirty="0"/>
              <a:t> Here we will discuss the address field of an instruction format and consider the effect of including multiple address fields in an instruction.</a:t>
            </a:r>
          </a:p>
        </p:txBody>
      </p:sp>
    </p:spTree>
    <p:extLst>
      <p:ext uri="{BB962C8B-B14F-4D97-AF65-F5344CB8AC3E}">
        <p14:creationId xmlns:p14="http://schemas.microsoft.com/office/powerpoint/2010/main" val="117956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AFB0F-7608-ED5A-407D-D3C1B74CC015}"/>
              </a:ext>
            </a:extLst>
          </p:cNvPr>
          <p:cNvSpPr>
            <a:spLocks noGrp="1"/>
          </p:cNvSpPr>
          <p:nvPr>
            <p:ph type="title"/>
          </p:nvPr>
        </p:nvSpPr>
        <p:spPr>
          <a:xfrm>
            <a:off x="5297762" y="329184"/>
            <a:ext cx="6251110" cy="1783080"/>
          </a:xfrm>
        </p:spPr>
        <p:txBody>
          <a:bodyPr anchor="b">
            <a:normAutofit/>
          </a:bodyPr>
          <a:lstStyle/>
          <a:p>
            <a:r>
              <a:rPr lang="en-US" sz="5400"/>
              <a:t>CPU Organization</a:t>
            </a:r>
          </a:p>
        </p:txBody>
      </p:sp>
      <p:pic>
        <p:nvPicPr>
          <p:cNvPr id="14" name="Picture 4" descr="An electronic circuit board in blue colour">
            <a:extLst>
              <a:ext uri="{FF2B5EF4-FFF2-40B4-BE49-F238E27FC236}">
                <a16:creationId xmlns:a16="http://schemas.microsoft.com/office/drawing/2014/main" id="{5C13757A-C9DE-B0C8-3357-72C5A183140F}"/>
              </a:ext>
            </a:extLst>
          </p:cNvPr>
          <p:cNvPicPr>
            <a:picLocks noChangeAspect="1"/>
          </p:cNvPicPr>
          <p:nvPr/>
        </p:nvPicPr>
        <p:blipFill rotWithShape="1">
          <a:blip r:embed="rId2"/>
          <a:srcRect l="9396" r="452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8B5E54-46A5-FB94-C279-47BF6C4B06DF}"/>
              </a:ext>
            </a:extLst>
          </p:cNvPr>
          <p:cNvSpPr>
            <a:spLocks noGrp="1"/>
          </p:cNvSpPr>
          <p:nvPr>
            <p:ph idx="1"/>
          </p:nvPr>
        </p:nvSpPr>
        <p:spPr>
          <a:xfrm>
            <a:off x="5297762" y="2706624"/>
            <a:ext cx="6251110" cy="3483864"/>
          </a:xfrm>
        </p:spPr>
        <p:txBody>
          <a:bodyPr>
            <a:normAutofit/>
          </a:bodyPr>
          <a:lstStyle/>
          <a:p>
            <a:r>
              <a:rPr lang="en-US" sz="2000" b="0" i="0" u="none" strike="noStrike" baseline="0" dirty="0">
                <a:latin typeface="Fd625525-Identity-H"/>
              </a:rPr>
              <a:t>Computers may have instructions of several different lengths containing varying number of addresses.</a:t>
            </a:r>
          </a:p>
          <a:p>
            <a:r>
              <a:rPr lang="en-US" sz="2000" b="0" i="0" u="none" strike="noStrike" baseline="0" dirty="0">
                <a:latin typeface="Fd625525-Identity-H"/>
              </a:rPr>
              <a:t>The number of address fields in the instruction format of a computer depends on the internal organization of its registers.</a:t>
            </a:r>
          </a:p>
          <a:p>
            <a:r>
              <a:rPr lang="en-US" sz="2000" b="0" i="0" u="none" strike="noStrike" baseline="0" dirty="0">
                <a:latin typeface="Fd625525-Identity-H"/>
              </a:rPr>
              <a:t>Most computers fall into one of three types of CPU organizations:</a:t>
            </a:r>
          </a:p>
          <a:p>
            <a:r>
              <a:rPr lang="en-US" sz="2000" b="0" i="0" u="none" strike="noStrike" baseline="0" dirty="0">
                <a:latin typeface="Fd464866-Identity-H"/>
              </a:rPr>
              <a:t>1. </a:t>
            </a:r>
            <a:r>
              <a:rPr lang="en-US" sz="2000" b="0" i="0" u="none" strike="noStrike" baseline="0" dirty="0">
                <a:latin typeface="Fd625525-Identity-H"/>
              </a:rPr>
              <a:t>Single accumulator organization.</a:t>
            </a:r>
          </a:p>
          <a:p>
            <a:r>
              <a:rPr lang="en-US" sz="2000" b="0" i="0" u="none" strike="noStrike" baseline="0" dirty="0">
                <a:latin typeface="Fd232562-Identity-H"/>
              </a:rPr>
              <a:t>2. </a:t>
            </a:r>
            <a:r>
              <a:rPr lang="en-US" sz="2000" b="0" i="0" u="none" strike="noStrike" baseline="0" dirty="0">
                <a:latin typeface="Fd625525-Identity-H"/>
              </a:rPr>
              <a:t>General register organization.</a:t>
            </a:r>
          </a:p>
          <a:p>
            <a:r>
              <a:rPr lang="en-US" sz="2000" b="0" i="0" u="none" strike="noStrike" baseline="0" dirty="0">
                <a:latin typeface="Fd1484564-Identity-H"/>
              </a:rPr>
              <a:t>3. </a:t>
            </a:r>
            <a:r>
              <a:rPr lang="en-US" sz="2000" b="0" i="0" u="none" strike="noStrike" baseline="0" dirty="0">
                <a:latin typeface="Fd625525-Identity-H"/>
              </a:rPr>
              <a:t>Stack organization.</a:t>
            </a:r>
            <a:endParaRPr lang="en-US" sz="2000" dirty="0"/>
          </a:p>
        </p:txBody>
      </p:sp>
    </p:spTree>
    <p:extLst>
      <p:ext uri="{BB962C8B-B14F-4D97-AF65-F5344CB8AC3E}">
        <p14:creationId xmlns:p14="http://schemas.microsoft.com/office/powerpoint/2010/main" val="397595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0FA0BD-39C1-26F9-02E9-586AF8AF4F24}"/>
              </a:ext>
            </a:extLst>
          </p:cNvPr>
          <p:cNvSpPr>
            <a:spLocks noGrp="1"/>
          </p:cNvSpPr>
          <p:nvPr>
            <p:ph type="title"/>
          </p:nvPr>
        </p:nvSpPr>
        <p:spPr>
          <a:xfrm>
            <a:off x="5297762" y="329184"/>
            <a:ext cx="6251110" cy="1783080"/>
          </a:xfrm>
        </p:spPr>
        <p:txBody>
          <a:bodyPr anchor="b">
            <a:normAutofit/>
          </a:bodyPr>
          <a:lstStyle/>
          <a:p>
            <a:r>
              <a:rPr lang="en-US" sz="5400" dirty="0"/>
              <a:t>Instruction Format</a:t>
            </a:r>
          </a:p>
        </p:txBody>
      </p:sp>
      <p:pic>
        <p:nvPicPr>
          <p:cNvPr id="24" name="Picture 4" descr="Metal tic-tac-toe game pieces">
            <a:extLst>
              <a:ext uri="{FF2B5EF4-FFF2-40B4-BE49-F238E27FC236}">
                <a16:creationId xmlns:a16="http://schemas.microsoft.com/office/drawing/2014/main" id="{9696161D-8459-1981-AC6F-62EE4DD577B6}"/>
              </a:ext>
            </a:extLst>
          </p:cNvPr>
          <p:cNvPicPr>
            <a:picLocks noChangeAspect="1"/>
          </p:cNvPicPr>
          <p:nvPr/>
        </p:nvPicPr>
        <p:blipFill rotWithShape="1">
          <a:blip r:embed="rId2"/>
          <a:srcRect l="17765" r="3130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C6474B-9296-B2A3-0C1B-AB87E1373E8B}"/>
              </a:ext>
            </a:extLst>
          </p:cNvPr>
          <p:cNvSpPr>
            <a:spLocks noGrp="1"/>
          </p:cNvSpPr>
          <p:nvPr>
            <p:ph idx="1"/>
          </p:nvPr>
        </p:nvSpPr>
        <p:spPr>
          <a:xfrm>
            <a:off x="5297762" y="2706624"/>
            <a:ext cx="6251110" cy="3483864"/>
          </a:xfrm>
        </p:spPr>
        <p:txBody>
          <a:bodyPr>
            <a:normAutofit/>
          </a:bodyPr>
          <a:lstStyle/>
          <a:p>
            <a:r>
              <a:rPr lang="en-US" sz="1000" b="0" i="0" u="none" strike="noStrike" baseline="0">
                <a:latin typeface="Fd625525-Identity-H"/>
              </a:rPr>
              <a:t>The instruction format in this type of computer uses one address field. For example, the instruction that specifies an arithmetic addition is defined by an assembly language instruction as</a:t>
            </a:r>
          </a:p>
          <a:p>
            <a:r>
              <a:rPr lang="en-US" sz="1000" b="1" i="0" u="none" strike="noStrike" baseline="0">
                <a:latin typeface="Fd781362-Identity-H"/>
              </a:rPr>
              <a:t>A D D  X</a:t>
            </a:r>
          </a:p>
          <a:p>
            <a:r>
              <a:rPr lang="en-US" sz="1000" b="0" i="0" u="none" strike="noStrike" baseline="0">
                <a:latin typeface="Fd625525-Identity-H"/>
              </a:rPr>
              <a:t>where X is the address of the operand. The ADD instruction in this case results in the operation </a:t>
            </a:r>
            <a:r>
              <a:rPr lang="en-US" sz="1000" b="0" i="0" u="none" strike="noStrike" baseline="0">
                <a:latin typeface="Fd665225-Identity-H"/>
              </a:rPr>
              <a:t>AC &lt;--AC + </a:t>
            </a:r>
            <a:r>
              <a:rPr lang="en-US" sz="1000" b="0" i="0" u="none" strike="noStrike" baseline="0">
                <a:latin typeface="Fd625525-Identity-H"/>
              </a:rPr>
              <a:t>M [X]. </a:t>
            </a:r>
            <a:r>
              <a:rPr lang="en-US" sz="1000" b="0" i="0" u="none" strike="noStrike" baseline="0">
                <a:latin typeface="Fd665225-Identity-H"/>
              </a:rPr>
              <a:t>AC </a:t>
            </a:r>
            <a:r>
              <a:rPr lang="en-US" sz="1000" b="0" i="0" u="none" strike="noStrike" baseline="0">
                <a:latin typeface="Fd625525-Identity-H"/>
              </a:rPr>
              <a:t>is the accumulator register and M [X]symbolizes the memory word located at address X.</a:t>
            </a:r>
          </a:p>
          <a:p>
            <a:r>
              <a:rPr lang="en-US" sz="1000" b="0" i="0" u="none" strike="noStrike" baseline="0">
                <a:latin typeface="Fd665225-Identity-H"/>
              </a:rPr>
              <a:t>. </a:t>
            </a:r>
            <a:r>
              <a:rPr lang="en-US" sz="1000" b="0" i="0" u="none" strike="noStrike" baseline="0">
                <a:latin typeface="Fd625525-Identity-H"/>
              </a:rPr>
              <a:t>The instruction format in this type of computer needs three register address fields. Thus the instruction for an arithmetic addition may be written in an assembly language as</a:t>
            </a:r>
          </a:p>
          <a:p>
            <a:r>
              <a:rPr lang="pt-BR" sz="1000" b="0" i="0" u="none" strike="noStrike" baseline="0">
                <a:latin typeface="Fd781362-Identity-H"/>
              </a:rPr>
              <a:t>A D D R 1 , R 2 , R 3</a:t>
            </a:r>
          </a:p>
          <a:p>
            <a:r>
              <a:rPr lang="en-US" sz="1000" b="0" i="0" u="none" strike="noStrike" baseline="0">
                <a:latin typeface="Fd625525-Identity-H"/>
              </a:rPr>
              <a:t>t o denote the operation </a:t>
            </a:r>
            <a:r>
              <a:rPr lang="en-US" sz="1000" b="0" i="0" u="none" strike="noStrike" baseline="0">
                <a:latin typeface="Fd665225-Identity-H"/>
              </a:rPr>
              <a:t>R 1 </a:t>
            </a:r>
            <a:r>
              <a:rPr lang="en-US" sz="1000" b="0" i="0" u="none" strike="noStrike" baseline="0">
                <a:latin typeface="Fd1379756-Identity-H"/>
              </a:rPr>
              <a:t>&lt;--- </a:t>
            </a:r>
            <a:r>
              <a:rPr lang="en-US" sz="1000" b="0" i="0" u="none" strike="noStrike" baseline="0">
                <a:latin typeface="Fd665225-Identity-H"/>
              </a:rPr>
              <a:t>R2 + R 3 . </a:t>
            </a:r>
            <a:r>
              <a:rPr lang="en-US" sz="1000" b="0" i="0" u="none" strike="noStrike" baseline="0">
                <a:latin typeface="Fd625525-Identity-H"/>
              </a:rPr>
              <a:t>The number o f address fields in the instruction can be reduced from three to two if the destination register is the same as one of the source registers. Thus the instruction</a:t>
            </a:r>
          </a:p>
          <a:p>
            <a:r>
              <a:rPr lang="pt-BR" sz="1000" b="0" i="0" u="none" strike="noStrike" baseline="0">
                <a:latin typeface="Fd781362-Identity-H"/>
              </a:rPr>
              <a:t>A D D R 1 , R 2 </a:t>
            </a:r>
            <a:r>
              <a:rPr lang="en-US" sz="1000" b="0" i="0" u="none" strike="noStrike" baseline="0">
                <a:latin typeface="Fd625525-Identity-H"/>
              </a:rPr>
              <a:t>would denote the operation </a:t>
            </a:r>
            <a:r>
              <a:rPr lang="en-US" sz="1000" b="0" i="0" u="none" strike="noStrike" baseline="0">
                <a:latin typeface="Fd665225-Identity-H"/>
              </a:rPr>
              <a:t>R 1 </a:t>
            </a:r>
            <a:r>
              <a:rPr lang="en-US" sz="1000" b="0" i="0" u="none" strike="noStrike" baseline="0">
                <a:latin typeface="Fd1379756-Identity-H"/>
              </a:rPr>
              <a:t>&lt;--- </a:t>
            </a:r>
            <a:r>
              <a:rPr lang="en-US" sz="1000" b="0" i="0" u="none" strike="noStrike" baseline="0">
                <a:latin typeface="Fd665225-Identity-H"/>
              </a:rPr>
              <a:t>R 1 + R2. </a:t>
            </a:r>
            <a:r>
              <a:rPr lang="en-US" sz="1000" b="0" i="0" u="none" strike="noStrike" baseline="0">
                <a:latin typeface="Fd625525-Identity-H"/>
              </a:rPr>
              <a:t>Only register addresses for </a:t>
            </a:r>
            <a:r>
              <a:rPr lang="en-US" sz="1000" b="0" i="0" u="none" strike="noStrike" baseline="0">
                <a:latin typeface="Fd665225-Identity-H"/>
              </a:rPr>
              <a:t>R 1 </a:t>
            </a:r>
            <a:r>
              <a:rPr lang="en-US" sz="1000" b="0" i="0" u="none" strike="noStrike" baseline="0">
                <a:latin typeface="Fd625525-Identity-H"/>
              </a:rPr>
              <a:t>and </a:t>
            </a:r>
            <a:r>
              <a:rPr lang="en-US" sz="1000" b="0" i="0" u="none" strike="noStrike" baseline="0">
                <a:latin typeface="Fd665225-Identity-H"/>
              </a:rPr>
              <a:t>R2 </a:t>
            </a:r>
            <a:r>
              <a:rPr lang="en-US" sz="1000" b="0" i="0" u="none" strike="noStrike" baseline="0">
                <a:latin typeface="Fd625525-Identity-H"/>
              </a:rPr>
              <a:t>need be specified in this instruction.</a:t>
            </a:r>
          </a:p>
          <a:p>
            <a:r>
              <a:rPr lang="en-US" sz="1000" b="0" i="0" u="none" strike="noStrike" baseline="0">
                <a:latin typeface="Fd625525-Identity-H"/>
              </a:rPr>
              <a:t>Computers with multiple processor registers use the move instruction with a mnemonic MOV to symbolize a transfer instruction. Thus the instruction</a:t>
            </a:r>
          </a:p>
          <a:p>
            <a:r>
              <a:rPr lang="pt-BR" sz="1000" b="0" i="0" u="none" strike="noStrike" baseline="0">
                <a:latin typeface="Fd781362-Identity-H"/>
              </a:rPr>
              <a:t>M O V R 1 , R 2 </a:t>
            </a:r>
            <a:r>
              <a:rPr lang="pt-BR" sz="1000" b="0" i="0" u="none" strike="noStrike" baseline="0">
                <a:latin typeface="Fd625525-Identity-H"/>
              </a:rPr>
              <a:t>denotes the transfer </a:t>
            </a:r>
            <a:r>
              <a:rPr lang="pt-BR" sz="1000" b="0" i="0" u="none" strike="noStrike" baseline="0">
                <a:latin typeface="Fd665225-Identity-H"/>
              </a:rPr>
              <a:t>R 1 &lt;--R2 </a:t>
            </a:r>
            <a:r>
              <a:rPr lang="pt-BR" sz="1000" b="0" i="0" u="none" strike="noStrike" baseline="0">
                <a:latin typeface="Fd625525-Identity-H"/>
              </a:rPr>
              <a:t>(or </a:t>
            </a:r>
            <a:r>
              <a:rPr lang="pt-BR" sz="1000" b="0" i="0" u="none" strike="noStrike" baseline="0">
                <a:latin typeface="Fd665225-Identity-H"/>
              </a:rPr>
              <a:t>R2 &lt;--R 1 , </a:t>
            </a:r>
            <a:r>
              <a:rPr lang="pt-BR" sz="1000" b="0" i="0" u="none" strike="noStrike" baseline="0">
                <a:latin typeface="Fd625525-Identity-H"/>
              </a:rPr>
              <a:t>depending o n the particular computer).</a:t>
            </a:r>
          </a:p>
          <a:p>
            <a:r>
              <a:rPr lang="en-US" sz="1000" b="0" i="0" u="none" strike="noStrike" baseline="0">
                <a:latin typeface="Fd625525-Identity-H"/>
              </a:rPr>
              <a:t>Thus transfer-type instructions need two address fields to specify the source and the destination.</a:t>
            </a:r>
            <a:endParaRPr lang="en-US" sz="1000"/>
          </a:p>
        </p:txBody>
      </p:sp>
    </p:spTree>
    <p:extLst>
      <p:ext uri="{BB962C8B-B14F-4D97-AF65-F5344CB8AC3E}">
        <p14:creationId xmlns:p14="http://schemas.microsoft.com/office/powerpoint/2010/main" val="9587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36CDF-992E-B50B-CB79-031C1EC0DD36}"/>
              </a:ext>
            </a:extLst>
          </p:cNvPr>
          <p:cNvSpPr>
            <a:spLocks noGrp="1"/>
          </p:cNvSpPr>
          <p:nvPr>
            <p:ph type="title"/>
          </p:nvPr>
        </p:nvSpPr>
        <p:spPr>
          <a:xfrm>
            <a:off x="5297762" y="329184"/>
            <a:ext cx="6251110" cy="1783080"/>
          </a:xfrm>
        </p:spPr>
        <p:txBody>
          <a:bodyPr anchor="b">
            <a:normAutofit/>
          </a:bodyPr>
          <a:lstStyle/>
          <a:p>
            <a:endParaRPr lang="en-US" sz="5400"/>
          </a:p>
        </p:txBody>
      </p:sp>
      <p:pic>
        <p:nvPicPr>
          <p:cNvPr id="13" name="Picture 4" descr="Antique cash register keys">
            <a:extLst>
              <a:ext uri="{FF2B5EF4-FFF2-40B4-BE49-F238E27FC236}">
                <a16:creationId xmlns:a16="http://schemas.microsoft.com/office/drawing/2014/main" id="{818967C9-CDC1-125C-125B-F454FAE93876}"/>
              </a:ext>
            </a:extLst>
          </p:cNvPr>
          <p:cNvPicPr>
            <a:picLocks noChangeAspect="1"/>
          </p:cNvPicPr>
          <p:nvPr/>
        </p:nvPicPr>
        <p:blipFill rotWithShape="1">
          <a:blip r:embed="rId2"/>
          <a:srcRect l="25738" r="2910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CEE36A-A6CA-044E-3D4F-0C9278177251}"/>
              </a:ext>
            </a:extLst>
          </p:cNvPr>
          <p:cNvSpPr>
            <a:spLocks noGrp="1"/>
          </p:cNvSpPr>
          <p:nvPr>
            <p:ph idx="1"/>
          </p:nvPr>
        </p:nvSpPr>
        <p:spPr>
          <a:xfrm>
            <a:off x="5297762" y="2706624"/>
            <a:ext cx="6251110" cy="3483864"/>
          </a:xfrm>
        </p:spPr>
        <p:txBody>
          <a:bodyPr>
            <a:normAutofit/>
          </a:bodyPr>
          <a:lstStyle/>
          <a:p>
            <a:r>
              <a:rPr lang="en-US" sz="1200" b="0" i="0" u="none" strike="noStrike" baseline="0" dirty="0">
                <a:latin typeface="Fd625525-Identity-H"/>
              </a:rPr>
              <a:t>General two or three address fields in their instruction format. </a:t>
            </a:r>
          </a:p>
          <a:p>
            <a:r>
              <a:rPr lang="pt-BR" sz="1200" b="0" i="0" u="none" strike="noStrike" baseline="0" dirty="0">
                <a:latin typeface="Fd781362-Identity-H"/>
              </a:rPr>
              <a:t>A D D R 1 , X </a:t>
            </a:r>
            <a:r>
              <a:rPr lang="en-US" sz="1200" b="0" i="0" u="none" strike="noStrike" baseline="0" dirty="0">
                <a:latin typeface="Fd625525-Identity-H"/>
              </a:rPr>
              <a:t>would specify the operation </a:t>
            </a:r>
            <a:r>
              <a:rPr lang="en-US" sz="1200" b="0" i="0" u="none" strike="noStrike" baseline="0" dirty="0" err="1">
                <a:latin typeface="Fd665225-Identity-H"/>
              </a:rPr>
              <a:t>Rl</a:t>
            </a:r>
            <a:r>
              <a:rPr lang="en-US" sz="1200" b="0" i="0" u="none" strike="noStrike" baseline="0" dirty="0">
                <a:latin typeface="Fd665225-Identity-H"/>
              </a:rPr>
              <a:t> &lt;--R l + M [X]. </a:t>
            </a:r>
            <a:r>
              <a:rPr lang="en-US" sz="1200" b="0" i="0" u="none" strike="noStrike" baseline="0" dirty="0">
                <a:latin typeface="Fd625525-Identity-H"/>
              </a:rPr>
              <a:t>It has two address fields, one for register </a:t>
            </a:r>
            <a:r>
              <a:rPr lang="en-US" sz="1200" b="0" i="0" u="none" strike="noStrike" baseline="0" dirty="0">
                <a:latin typeface="Fd665225-Identity-H"/>
              </a:rPr>
              <a:t>R 1 </a:t>
            </a:r>
            <a:r>
              <a:rPr lang="en-US" sz="1200" b="0" i="0" u="none" strike="noStrike" baseline="0" dirty="0">
                <a:latin typeface="Fd625525-Identity-H"/>
              </a:rPr>
              <a:t>and the other for the memory address </a:t>
            </a:r>
            <a:r>
              <a:rPr lang="en-US" sz="1200" b="0" i="0" u="none" strike="noStrike" baseline="0" dirty="0">
                <a:latin typeface="Fd665225-Identity-H"/>
              </a:rPr>
              <a:t>X .</a:t>
            </a:r>
          </a:p>
          <a:p>
            <a:r>
              <a:rPr lang="en-US" sz="1200" b="0" i="0" u="none" strike="noStrike" baseline="0" dirty="0">
                <a:latin typeface="Fd625525-Identity-H"/>
              </a:rPr>
              <a:t>Computers with stack organization would have PUSH and POP instructions which require an address field. Thus the instruction</a:t>
            </a:r>
          </a:p>
          <a:p>
            <a:r>
              <a:rPr lang="en-US" sz="1200" b="0" i="0" u="none" strike="noStrike" baseline="0" dirty="0">
                <a:latin typeface="Fd781362-Identity-H"/>
              </a:rPr>
              <a:t>P U S H X </a:t>
            </a:r>
            <a:r>
              <a:rPr lang="en-US" sz="1200" b="0" i="0" u="none" strike="noStrike" baseline="0" dirty="0">
                <a:latin typeface="Fd625525-Identity-H"/>
              </a:rPr>
              <a:t>will push the word at address </a:t>
            </a:r>
            <a:r>
              <a:rPr lang="en-US" sz="1200" b="0" i="0" u="none" strike="noStrike" baseline="0" dirty="0">
                <a:latin typeface="Fd665225-Identity-H"/>
              </a:rPr>
              <a:t>X </a:t>
            </a:r>
            <a:r>
              <a:rPr lang="en-US" sz="1200" b="0" i="0" u="none" strike="noStrike" baseline="0" dirty="0">
                <a:latin typeface="Fd625525-Identity-H"/>
              </a:rPr>
              <a:t>to the top of the stack. The stack pointer is updated automatically. Operation-type instructions do not need an address field in stack-organized computers. This is because the operation is performed on the two items that are on top of the stack</a:t>
            </a:r>
          </a:p>
          <a:p>
            <a:r>
              <a:rPr lang="en-US" sz="1200" b="0" i="0" u="none" strike="noStrike" baseline="0" dirty="0">
                <a:latin typeface="Fd781362-Identity-H"/>
              </a:rPr>
              <a:t>ADD </a:t>
            </a:r>
            <a:r>
              <a:rPr lang="en-US" sz="1200" b="0" i="0" u="none" strike="noStrike" baseline="0" dirty="0">
                <a:latin typeface="Fd625525-Identity-H"/>
              </a:rPr>
              <a:t>in a stack computer consists o f a n operation code only with no address field. This operation has the effect of popping the two top numbers from the stack, adding the numbers, and pushing the sum into the stack. </a:t>
            </a:r>
          </a:p>
          <a:p>
            <a:r>
              <a:rPr lang="en-US" sz="1200" b="0" i="0" u="none" strike="noStrike" baseline="0" dirty="0">
                <a:latin typeface="Fd625525-Identity-H"/>
              </a:rPr>
              <a:t>stack pointer and instructions to push and pop from a memory stack. The processor, however, does not have the zero-address-type instructions which are characteristic of a stack-organized CPU.</a:t>
            </a:r>
          </a:p>
        </p:txBody>
      </p:sp>
    </p:spTree>
    <p:extLst>
      <p:ext uri="{BB962C8B-B14F-4D97-AF65-F5344CB8AC3E}">
        <p14:creationId xmlns:p14="http://schemas.microsoft.com/office/powerpoint/2010/main" val="87469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C98-713E-3E9B-E894-312EFB027536}"/>
              </a:ext>
            </a:extLst>
          </p:cNvPr>
          <p:cNvSpPr>
            <a:spLocks noGrp="1"/>
          </p:cNvSpPr>
          <p:nvPr>
            <p:ph type="title"/>
          </p:nvPr>
        </p:nvSpPr>
        <p:spPr>
          <a:xfrm>
            <a:off x="5297762" y="329184"/>
            <a:ext cx="6251110" cy="1783080"/>
          </a:xfrm>
        </p:spPr>
        <p:txBody>
          <a:bodyPr anchor="b">
            <a:normAutofit/>
          </a:bodyPr>
          <a:lstStyle/>
          <a:p>
            <a:r>
              <a:rPr lang="en-US" sz="5400" b="0" i="0" u="none" strike="noStrike" baseline="0">
                <a:latin typeface="Fd1110630-Identity-H"/>
              </a:rPr>
              <a:t>Three-Address Instructions</a:t>
            </a:r>
            <a:endParaRPr lang="en-US" sz="5400"/>
          </a:p>
        </p:txBody>
      </p:sp>
      <p:pic>
        <p:nvPicPr>
          <p:cNvPr id="5" name="Picture 4" descr="Metal tic-tac-toe game pieces">
            <a:extLst>
              <a:ext uri="{FF2B5EF4-FFF2-40B4-BE49-F238E27FC236}">
                <a16:creationId xmlns:a16="http://schemas.microsoft.com/office/drawing/2014/main" id="{207090A4-538A-D918-BF24-8047E019B1B6}"/>
              </a:ext>
            </a:extLst>
          </p:cNvPr>
          <p:cNvPicPr>
            <a:picLocks noChangeAspect="1"/>
          </p:cNvPicPr>
          <p:nvPr/>
        </p:nvPicPr>
        <p:blipFill rotWithShape="1">
          <a:blip r:embed="rId2"/>
          <a:srcRect l="17765" r="3130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63F434-5D31-EE24-1165-9E14897EDE16}"/>
              </a:ext>
            </a:extLst>
          </p:cNvPr>
          <p:cNvSpPr>
            <a:spLocks noGrp="1"/>
          </p:cNvSpPr>
          <p:nvPr>
            <p:ph idx="1"/>
          </p:nvPr>
        </p:nvSpPr>
        <p:spPr>
          <a:xfrm>
            <a:off x="5297762" y="2706624"/>
            <a:ext cx="6251110" cy="3483864"/>
          </a:xfrm>
        </p:spPr>
        <p:txBody>
          <a:bodyPr>
            <a:normAutofit/>
          </a:bodyPr>
          <a:lstStyle/>
          <a:p>
            <a:r>
              <a:rPr lang="en-US" sz="2200" b="0" i="0" u="none" strike="noStrike" baseline="0" dirty="0">
                <a:latin typeface="Fd625525-Identity-H"/>
              </a:rPr>
              <a:t>The program in assembly language that evaluates </a:t>
            </a:r>
            <a:r>
              <a:rPr lang="en-US" sz="2200" b="0" i="0" u="none" strike="noStrike" baseline="0" dirty="0">
                <a:latin typeface="Fd665225-Identity-H"/>
              </a:rPr>
              <a:t>X </a:t>
            </a:r>
            <a:r>
              <a:rPr lang="en-US" sz="2200" b="0" i="0" u="none" strike="noStrike" baseline="0" dirty="0">
                <a:latin typeface="Fd1379756-Identity-H"/>
              </a:rPr>
              <a:t>= </a:t>
            </a:r>
            <a:r>
              <a:rPr lang="en-US" sz="2200" b="0" i="0" u="none" strike="noStrike" baseline="0" dirty="0">
                <a:latin typeface="Fd781362-Identity-H"/>
              </a:rPr>
              <a:t>(A </a:t>
            </a:r>
            <a:r>
              <a:rPr lang="en-US" sz="2200" b="0" i="0" u="none" strike="noStrike" baseline="0" dirty="0">
                <a:latin typeface="Fd665225-Identity-H"/>
              </a:rPr>
              <a:t>+ </a:t>
            </a:r>
            <a:r>
              <a:rPr lang="en-US" sz="2200" b="0" i="0" u="none" strike="noStrike" baseline="0" dirty="0">
                <a:latin typeface="Fd781362-Identity-H"/>
              </a:rPr>
              <a:t>B) • (C </a:t>
            </a:r>
            <a:r>
              <a:rPr lang="en-US" sz="2200" b="0" i="0" u="none" strike="noStrike" baseline="0" dirty="0">
                <a:latin typeface="Fd665225-Identity-H"/>
              </a:rPr>
              <a:t>+ D) </a:t>
            </a:r>
            <a:r>
              <a:rPr lang="en-US" sz="2200" b="0" i="0" u="none" strike="noStrike" baseline="0" dirty="0">
                <a:latin typeface="Fd625525-Identity-H"/>
              </a:rPr>
              <a:t>is shown below, </a:t>
            </a:r>
            <a:endParaRPr lang="en-US" sz="2200" dirty="0">
              <a:latin typeface="Fd625525-Identity-H"/>
            </a:endParaRPr>
          </a:p>
          <a:p>
            <a:r>
              <a:rPr lang="en-US" sz="2200" b="0" i="0" u="none" strike="noStrike" baseline="0" dirty="0">
                <a:latin typeface="Fd781362-Identity-H"/>
              </a:rPr>
              <a:t>A DD  R 1 , A , B  </a:t>
            </a:r>
            <a:r>
              <a:rPr lang="pt-BR" sz="2200" b="0" i="0" u="none" strike="noStrike" baseline="0" dirty="0">
                <a:latin typeface="Fd781362-Identity-H"/>
              </a:rPr>
              <a:t>R 1 &lt;--M [ A ] </a:t>
            </a:r>
            <a:r>
              <a:rPr lang="pt-BR" sz="2200" b="0" i="0" u="none" strike="noStrike" baseline="0" dirty="0">
                <a:latin typeface="Fd665225-Identity-H"/>
              </a:rPr>
              <a:t>+ </a:t>
            </a:r>
            <a:r>
              <a:rPr lang="pt-BR" sz="2200" b="0" i="0" u="none" strike="noStrike" baseline="0" dirty="0">
                <a:latin typeface="Fd781362-Identity-H"/>
              </a:rPr>
              <a:t>M [ B ]</a:t>
            </a:r>
          </a:p>
          <a:p>
            <a:r>
              <a:rPr lang="en-US" sz="2200" b="0" i="0" u="none" strike="noStrike" baseline="0" dirty="0">
                <a:latin typeface="Fd781362-Identity-H"/>
              </a:rPr>
              <a:t>ADD R 2 , C , D  </a:t>
            </a:r>
            <a:r>
              <a:rPr lang="pt-BR" sz="2200" b="0" i="0" u="none" strike="noStrike" baseline="0" dirty="0">
                <a:latin typeface="Fd781362-Identity-H"/>
              </a:rPr>
              <a:t>R 2 &lt;--M [ C ] </a:t>
            </a:r>
            <a:r>
              <a:rPr lang="pt-BR" sz="2200" b="0" i="0" u="none" strike="noStrike" baseline="0" dirty="0">
                <a:latin typeface="Fd665225-Identity-H"/>
              </a:rPr>
              <a:t>+ </a:t>
            </a:r>
            <a:r>
              <a:rPr lang="pt-BR" sz="2200" b="0" i="0" u="none" strike="noStrike" baseline="0" dirty="0">
                <a:latin typeface="Fd781362-Identity-H"/>
              </a:rPr>
              <a:t>M [ D ]</a:t>
            </a:r>
          </a:p>
          <a:p>
            <a:r>
              <a:rPr lang="en-US" sz="2200" b="0" i="0" u="none" strike="noStrike" baseline="0" dirty="0">
                <a:latin typeface="Fd781362-Identity-H"/>
              </a:rPr>
              <a:t>M</a:t>
            </a:r>
            <a:r>
              <a:rPr lang="en-US" sz="2200" dirty="0">
                <a:latin typeface="Fd781362-Identity-H"/>
              </a:rPr>
              <a:t>U</a:t>
            </a:r>
            <a:r>
              <a:rPr lang="en-US" sz="2200" b="0" i="0" u="none" strike="noStrike" baseline="0" dirty="0">
                <a:latin typeface="Fd781362-Identity-H"/>
              </a:rPr>
              <a:t>L </a:t>
            </a:r>
            <a:r>
              <a:rPr lang="pt-BR" sz="2200" b="0" i="0" u="none" strike="noStrike" baseline="0" dirty="0">
                <a:latin typeface="Fd781362-Identity-H"/>
              </a:rPr>
              <a:t>X , R 1 , R 2  M [ X ] &lt;--R 1 • R 2</a:t>
            </a:r>
            <a:endParaRPr lang="en-US" sz="2200" dirty="0"/>
          </a:p>
          <a:p>
            <a:endParaRPr lang="pt-BR" sz="2200" b="0" i="0" u="none" strike="noStrike" baseline="0" dirty="0">
              <a:latin typeface="Fd781362-Identity-H"/>
            </a:endParaRPr>
          </a:p>
          <a:p>
            <a:endParaRPr lang="en-US" sz="2200" b="0" i="0" u="none" strike="noStrike" baseline="0" dirty="0">
              <a:latin typeface="Fd781362-Identity-H"/>
            </a:endParaRPr>
          </a:p>
        </p:txBody>
      </p:sp>
    </p:spTree>
    <p:extLst>
      <p:ext uri="{BB962C8B-B14F-4D97-AF65-F5344CB8AC3E}">
        <p14:creationId xmlns:p14="http://schemas.microsoft.com/office/powerpoint/2010/main" val="48122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4BBE4-A841-81F6-BD27-0D0C82B80FC3}"/>
              </a:ext>
            </a:extLst>
          </p:cNvPr>
          <p:cNvSpPr>
            <a:spLocks noGrp="1"/>
          </p:cNvSpPr>
          <p:nvPr>
            <p:ph type="title"/>
          </p:nvPr>
        </p:nvSpPr>
        <p:spPr>
          <a:xfrm>
            <a:off x="640080" y="325369"/>
            <a:ext cx="4368602" cy="1956841"/>
          </a:xfrm>
        </p:spPr>
        <p:txBody>
          <a:bodyPr anchor="b">
            <a:normAutofit/>
          </a:bodyPr>
          <a:lstStyle/>
          <a:p>
            <a:r>
              <a:rPr lang="en-US" sz="5400" dirty="0"/>
              <a:t>Advantage and Disadvantage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EC22E8-D993-59C0-2946-6A801608BCAE}"/>
              </a:ext>
            </a:extLst>
          </p:cNvPr>
          <p:cNvSpPr>
            <a:spLocks noGrp="1"/>
          </p:cNvSpPr>
          <p:nvPr>
            <p:ph idx="1"/>
          </p:nvPr>
        </p:nvSpPr>
        <p:spPr>
          <a:xfrm>
            <a:off x="640080" y="2872899"/>
            <a:ext cx="4243589" cy="3320668"/>
          </a:xfrm>
        </p:spPr>
        <p:txBody>
          <a:bodyPr>
            <a:normAutofit/>
          </a:bodyPr>
          <a:lstStyle/>
          <a:p>
            <a:r>
              <a:rPr lang="en-US" sz="2200" dirty="0"/>
              <a:t>The advantage o f the three-address format is that it results in short programs when evaluating arithmetic expressions. The disadvantage is that the binary-coded instructions require too many bits to specify three addresses.</a:t>
            </a:r>
          </a:p>
        </p:txBody>
      </p:sp>
      <p:pic>
        <p:nvPicPr>
          <p:cNvPr id="5" name="Picture 4" descr="Many question marks on black background">
            <a:extLst>
              <a:ext uri="{FF2B5EF4-FFF2-40B4-BE49-F238E27FC236}">
                <a16:creationId xmlns:a16="http://schemas.microsoft.com/office/drawing/2014/main" id="{F02C3B2C-29AD-2C9B-89DC-B8067BE06580}"/>
              </a:ext>
            </a:extLst>
          </p:cNvPr>
          <p:cNvPicPr>
            <a:picLocks noChangeAspect="1"/>
          </p:cNvPicPr>
          <p:nvPr/>
        </p:nvPicPr>
        <p:blipFill rotWithShape="1">
          <a:blip r:embed="rId2"/>
          <a:srcRect l="3881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3603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0B247-2490-2196-8B29-7B4CEB11CFD7}"/>
              </a:ext>
            </a:extLst>
          </p:cNvPr>
          <p:cNvSpPr>
            <a:spLocks noGrp="1"/>
          </p:cNvSpPr>
          <p:nvPr>
            <p:ph type="title"/>
          </p:nvPr>
        </p:nvSpPr>
        <p:spPr>
          <a:xfrm>
            <a:off x="640080" y="325369"/>
            <a:ext cx="4368602" cy="1956841"/>
          </a:xfrm>
        </p:spPr>
        <p:txBody>
          <a:bodyPr anchor="b">
            <a:normAutofit/>
          </a:bodyPr>
          <a:lstStyle/>
          <a:p>
            <a:r>
              <a:rPr lang="en-US" sz="5400"/>
              <a:t>Two-Address Instructions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DE33E0-5D06-6F55-B44B-BE56A2CC176C}"/>
              </a:ext>
            </a:extLst>
          </p:cNvPr>
          <p:cNvSpPr>
            <a:spLocks noGrp="1"/>
          </p:cNvSpPr>
          <p:nvPr>
            <p:ph idx="1"/>
          </p:nvPr>
        </p:nvSpPr>
        <p:spPr>
          <a:xfrm>
            <a:off x="640080" y="2872899"/>
            <a:ext cx="4243589" cy="3320668"/>
          </a:xfrm>
        </p:spPr>
        <p:txBody>
          <a:bodyPr>
            <a:normAutofit/>
          </a:bodyPr>
          <a:lstStyle/>
          <a:p>
            <a:r>
              <a:rPr lang="en-US" sz="2200"/>
              <a:t>Two-address instructions are the most common in commercial computers. Here again each address field can specify either a processor register or a memory word.</a:t>
            </a:r>
          </a:p>
          <a:p>
            <a:r>
              <a:rPr lang="en-US" sz="2200"/>
              <a:t>The program to evaluate X = (A + B) • (C + D) is as follows.</a:t>
            </a:r>
          </a:p>
          <a:p>
            <a:endParaRPr lang="en-US" sz="2200"/>
          </a:p>
        </p:txBody>
      </p:sp>
      <p:pic>
        <p:nvPicPr>
          <p:cNvPr id="5" name="Picture 4" descr="Exclamation mark on a yellow background">
            <a:extLst>
              <a:ext uri="{FF2B5EF4-FFF2-40B4-BE49-F238E27FC236}">
                <a16:creationId xmlns:a16="http://schemas.microsoft.com/office/drawing/2014/main" id="{943C8DDF-D4A9-99FA-5DE5-7B6BA13C0007}"/>
              </a:ext>
            </a:extLst>
          </p:cNvPr>
          <p:cNvPicPr>
            <a:picLocks noChangeAspect="1"/>
          </p:cNvPicPr>
          <p:nvPr/>
        </p:nvPicPr>
        <p:blipFill rotWithShape="1">
          <a:blip r:embed="rId2"/>
          <a:srcRect l="18845" r="59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5509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close up of a chart">
            <a:extLst>
              <a:ext uri="{FF2B5EF4-FFF2-40B4-BE49-F238E27FC236}">
                <a16:creationId xmlns:a16="http://schemas.microsoft.com/office/drawing/2014/main" id="{F0CD82E4-BFCB-1943-1BA4-1B4DEE15C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578" y="1510292"/>
            <a:ext cx="9664846" cy="3659233"/>
          </a:xfrm>
          <a:prstGeom prst="rect">
            <a:avLst/>
          </a:prstGeom>
        </p:spPr>
      </p:pic>
    </p:spTree>
    <p:extLst>
      <p:ext uri="{BB962C8B-B14F-4D97-AF65-F5344CB8AC3E}">
        <p14:creationId xmlns:p14="http://schemas.microsoft.com/office/powerpoint/2010/main" val="323529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1001</Words>
  <Application>Microsoft Office PowerPoint</Application>
  <PresentationFormat>Widescreen</PresentationFormat>
  <Paragraphs>53</Paragraphs>
  <Slides>16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Calibri</vt:lpstr>
      <vt:lpstr>Calibri Light</vt:lpstr>
      <vt:lpstr>Fd1110630-Identity-H</vt:lpstr>
      <vt:lpstr>Fd1379756-Identity-H</vt:lpstr>
      <vt:lpstr>Fd1484564-Identity-H</vt:lpstr>
      <vt:lpstr>Fd232562-Identity-H</vt:lpstr>
      <vt:lpstr>Fd464866-Identity-H</vt:lpstr>
      <vt:lpstr>Fd625525-Identity-H</vt:lpstr>
      <vt:lpstr>Fd665225-Identity-H</vt:lpstr>
      <vt:lpstr>Fd781362-Identity-H</vt:lpstr>
      <vt:lpstr>Office Theme</vt:lpstr>
      <vt:lpstr>Instruction Format</vt:lpstr>
      <vt:lpstr>Instruction Format</vt:lpstr>
      <vt:lpstr>CPU Organization</vt:lpstr>
      <vt:lpstr>Instruction Format</vt:lpstr>
      <vt:lpstr>PowerPoint Presentation</vt:lpstr>
      <vt:lpstr>Three-Address Instructions</vt:lpstr>
      <vt:lpstr>Advantage and Disadvantage</vt:lpstr>
      <vt:lpstr>Two-Address Instructions</vt:lpstr>
      <vt:lpstr>PowerPoint Presentation</vt:lpstr>
      <vt:lpstr>PowerPoint Presentation</vt:lpstr>
      <vt:lpstr>One-Address Instructions</vt:lpstr>
      <vt:lpstr>PowerPoint Presentation</vt:lpstr>
      <vt:lpstr>PowerPoint Presentation</vt:lpstr>
      <vt:lpstr>Zero-Address Instructions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Format</dc:title>
  <dc:creator>Arun Singh Bhadwal</dc:creator>
  <cp:lastModifiedBy>Arun Singh Bhadwal</cp:lastModifiedBy>
  <cp:revision>1</cp:revision>
  <dcterms:created xsi:type="dcterms:W3CDTF">2023-09-11T10:29:22Z</dcterms:created>
  <dcterms:modified xsi:type="dcterms:W3CDTF">2023-09-12T03:16:57Z</dcterms:modified>
</cp:coreProperties>
</file>