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72E30-9EC0-452D-9260-870F1A14A24E}" v="1" dt="2023-09-15T06:00:39.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15072E30-9EC0-452D-9260-870F1A14A24E}"/>
    <pc:docChg chg="undo custSel addSld modSld">
      <pc:chgData name="Arun Singh Bhadwal" userId="5194844c-519a-444d-b88a-9bf6f3983e7a" providerId="ADAL" clId="{15072E30-9EC0-452D-9260-870F1A14A24E}" dt="2023-09-15T06:18:12.519" v="403" actId="20577"/>
      <pc:docMkLst>
        <pc:docMk/>
      </pc:docMkLst>
      <pc:sldChg chg="addSp modSp new mod setBg addAnim setClrOvrMap">
        <pc:chgData name="Arun Singh Bhadwal" userId="5194844c-519a-444d-b88a-9bf6f3983e7a" providerId="ADAL" clId="{15072E30-9EC0-452D-9260-870F1A14A24E}" dt="2023-09-15T06:11:51.819" v="388"/>
        <pc:sldMkLst>
          <pc:docMk/>
          <pc:sldMk cId="2860980612" sldId="256"/>
        </pc:sldMkLst>
        <pc:spChg chg="mod">
          <ac:chgData name="Arun Singh Bhadwal" userId="5194844c-519a-444d-b88a-9bf6f3983e7a" providerId="ADAL" clId="{15072E30-9EC0-452D-9260-870F1A14A24E}" dt="2023-09-15T06:11:51.804" v="387" actId="26606"/>
          <ac:spMkLst>
            <pc:docMk/>
            <pc:sldMk cId="2860980612" sldId="256"/>
            <ac:spMk id="2" creationId="{3ECCCFCC-05BC-CFDF-ECA4-1B6E19262224}"/>
          </ac:spMkLst>
        </pc:spChg>
        <pc:spChg chg="mod">
          <ac:chgData name="Arun Singh Bhadwal" userId="5194844c-519a-444d-b88a-9bf6f3983e7a" providerId="ADAL" clId="{15072E30-9EC0-452D-9260-870F1A14A24E}" dt="2023-09-15T06:11:51.804" v="387" actId="26606"/>
          <ac:spMkLst>
            <pc:docMk/>
            <pc:sldMk cId="2860980612" sldId="256"/>
            <ac:spMk id="3" creationId="{F778B0F8-A8BC-A9B2-8040-8F2BFB5504A3}"/>
          </ac:spMkLst>
        </pc:spChg>
        <pc:spChg chg="add">
          <ac:chgData name="Arun Singh Bhadwal" userId="5194844c-519a-444d-b88a-9bf6f3983e7a" providerId="ADAL" clId="{15072E30-9EC0-452D-9260-870F1A14A24E}" dt="2023-09-15T06:11:51.804" v="387" actId="26606"/>
          <ac:spMkLst>
            <pc:docMk/>
            <pc:sldMk cId="2860980612" sldId="256"/>
            <ac:spMk id="9" creationId="{71B2258F-86CA-4D4D-8270-BC05FCDEBFB3}"/>
          </ac:spMkLst>
        </pc:spChg>
        <pc:picChg chg="add">
          <ac:chgData name="Arun Singh Bhadwal" userId="5194844c-519a-444d-b88a-9bf6f3983e7a" providerId="ADAL" clId="{15072E30-9EC0-452D-9260-870F1A14A24E}" dt="2023-09-15T06:11:51.804" v="387" actId="26606"/>
          <ac:picMkLst>
            <pc:docMk/>
            <pc:sldMk cId="2860980612" sldId="256"/>
            <ac:picMk id="5" creationId="{DF0253EF-22F7-19BA-EF0F-E289C32B08A7}"/>
          </ac:picMkLst>
        </pc:picChg>
      </pc:sldChg>
      <pc:sldChg chg="addSp modSp new mod setBg setClrOvrMap">
        <pc:chgData name="Arun Singh Bhadwal" userId="5194844c-519a-444d-b88a-9bf6f3983e7a" providerId="ADAL" clId="{15072E30-9EC0-452D-9260-870F1A14A24E}" dt="2023-09-15T06:11:57.457" v="389" actId="26606"/>
        <pc:sldMkLst>
          <pc:docMk/>
          <pc:sldMk cId="3417358784" sldId="257"/>
        </pc:sldMkLst>
        <pc:spChg chg="mod">
          <ac:chgData name="Arun Singh Bhadwal" userId="5194844c-519a-444d-b88a-9bf6f3983e7a" providerId="ADAL" clId="{15072E30-9EC0-452D-9260-870F1A14A24E}" dt="2023-09-15T06:11:57.457" v="389" actId="26606"/>
          <ac:spMkLst>
            <pc:docMk/>
            <pc:sldMk cId="3417358784" sldId="257"/>
            <ac:spMk id="2" creationId="{C4880426-860F-4570-F205-CDBD71DDC4F9}"/>
          </ac:spMkLst>
        </pc:spChg>
        <pc:spChg chg="mod">
          <ac:chgData name="Arun Singh Bhadwal" userId="5194844c-519a-444d-b88a-9bf6f3983e7a" providerId="ADAL" clId="{15072E30-9EC0-452D-9260-870F1A14A24E}" dt="2023-09-15T06:11:57.457" v="389" actId="26606"/>
          <ac:spMkLst>
            <pc:docMk/>
            <pc:sldMk cId="3417358784" sldId="257"/>
            <ac:spMk id="3" creationId="{9425EDBB-3B96-4B63-7298-D868E15A1447}"/>
          </ac:spMkLst>
        </pc:spChg>
        <pc:spChg chg="add">
          <ac:chgData name="Arun Singh Bhadwal" userId="5194844c-519a-444d-b88a-9bf6f3983e7a" providerId="ADAL" clId="{15072E30-9EC0-452D-9260-870F1A14A24E}" dt="2023-09-15T06:11:57.457" v="389" actId="26606"/>
          <ac:spMkLst>
            <pc:docMk/>
            <pc:sldMk cId="3417358784" sldId="257"/>
            <ac:spMk id="9" creationId="{9228552E-C8B1-4A80-8448-0787CE0FC704}"/>
          </ac:spMkLst>
        </pc:spChg>
        <pc:picChg chg="add">
          <ac:chgData name="Arun Singh Bhadwal" userId="5194844c-519a-444d-b88a-9bf6f3983e7a" providerId="ADAL" clId="{15072E30-9EC0-452D-9260-870F1A14A24E}" dt="2023-09-15T06:11:57.457" v="389" actId="26606"/>
          <ac:picMkLst>
            <pc:docMk/>
            <pc:sldMk cId="3417358784" sldId="257"/>
            <ac:picMk id="5" creationId="{4DF581B1-1EBD-C0B8-D97F-034C696ED9C4}"/>
          </ac:picMkLst>
        </pc:picChg>
      </pc:sldChg>
      <pc:sldChg chg="addSp delSp modSp new mod setBg">
        <pc:chgData name="Arun Singh Bhadwal" userId="5194844c-519a-444d-b88a-9bf6f3983e7a" providerId="ADAL" clId="{15072E30-9EC0-452D-9260-870F1A14A24E}" dt="2023-09-15T06:12:04.877" v="390" actId="26606"/>
        <pc:sldMkLst>
          <pc:docMk/>
          <pc:sldMk cId="2970076305" sldId="258"/>
        </pc:sldMkLst>
        <pc:spChg chg="del">
          <ac:chgData name="Arun Singh Bhadwal" userId="5194844c-519a-444d-b88a-9bf6f3983e7a" providerId="ADAL" clId="{15072E30-9EC0-452D-9260-870F1A14A24E}" dt="2023-09-15T06:12:04.877" v="390" actId="26606"/>
          <ac:spMkLst>
            <pc:docMk/>
            <pc:sldMk cId="2970076305" sldId="258"/>
            <ac:spMk id="2" creationId="{8802060A-83D3-6FD8-42A4-4EF2F4FDFB2E}"/>
          </ac:spMkLst>
        </pc:spChg>
        <pc:spChg chg="del">
          <ac:chgData name="Arun Singh Bhadwal" userId="5194844c-519a-444d-b88a-9bf6f3983e7a" providerId="ADAL" clId="{15072E30-9EC0-452D-9260-870F1A14A24E}" dt="2023-09-15T06:00:39.268" v="234" actId="931"/>
          <ac:spMkLst>
            <pc:docMk/>
            <pc:sldMk cId="2970076305" sldId="258"/>
            <ac:spMk id="3" creationId="{E6469491-B853-6566-2495-A581D13CD7B1}"/>
          </ac:spMkLst>
        </pc:spChg>
        <pc:spChg chg="add">
          <ac:chgData name="Arun Singh Bhadwal" userId="5194844c-519a-444d-b88a-9bf6f3983e7a" providerId="ADAL" clId="{15072E30-9EC0-452D-9260-870F1A14A24E}" dt="2023-09-15T06:12:04.877" v="390" actId="26606"/>
          <ac:spMkLst>
            <pc:docMk/>
            <pc:sldMk cId="2970076305" sldId="258"/>
            <ac:spMk id="10" creationId="{32BC26D8-82FB-445E-AA49-62A77D7C1EE0}"/>
          </ac:spMkLst>
        </pc:spChg>
        <pc:spChg chg="add">
          <ac:chgData name="Arun Singh Bhadwal" userId="5194844c-519a-444d-b88a-9bf6f3983e7a" providerId="ADAL" clId="{15072E30-9EC0-452D-9260-870F1A14A24E}" dt="2023-09-15T06:12:04.877" v="390" actId="26606"/>
          <ac:spMkLst>
            <pc:docMk/>
            <pc:sldMk cId="2970076305" sldId="258"/>
            <ac:spMk id="12" creationId="{CB44330D-EA18-4254-AA95-EB49948539B8}"/>
          </ac:spMkLst>
        </pc:spChg>
        <pc:picChg chg="add mod">
          <ac:chgData name="Arun Singh Bhadwal" userId="5194844c-519a-444d-b88a-9bf6f3983e7a" providerId="ADAL" clId="{15072E30-9EC0-452D-9260-870F1A14A24E}" dt="2023-09-15T06:12:04.877" v="390" actId="26606"/>
          <ac:picMkLst>
            <pc:docMk/>
            <pc:sldMk cId="2970076305" sldId="258"/>
            <ac:picMk id="5" creationId="{647D231C-C4D5-78D7-86F8-6CACC7504431}"/>
          </ac:picMkLst>
        </pc:picChg>
      </pc:sldChg>
      <pc:sldChg chg="addSp delSp modSp new mod setBg setClrOvrMap">
        <pc:chgData name="Arun Singh Bhadwal" userId="5194844c-519a-444d-b88a-9bf6f3983e7a" providerId="ADAL" clId="{15072E30-9EC0-452D-9260-870F1A14A24E}" dt="2023-09-15T06:12:09.860" v="391" actId="26606"/>
        <pc:sldMkLst>
          <pc:docMk/>
          <pc:sldMk cId="2503165117" sldId="259"/>
        </pc:sldMkLst>
        <pc:spChg chg="mod">
          <ac:chgData name="Arun Singh Bhadwal" userId="5194844c-519a-444d-b88a-9bf6f3983e7a" providerId="ADAL" clId="{15072E30-9EC0-452D-9260-870F1A14A24E}" dt="2023-09-15T06:12:09.860" v="391" actId="26606"/>
          <ac:spMkLst>
            <pc:docMk/>
            <pc:sldMk cId="2503165117" sldId="259"/>
            <ac:spMk id="2" creationId="{B76B19B6-5D03-6C38-12F9-CE17B0516EF4}"/>
          </ac:spMkLst>
        </pc:spChg>
        <pc:spChg chg="del mod">
          <ac:chgData name="Arun Singh Bhadwal" userId="5194844c-519a-444d-b88a-9bf6f3983e7a" providerId="ADAL" clId="{15072E30-9EC0-452D-9260-870F1A14A24E}" dt="2023-09-15T06:12:09.860" v="391" actId="26606"/>
          <ac:spMkLst>
            <pc:docMk/>
            <pc:sldMk cId="2503165117" sldId="259"/>
            <ac:spMk id="3" creationId="{23FD9F20-29D0-0DD5-94D4-E7106F69AB01}"/>
          </ac:spMkLst>
        </pc:spChg>
        <pc:spChg chg="add">
          <ac:chgData name="Arun Singh Bhadwal" userId="5194844c-519a-444d-b88a-9bf6f3983e7a" providerId="ADAL" clId="{15072E30-9EC0-452D-9260-870F1A14A24E}" dt="2023-09-15T06:12:09.860" v="391" actId="26606"/>
          <ac:spMkLst>
            <pc:docMk/>
            <pc:sldMk cId="2503165117" sldId="259"/>
            <ac:spMk id="10" creationId="{9228552E-C8B1-4A80-8448-0787CE0FC704}"/>
          </ac:spMkLst>
        </pc:spChg>
        <pc:graphicFrameChg chg="add">
          <ac:chgData name="Arun Singh Bhadwal" userId="5194844c-519a-444d-b88a-9bf6f3983e7a" providerId="ADAL" clId="{15072E30-9EC0-452D-9260-870F1A14A24E}" dt="2023-09-15T06:12:09.860" v="391" actId="26606"/>
          <ac:graphicFrameMkLst>
            <pc:docMk/>
            <pc:sldMk cId="2503165117" sldId="259"/>
            <ac:graphicFrameMk id="5" creationId="{3A29FC50-0DC6-12CC-6B57-F571E65F7639}"/>
          </ac:graphicFrameMkLst>
        </pc:graphicFrameChg>
        <pc:picChg chg="add">
          <ac:chgData name="Arun Singh Bhadwal" userId="5194844c-519a-444d-b88a-9bf6f3983e7a" providerId="ADAL" clId="{15072E30-9EC0-452D-9260-870F1A14A24E}" dt="2023-09-15T06:12:09.860" v="391" actId="26606"/>
          <ac:picMkLst>
            <pc:docMk/>
            <pc:sldMk cId="2503165117" sldId="259"/>
            <ac:picMk id="6" creationId="{AF5BB2BE-E1E0-92DA-A51D-40018EE3BD5E}"/>
          </ac:picMkLst>
        </pc:picChg>
      </pc:sldChg>
      <pc:sldChg chg="addSp delSp modSp new mod setBg setClrOvrMap">
        <pc:chgData name="Arun Singh Bhadwal" userId="5194844c-519a-444d-b88a-9bf6f3983e7a" providerId="ADAL" clId="{15072E30-9EC0-452D-9260-870F1A14A24E}" dt="2023-09-15T06:12:15.514" v="392" actId="26606"/>
        <pc:sldMkLst>
          <pc:docMk/>
          <pc:sldMk cId="3991119650" sldId="260"/>
        </pc:sldMkLst>
        <pc:spChg chg="mod">
          <ac:chgData name="Arun Singh Bhadwal" userId="5194844c-519a-444d-b88a-9bf6f3983e7a" providerId="ADAL" clId="{15072E30-9EC0-452D-9260-870F1A14A24E}" dt="2023-09-15T06:12:15.514" v="392" actId="26606"/>
          <ac:spMkLst>
            <pc:docMk/>
            <pc:sldMk cId="3991119650" sldId="260"/>
            <ac:spMk id="2" creationId="{3B8F42CC-9E0D-0E6F-6AF5-5FEB5A138D6B}"/>
          </ac:spMkLst>
        </pc:spChg>
        <pc:spChg chg="del mod">
          <ac:chgData name="Arun Singh Bhadwal" userId="5194844c-519a-444d-b88a-9bf6f3983e7a" providerId="ADAL" clId="{15072E30-9EC0-452D-9260-870F1A14A24E}" dt="2023-09-15T06:12:15.514" v="392" actId="26606"/>
          <ac:spMkLst>
            <pc:docMk/>
            <pc:sldMk cId="3991119650" sldId="260"/>
            <ac:spMk id="3" creationId="{7BADD8B2-A75E-81D8-DC0B-1398D579901E}"/>
          </ac:spMkLst>
        </pc:spChg>
        <pc:spChg chg="add">
          <ac:chgData name="Arun Singh Bhadwal" userId="5194844c-519a-444d-b88a-9bf6f3983e7a" providerId="ADAL" clId="{15072E30-9EC0-452D-9260-870F1A14A24E}" dt="2023-09-15T06:12:15.514" v="392" actId="26606"/>
          <ac:spMkLst>
            <pc:docMk/>
            <pc:sldMk cId="3991119650" sldId="260"/>
            <ac:spMk id="10" creationId="{9228552E-C8B1-4A80-8448-0787CE0FC704}"/>
          </ac:spMkLst>
        </pc:spChg>
        <pc:graphicFrameChg chg="add">
          <ac:chgData name="Arun Singh Bhadwal" userId="5194844c-519a-444d-b88a-9bf6f3983e7a" providerId="ADAL" clId="{15072E30-9EC0-452D-9260-870F1A14A24E}" dt="2023-09-15T06:12:15.514" v="392" actId="26606"/>
          <ac:graphicFrameMkLst>
            <pc:docMk/>
            <pc:sldMk cId="3991119650" sldId="260"/>
            <ac:graphicFrameMk id="5" creationId="{B872BCAF-6DA1-A536-15CC-E5A279649F40}"/>
          </ac:graphicFrameMkLst>
        </pc:graphicFrameChg>
        <pc:picChg chg="add">
          <ac:chgData name="Arun Singh Bhadwal" userId="5194844c-519a-444d-b88a-9bf6f3983e7a" providerId="ADAL" clId="{15072E30-9EC0-452D-9260-870F1A14A24E}" dt="2023-09-15T06:12:15.514" v="392" actId="26606"/>
          <ac:picMkLst>
            <pc:docMk/>
            <pc:sldMk cId="3991119650" sldId="260"/>
            <ac:picMk id="6" creationId="{2E936BC7-F196-E9BD-A0B6-5431ED45F5AB}"/>
          </ac:picMkLst>
        </pc:picChg>
      </pc:sldChg>
      <pc:sldChg chg="addSp delSp modSp new mod setBg setClrOvrMap">
        <pc:chgData name="Arun Singh Bhadwal" userId="5194844c-519a-444d-b88a-9bf6f3983e7a" providerId="ADAL" clId="{15072E30-9EC0-452D-9260-870F1A14A24E}" dt="2023-09-15T06:12:19.926" v="393" actId="26606"/>
        <pc:sldMkLst>
          <pc:docMk/>
          <pc:sldMk cId="2665353949" sldId="261"/>
        </pc:sldMkLst>
        <pc:spChg chg="mod">
          <ac:chgData name="Arun Singh Bhadwal" userId="5194844c-519a-444d-b88a-9bf6f3983e7a" providerId="ADAL" clId="{15072E30-9EC0-452D-9260-870F1A14A24E}" dt="2023-09-15T06:12:19.926" v="393" actId="26606"/>
          <ac:spMkLst>
            <pc:docMk/>
            <pc:sldMk cId="2665353949" sldId="261"/>
            <ac:spMk id="2" creationId="{4CD32E0E-708A-B955-B1DA-ED123C8837A5}"/>
          </ac:spMkLst>
        </pc:spChg>
        <pc:spChg chg="del mod">
          <ac:chgData name="Arun Singh Bhadwal" userId="5194844c-519a-444d-b88a-9bf6f3983e7a" providerId="ADAL" clId="{15072E30-9EC0-452D-9260-870F1A14A24E}" dt="2023-09-15T06:12:19.926" v="393" actId="26606"/>
          <ac:spMkLst>
            <pc:docMk/>
            <pc:sldMk cId="2665353949" sldId="261"/>
            <ac:spMk id="3" creationId="{D8EECAB1-C8EA-EE15-0D0D-C469D11E757C}"/>
          </ac:spMkLst>
        </pc:spChg>
        <pc:spChg chg="add">
          <ac:chgData name="Arun Singh Bhadwal" userId="5194844c-519a-444d-b88a-9bf6f3983e7a" providerId="ADAL" clId="{15072E30-9EC0-452D-9260-870F1A14A24E}" dt="2023-09-15T06:12:19.926" v="393" actId="26606"/>
          <ac:spMkLst>
            <pc:docMk/>
            <pc:sldMk cId="2665353949" sldId="261"/>
            <ac:spMk id="10" creationId="{9228552E-C8B1-4A80-8448-0787CE0FC704}"/>
          </ac:spMkLst>
        </pc:spChg>
        <pc:graphicFrameChg chg="add">
          <ac:chgData name="Arun Singh Bhadwal" userId="5194844c-519a-444d-b88a-9bf6f3983e7a" providerId="ADAL" clId="{15072E30-9EC0-452D-9260-870F1A14A24E}" dt="2023-09-15T06:12:19.926" v="393" actId="26606"/>
          <ac:graphicFrameMkLst>
            <pc:docMk/>
            <pc:sldMk cId="2665353949" sldId="261"/>
            <ac:graphicFrameMk id="5" creationId="{67880976-551C-2415-7884-EBF7C1F6C068}"/>
          </ac:graphicFrameMkLst>
        </pc:graphicFrameChg>
        <pc:picChg chg="add">
          <ac:chgData name="Arun Singh Bhadwal" userId="5194844c-519a-444d-b88a-9bf6f3983e7a" providerId="ADAL" clId="{15072E30-9EC0-452D-9260-870F1A14A24E}" dt="2023-09-15T06:12:19.926" v="393" actId="26606"/>
          <ac:picMkLst>
            <pc:docMk/>
            <pc:sldMk cId="2665353949" sldId="261"/>
            <ac:picMk id="6" creationId="{34AB4D1A-98AF-5813-D829-BD41FF774098}"/>
          </ac:picMkLst>
        </pc:picChg>
      </pc:sldChg>
      <pc:sldChg chg="addSp modSp new mod setBg setClrOvrMap">
        <pc:chgData name="Arun Singh Bhadwal" userId="5194844c-519a-444d-b88a-9bf6f3983e7a" providerId="ADAL" clId="{15072E30-9EC0-452D-9260-870F1A14A24E}" dt="2023-09-15T06:12:27.829" v="394" actId="26606"/>
        <pc:sldMkLst>
          <pc:docMk/>
          <pc:sldMk cId="1371115561" sldId="262"/>
        </pc:sldMkLst>
        <pc:spChg chg="mod">
          <ac:chgData name="Arun Singh Bhadwal" userId="5194844c-519a-444d-b88a-9bf6f3983e7a" providerId="ADAL" clId="{15072E30-9EC0-452D-9260-870F1A14A24E}" dt="2023-09-15T06:12:27.829" v="394" actId="26606"/>
          <ac:spMkLst>
            <pc:docMk/>
            <pc:sldMk cId="1371115561" sldId="262"/>
            <ac:spMk id="2" creationId="{A142816E-B306-72F8-7A3F-707B4487733B}"/>
          </ac:spMkLst>
        </pc:spChg>
        <pc:spChg chg="mod">
          <ac:chgData name="Arun Singh Bhadwal" userId="5194844c-519a-444d-b88a-9bf6f3983e7a" providerId="ADAL" clId="{15072E30-9EC0-452D-9260-870F1A14A24E}" dt="2023-09-15T06:12:27.829" v="394" actId="26606"/>
          <ac:spMkLst>
            <pc:docMk/>
            <pc:sldMk cId="1371115561" sldId="262"/>
            <ac:spMk id="3" creationId="{30485EB4-D39C-1274-23A3-352AC72F9ED8}"/>
          </ac:spMkLst>
        </pc:spChg>
        <pc:spChg chg="add">
          <ac:chgData name="Arun Singh Bhadwal" userId="5194844c-519a-444d-b88a-9bf6f3983e7a" providerId="ADAL" clId="{15072E30-9EC0-452D-9260-870F1A14A24E}" dt="2023-09-15T06:12:27.829" v="394" actId="26606"/>
          <ac:spMkLst>
            <pc:docMk/>
            <pc:sldMk cId="1371115561" sldId="262"/>
            <ac:spMk id="9" creationId="{9228552E-C8B1-4A80-8448-0787CE0FC704}"/>
          </ac:spMkLst>
        </pc:spChg>
        <pc:picChg chg="add">
          <ac:chgData name="Arun Singh Bhadwal" userId="5194844c-519a-444d-b88a-9bf6f3983e7a" providerId="ADAL" clId="{15072E30-9EC0-452D-9260-870F1A14A24E}" dt="2023-09-15T06:12:27.829" v="394" actId="26606"/>
          <ac:picMkLst>
            <pc:docMk/>
            <pc:sldMk cId="1371115561" sldId="262"/>
            <ac:picMk id="5" creationId="{3C855A8C-4ED6-99A8-74C5-C8BFA83C5F73}"/>
          </ac:picMkLst>
        </pc:picChg>
      </pc:sldChg>
      <pc:sldChg chg="addSp modSp new mod setBg setClrOvrMap">
        <pc:chgData name="Arun Singh Bhadwal" userId="5194844c-519a-444d-b88a-9bf6f3983e7a" providerId="ADAL" clId="{15072E30-9EC0-452D-9260-870F1A14A24E}" dt="2023-09-15T06:12:31.639" v="395" actId="26606"/>
        <pc:sldMkLst>
          <pc:docMk/>
          <pc:sldMk cId="1416084436" sldId="263"/>
        </pc:sldMkLst>
        <pc:spChg chg="mod">
          <ac:chgData name="Arun Singh Bhadwal" userId="5194844c-519a-444d-b88a-9bf6f3983e7a" providerId="ADAL" clId="{15072E30-9EC0-452D-9260-870F1A14A24E}" dt="2023-09-15T06:12:31.639" v="395" actId="26606"/>
          <ac:spMkLst>
            <pc:docMk/>
            <pc:sldMk cId="1416084436" sldId="263"/>
            <ac:spMk id="2" creationId="{3E562EEA-E175-6896-5B88-D47D22B76EDD}"/>
          </ac:spMkLst>
        </pc:spChg>
        <pc:spChg chg="mod">
          <ac:chgData name="Arun Singh Bhadwal" userId="5194844c-519a-444d-b88a-9bf6f3983e7a" providerId="ADAL" clId="{15072E30-9EC0-452D-9260-870F1A14A24E}" dt="2023-09-15T06:12:31.639" v="395" actId="26606"/>
          <ac:spMkLst>
            <pc:docMk/>
            <pc:sldMk cId="1416084436" sldId="263"/>
            <ac:spMk id="3" creationId="{29BFE293-490B-0D71-148A-E0E3ED3D145A}"/>
          </ac:spMkLst>
        </pc:spChg>
        <pc:spChg chg="add">
          <ac:chgData name="Arun Singh Bhadwal" userId="5194844c-519a-444d-b88a-9bf6f3983e7a" providerId="ADAL" clId="{15072E30-9EC0-452D-9260-870F1A14A24E}" dt="2023-09-15T06:12:31.639" v="395" actId="26606"/>
          <ac:spMkLst>
            <pc:docMk/>
            <pc:sldMk cId="1416084436" sldId="263"/>
            <ac:spMk id="9" creationId="{9228552E-C8B1-4A80-8448-0787CE0FC704}"/>
          </ac:spMkLst>
        </pc:spChg>
        <pc:picChg chg="add">
          <ac:chgData name="Arun Singh Bhadwal" userId="5194844c-519a-444d-b88a-9bf6f3983e7a" providerId="ADAL" clId="{15072E30-9EC0-452D-9260-870F1A14A24E}" dt="2023-09-15T06:12:31.639" v="395" actId="26606"/>
          <ac:picMkLst>
            <pc:docMk/>
            <pc:sldMk cId="1416084436" sldId="263"/>
            <ac:picMk id="5" creationId="{FA273390-33ED-0C35-A295-330ACE84B526}"/>
          </ac:picMkLst>
        </pc:picChg>
      </pc:sldChg>
      <pc:sldChg chg="addSp modSp new mod setBg setClrOvrMap">
        <pc:chgData name="Arun Singh Bhadwal" userId="5194844c-519a-444d-b88a-9bf6f3983e7a" providerId="ADAL" clId="{15072E30-9EC0-452D-9260-870F1A14A24E}" dt="2023-09-15T06:12:36.733" v="396" actId="26606"/>
        <pc:sldMkLst>
          <pc:docMk/>
          <pc:sldMk cId="2176452619" sldId="264"/>
        </pc:sldMkLst>
        <pc:spChg chg="mod">
          <ac:chgData name="Arun Singh Bhadwal" userId="5194844c-519a-444d-b88a-9bf6f3983e7a" providerId="ADAL" clId="{15072E30-9EC0-452D-9260-870F1A14A24E}" dt="2023-09-15T06:12:36.733" v="396" actId="26606"/>
          <ac:spMkLst>
            <pc:docMk/>
            <pc:sldMk cId="2176452619" sldId="264"/>
            <ac:spMk id="2" creationId="{06D97651-544C-1928-B8ED-79A83292E3E3}"/>
          </ac:spMkLst>
        </pc:spChg>
        <pc:spChg chg="mod">
          <ac:chgData name="Arun Singh Bhadwal" userId="5194844c-519a-444d-b88a-9bf6f3983e7a" providerId="ADAL" clId="{15072E30-9EC0-452D-9260-870F1A14A24E}" dt="2023-09-15T06:12:36.733" v="396" actId="26606"/>
          <ac:spMkLst>
            <pc:docMk/>
            <pc:sldMk cId="2176452619" sldId="264"/>
            <ac:spMk id="3" creationId="{9E1F2F3C-94E2-C716-BDD3-6CBEAC234A88}"/>
          </ac:spMkLst>
        </pc:spChg>
        <pc:spChg chg="add">
          <ac:chgData name="Arun Singh Bhadwal" userId="5194844c-519a-444d-b88a-9bf6f3983e7a" providerId="ADAL" clId="{15072E30-9EC0-452D-9260-870F1A14A24E}" dt="2023-09-15T06:12:36.733" v="396" actId="26606"/>
          <ac:spMkLst>
            <pc:docMk/>
            <pc:sldMk cId="2176452619" sldId="264"/>
            <ac:spMk id="9" creationId="{9228552E-C8B1-4A80-8448-0787CE0FC704}"/>
          </ac:spMkLst>
        </pc:spChg>
        <pc:picChg chg="add">
          <ac:chgData name="Arun Singh Bhadwal" userId="5194844c-519a-444d-b88a-9bf6f3983e7a" providerId="ADAL" clId="{15072E30-9EC0-452D-9260-870F1A14A24E}" dt="2023-09-15T06:12:36.733" v="396" actId="26606"/>
          <ac:picMkLst>
            <pc:docMk/>
            <pc:sldMk cId="2176452619" sldId="264"/>
            <ac:picMk id="5" creationId="{86A2D143-5442-5E18-E820-D9E5663295B6}"/>
          </ac:picMkLst>
        </pc:picChg>
      </pc:sldChg>
      <pc:sldChg chg="addSp modSp new mod setBg setClrOvrMap">
        <pc:chgData name="Arun Singh Bhadwal" userId="5194844c-519a-444d-b88a-9bf6f3983e7a" providerId="ADAL" clId="{15072E30-9EC0-452D-9260-870F1A14A24E}" dt="2023-09-15T06:12:42.548" v="397" actId="26606"/>
        <pc:sldMkLst>
          <pc:docMk/>
          <pc:sldMk cId="4176895899" sldId="265"/>
        </pc:sldMkLst>
        <pc:spChg chg="mod">
          <ac:chgData name="Arun Singh Bhadwal" userId="5194844c-519a-444d-b88a-9bf6f3983e7a" providerId="ADAL" clId="{15072E30-9EC0-452D-9260-870F1A14A24E}" dt="2023-09-15T06:12:42.548" v="397" actId="26606"/>
          <ac:spMkLst>
            <pc:docMk/>
            <pc:sldMk cId="4176895899" sldId="265"/>
            <ac:spMk id="2" creationId="{28E5EDDD-68B0-A43D-676C-9B54D3FE54E2}"/>
          </ac:spMkLst>
        </pc:spChg>
        <pc:spChg chg="mod">
          <ac:chgData name="Arun Singh Bhadwal" userId="5194844c-519a-444d-b88a-9bf6f3983e7a" providerId="ADAL" clId="{15072E30-9EC0-452D-9260-870F1A14A24E}" dt="2023-09-15T06:12:42.548" v="397" actId="26606"/>
          <ac:spMkLst>
            <pc:docMk/>
            <pc:sldMk cId="4176895899" sldId="265"/>
            <ac:spMk id="3" creationId="{FD46F24A-646E-09BC-F474-99FBD1A5A3D0}"/>
          </ac:spMkLst>
        </pc:spChg>
        <pc:spChg chg="add">
          <ac:chgData name="Arun Singh Bhadwal" userId="5194844c-519a-444d-b88a-9bf6f3983e7a" providerId="ADAL" clId="{15072E30-9EC0-452D-9260-870F1A14A24E}" dt="2023-09-15T06:12:42.548" v="397" actId="26606"/>
          <ac:spMkLst>
            <pc:docMk/>
            <pc:sldMk cId="4176895899" sldId="265"/>
            <ac:spMk id="9" creationId="{9228552E-C8B1-4A80-8448-0787CE0FC704}"/>
          </ac:spMkLst>
        </pc:spChg>
        <pc:picChg chg="add">
          <ac:chgData name="Arun Singh Bhadwal" userId="5194844c-519a-444d-b88a-9bf6f3983e7a" providerId="ADAL" clId="{15072E30-9EC0-452D-9260-870F1A14A24E}" dt="2023-09-15T06:12:42.548" v="397" actId="26606"/>
          <ac:picMkLst>
            <pc:docMk/>
            <pc:sldMk cId="4176895899" sldId="265"/>
            <ac:picMk id="5" creationId="{1A6457E9-AF30-7BA8-C14D-CB49A261D559}"/>
          </ac:picMkLst>
        </pc:picChg>
      </pc:sldChg>
      <pc:sldChg chg="addSp modSp new mod setBg setClrOvrMap">
        <pc:chgData name="Arun Singh Bhadwal" userId="5194844c-519a-444d-b88a-9bf6f3983e7a" providerId="ADAL" clId="{15072E30-9EC0-452D-9260-870F1A14A24E}" dt="2023-09-15T06:18:12.519" v="403" actId="20577"/>
        <pc:sldMkLst>
          <pc:docMk/>
          <pc:sldMk cId="1245416918" sldId="266"/>
        </pc:sldMkLst>
        <pc:spChg chg="mod">
          <ac:chgData name="Arun Singh Bhadwal" userId="5194844c-519a-444d-b88a-9bf6f3983e7a" providerId="ADAL" clId="{15072E30-9EC0-452D-9260-870F1A14A24E}" dt="2023-09-15T06:12:46.827" v="398" actId="26606"/>
          <ac:spMkLst>
            <pc:docMk/>
            <pc:sldMk cId="1245416918" sldId="266"/>
            <ac:spMk id="2" creationId="{E8EBD0DE-C8B2-8DF0-3182-63BD9600C4FA}"/>
          </ac:spMkLst>
        </pc:spChg>
        <pc:spChg chg="mod">
          <ac:chgData name="Arun Singh Bhadwal" userId="5194844c-519a-444d-b88a-9bf6f3983e7a" providerId="ADAL" clId="{15072E30-9EC0-452D-9260-870F1A14A24E}" dt="2023-09-15T06:18:12.519" v="403" actId="20577"/>
          <ac:spMkLst>
            <pc:docMk/>
            <pc:sldMk cId="1245416918" sldId="266"/>
            <ac:spMk id="3" creationId="{7ECB240A-CB51-C89F-F38E-53934265D4B6}"/>
          </ac:spMkLst>
        </pc:spChg>
        <pc:spChg chg="add">
          <ac:chgData name="Arun Singh Bhadwal" userId="5194844c-519a-444d-b88a-9bf6f3983e7a" providerId="ADAL" clId="{15072E30-9EC0-452D-9260-870F1A14A24E}" dt="2023-09-15T06:12:46.827" v="398" actId="26606"/>
          <ac:spMkLst>
            <pc:docMk/>
            <pc:sldMk cId="1245416918" sldId="266"/>
            <ac:spMk id="9" creationId="{9228552E-C8B1-4A80-8448-0787CE0FC704}"/>
          </ac:spMkLst>
        </pc:spChg>
        <pc:picChg chg="add">
          <ac:chgData name="Arun Singh Bhadwal" userId="5194844c-519a-444d-b88a-9bf6f3983e7a" providerId="ADAL" clId="{15072E30-9EC0-452D-9260-870F1A14A24E}" dt="2023-09-15T06:12:46.827" v="398" actId="26606"/>
          <ac:picMkLst>
            <pc:docMk/>
            <pc:sldMk cId="1245416918" sldId="266"/>
            <ac:picMk id="5" creationId="{4D85A417-76CE-F350-A60D-AE2E2542E0BB}"/>
          </ac:picMkLst>
        </pc:picChg>
      </pc:sldChg>
      <pc:sldChg chg="addSp modSp new mod setBg setClrOvrMap">
        <pc:chgData name="Arun Singh Bhadwal" userId="5194844c-519a-444d-b88a-9bf6f3983e7a" providerId="ADAL" clId="{15072E30-9EC0-452D-9260-870F1A14A24E}" dt="2023-09-15T06:12:58.665" v="399" actId="26606"/>
        <pc:sldMkLst>
          <pc:docMk/>
          <pc:sldMk cId="1713163195" sldId="267"/>
        </pc:sldMkLst>
        <pc:spChg chg="mod">
          <ac:chgData name="Arun Singh Bhadwal" userId="5194844c-519a-444d-b88a-9bf6f3983e7a" providerId="ADAL" clId="{15072E30-9EC0-452D-9260-870F1A14A24E}" dt="2023-09-15T06:12:58.665" v="399" actId="26606"/>
          <ac:spMkLst>
            <pc:docMk/>
            <pc:sldMk cId="1713163195" sldId="267"/>
            <ac:spMk id="2" creationId="{ED8EFF29-6152-2E80-3B24-A237DC87F9D4}"/>
          </ac:spMkLst>
        </pc:spChg>
        <pc:spChg chg="mod">
          <ac:chgData name="Arun Singh Bhadwal" userId="5194844c-519a-444d-b88a-9bf6f3983e7a" providerId="ADAL" clId="{15072E30-9EC0-452D-9260-870F1A14A24E}" dt="2023-09-15T06:12:58.665" v="399" actId="26606"/>
          <ac:spMkLst>
            <pc:docMk/>
            <pc:sldMk cId="1713163195" sldId="267"/>
            <ac:spMk id="3" creationId="{054C962D-0C5C-B7D3-954D-F64B80753E90}"/>
          </ac:spMkLst>
        </pc:spChg>
        <pc:spChg chg="add">
          <ac:chgData name="Arun Singh Bhadwal" userId="5194844c-519a-444d-b88a-9bf6f3983e7a" providerId="ADAL" clId="{15072E30-9EC0-452D-9260-870F1A14A24E}" dt="2023-09-15T06:12:58.665" v="399" actId="26606"/>
          <ac:spMkLst>
            <pc:docMk/>
            <pc:sldMk cId="1713163195" sldId="267"/>
            <ac:spMk id="9" creationId="{9228552E-C8B1-4A80-8448-0787CE0FC704}"/>
          </ac:spMkLst>
        </pc:spChg>
        <pc:picChg chg="add">
          <ac:chgData name="Arun Singh Bhadwal" userId="5194844c-519a-444d-b88a-9bf6f3983e7a" providerId="ADAL" clId="{15072E30-9EC0-452D-9260-870F1A14A24E}" dt="2023-09-15T06:12:58.665" v="399" actId="26606"/>
          <ac:picMkLst>
            <pc:docMk/>
            <pc:sldMk cId="1713163195" sldId="267"/>
            <ac:picMk id="5" creationId="{D01BAAE7-7E83-59F7-A79E-8D264F9C4543}"/>
          </ac:picMkLst>
        </pc:picChg>
      </pc:sldChg>
      <pc:sldChg chg="addSp modSp new mod setBg setClrOvrMap">
        <pc:chgData name="Arun Singh Bhadwal" userId="5194844c-519a-444d-b88a-9bf6f3983e7a" providerId="ADAL" clId="{15072E30-9EC0-452D-9260-870F1A14A24E}" dt="2023-09-15T06:13:35.941" v="400" actId="26606"/>
        <pc:sldMkLst>
          <pc:docMk/>
          <pc:sldMk cId="3406616190" sldId="268"/>
        </pc:sldMkLst>
        <pc:spChg chg="mod">
          <ac:chgData name="Arun Singh Bhadwal" userId="5194844c-519a-444d-b88a-9bf6f3983e7a" providerId="ADAL" clId="{15072E30-9EC0-452D-9260-870F1A14A24E}" dt="2023-09-15T06:13:35.941" v="400" actId="26606"/>
          <ac:spMkLst>
            <pc:docMk/>
            <pc:sldMk cId="3406616190" sldId="268"/>
            <ac:spMk id="2" creationId="{D07C9D46-2C02-9A7A-3F9E-B3F6930CAC3A}"/>
          </ac:spMkLst>
        </pc:spChg>
        <pc:spChg chg="mod">
          <ac:chgData name="Arun Singh Bhadwal" userId="5194844c-519a-444d-b88a-9bf6f3983e7a" providerId="ADAL" clId="{15072E30-9EC0-452D-9260-870F1A14A24E}" dt="2023-09-15T06:13:35.941" v="400" actId="26606"/>
          <ac:spMkLst>
            <pc:docMk/>
            <pc:sldMk cId="3406616190" sldId="268"/>
            <ac:spMk id="3" creationId="{5438047F-9C5F-01B1-B466-C2DF32E84A4F}"/>
          </ac:spMkLst>
        </pc:spChg>
        <pc:spChg chg="add">
          <ac:chgData name="Arun Singh Bhadwal" userId="5194844c-519a-444d-b88a-9bf6f3983e7a" providerId="ADAL" clId="{15072E30-9EC0-452D-9260-870F1A14A24E}" dt="2023-09-15T06:13:35.941" v="400" actId="26606"/>
          <ac:spMkLst>
            <pc:docMk/>
            <pc:sldMk cId="3406616190" sldId="268"/>
            <ac:spMk id="9" creationId="{9228552E-C8B1-4A80-8448-0787CE0FC704}"/>
          </ac:spMkLst>
        </pc:spChg>
        <pc:picChg chg="add">
          <ac:chgData name="Arun Singh Bhadwal" userId="5194844c-519a-444d-b88a-9bf6f3983e7a" providerId="ADAL" clId="{15072E30-9EC0-452D-9260-870F1A14A24E}" dt="2023-09-15T06:13:35.941" v="400" actId="26606"/>
          <ac:picMkLst>
            <pc:docMk/>
            <pc:sldMk cId="3406616190" sldId="268"/>
            <ac:picMk id="5" creationId="{64D224B8-A157-5E51-937B-0A35E7511B0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58723-527B-4A35-9B6C-695EA0152C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6BCCDA7-3931-4904-8A71-FF424FD4920A}">
      <dgm:prSet/>
      <dgm:spPr/>
      <dgm:t>
        <a:bodyPr/>
        <a:lstStyle/>
        <a:p>
          <a:r>
            <a:rPr lang="en-US"/>
            <a:t>This is an instruction that performs the AND logic operation on pairs of bits in AC and the memory word specified by the effective address.</a:t>
          </a:r>
        </a:p>
      </dgm:t>
    </dgm:pt>
    <dgm:pt modelId="{46378058-676B-44BC-9955-640009A7D237}" type="parTrans" cxnId="{17C3C9C7-2A44-4373-A43A-628B34A4C60B}">
      <dgm:prSet/>
      <dgm:spPr/>
      <dgm:t>
        <a:bodyPr/>
        <a:lstStyle/>
        <a:p>
          <a:endParaRPr lang="en-US"/>
        </a:p>
      </dgm:t>
    </dgm:pt>
    <dgm:pt modelId="{A621B933-B5EB-4349-9D60-16EE62BED006}" type="sibTrans" cxnId="{17C3C9C7-2A44-4373-A43A-628B34A4C60B}">
      <dgm:prSet/>
      <dgm:spPr/>
      <dgm:t>
        <a:bodyPr/>
        <a:lstStyle/>
        <a:p>
          <a:endParaRPr lang="en-US"/>
        </a:p>
      </dgm:t>
    </dgm:pt>
    <dgm:pt modelId="{B10FB217-D64C-438E-AA42-197DCD4C5140}">
      <dgm:prSet/>
      <dgm:spPr/>
      <dgm:t>
        <a:bodyPr/>
        <a:lstStyle/>
        <a:p>
          <a:r>
            <a:rPr lang="en-US"/>
            <a:t>The result of the operation is transferred to AC . The microoperations that execute this instruction are:</a:t>
          </a:r>
        </a:p>
      </dgm:t>
    </dgm:pt>
    <dgm:pt modelId="{A92941E7-A9F0-4A8A-828B-1A682CED16E3}" type="parTrans" cxnId="{69641221-9080-4F81-86BA-D372AC80544D}">
      <dgm:prSet/>
      <dgm:spPr/>
      <dgm:t>
        <a:bodyPr/>
        <a:lstStyle/>
        <a:p>
          <a:endParaRPr lang="en-US"/>
        </a:p>
      </dgm:t>
    </dgm:pt>
    <dgm:pt modelId="{FC8D9CE8-6A5D-4638-BCCB-5C20D40E68C7}" type="sibTrans" cxnId="{69641221-9080-4F81-86BA-D372AC80544D}">
      <dgm:prSet/>
      <dgm:spPr/>
      <dgm:t>
        <a:bodyPr/>
        <a:lstStyle/>
        <a:p>
          <a:endParaRPr lang="en-US"/>
        </a:p>
      </dgm:t>
    </dgm:pt>
    <dgm:pt modelId="{5968F124-8213-48D4-8503-200B9EDF7C2A}">
      <dgm:prSet/>
      <dgm:spPr/>
      <dgm:t>
        <a:bodyPr/>
        <a:lstStyle/>
        <a:p>
          <a:r>
            <a:rPr lang="en-US"/>
            <a:t>D0T4: DR &lt;- M [AR]</a:t>
          </a:r>
        </a:p>
      </dgm:t>
    </dgm:pt>
    <dgm:pt modelId="{76946825-3E98-4BD7-A02B-BDC9D08B72E9}" type="parTrans" cxnId="{4BF7B749-3DB9-40A2-89FE-4B95BB99D508}">
      <dgm:prSet/>
      <dgm:spPr/>
      <dgm:t>
        <a:bodyPr/>
        <a:lstStyle/>
        <a:p>
          <a:endParaRPr lang="en-US"/>
        </a:p>
      </dgm:t>
    </dgm:pt>
    <dgm:pt modelId="{428CACF8-3165-4D80-B47C-8F07714FAE2D}" type="sibTrans" cxnId="{4BF7B749-3DB9-40A2-89FE-4B95BB99D508}">
      <dgm:prSet/>
      <dgm:spPr/>
      <dgm:t>
        <a:bodyPr/>
        <a:lstStyle/>
        <a:p>
          <a:endParaRPr lang="en-US"/>
        </a:p>
      </dgm:t>
    </dgm:pt>
    <dgm:pt modelId="{45CEA12C-CB3F-4F92-BB59-36905784175C}">
      <dgm:prSet/>
      <dgm:spPr/>
      <dgm:t>
        <a:bodyPr/>
        <a:lstStyle/>
        <a:p>
          <a:r>
            <a:rPr lang="en-US"/>
            <a:t>D0T5: AC &lt;- AC /\ DR, SC &lt;--- 0</a:t>
          </a:r>
        </a:p>
      </dgm:t>
    </dgm:pt>
    <dgm:pt modelId="{16AD0E58-8EEC-4375-A6FC-B756017CCA30}" type="parTrans" cxnId="{5FD2E155-6DB3-40EC-BCF3-4503A7F76F40}">
      <dgm:prSet/>
      <dgm:spPr/>
      <dgm:t>
        <a:bodyPr/>
        <a:lstStyle/>
        <a:p>
          <a:endParaRPr lang="en-US"/>
        </a:p>
      </dgm:t>
    </dgm:pt>
    <dgm:pt modelId="{E15A8ACE-BE6F-4540-AFF4-B062942A06E1}" type="sibTrans" cxnId="{5FD2E155-6DB3-40EC-BCF3-4503A7F76F40}">
      <dgm:prSet/>
      <dgm:spPr/>
      <dgm:t>
        <a:bodyPr/>
        <a:lstStyle/>
        <a:p>
          <a:endParaRPr lang="en-US"/>
        </a:p>
      </dgm:t>
    </dgm:pt>
    <dgm:pt modelId="{D78784BA-1807-4CE9-B759-81C10C22139D}">
      <dgm:prSet/>
      <dgm:spPr/>
      <dgm:t>
        <a:bodyPr/>
        <a:lstStyle/>
        <a:p>
          <a:r>
            <a:rPr lang="en-US"/>
            <a:t>The control function for this instruction uses the operation decoder D0 since this output of the decoder is active when the instruction has an AND operation whose binary code value is 000</a:t>
          </a:r>
        </a:p>
      </dgm:t>
    </dgm:pt>
    <dgm:pt modelId="{68F8151B-3FEE-4B27-A655-EFC4E47FEC2D}" type="parTrans" cxnId="{E0962997-DFBE-4FFF-9AA8-9BAECD83679F}">
      <dgm:prSet/>
      <dgm:spPr/>
      <dgm:t>
        <a:bodyPr/>
        <a:lstStyle/>
        <a:p>
          <a:endParaRPr lang="en-US"/>
        </a:p>
      </dgm:t>
    </dgm:pt>
    <dgm:pt modelId="{023BE0F0-DB7E-4CC4-879B-798CAB2566E7}" type="sibTrans" cxnId="{E0962997-DFBE-4FFF-9AA8-9BAECD83679F}">
      <dgm:prSet/>
      <dgm:spPr/>
      <dgm:t>
        <a:bodyPr/>
        <a:lstStyle/>
        <a:p>
          <a:endParaRPr lang="en-US"/>
        </a:p>
      </dgm:t>
    </dgm:pt>
    <dgm:pt modelId="{FAFB3DA2-4363-4FA7-98BF-7819B1D4EB47}" type="pres">
      <dgm:prSet presAssocID="{AB358723-527B-4A35-9B6C-695EA0152C45}" presName="linear" presStyleCnt="0">
        <dgm:presLayoutVars>
          <dgm:animLvl val="lvl"/>
          <dgm:resizeHandles val="exact"/>
        </dgm:presLayoutVars>
      </dgm:prSet>
      <dgm:spPr/>
    </dgm:pt>
    <dgm:pt modelId="{D4943C4B-15CD-42CE-9694-757027CDB9D9}" type="pres">
      <dgm:prSet presAssocID="{B6BCCDA7-3931-4904-8A71-FF424FD4920A}" presName="parentText" presStyleLbl="node1" presStyleIdx="0" presStyleCnt="5">
        <dgm:presLayoutVars>
          <dgm:chMax val="0"/>
          <dgm:bulletEnabled val="1"/>
        </dgm:presLayoutVars>
      </dgm:prSet>
      <dgm:spPr/>
    </dgm:pt>
    <dgm:pt modelId="{1716F398-E227-4D70-B2C3-7530A5D3320A}" type="pres">
      <dgm:prSet presAssocID="{A621B933-B5EB-4349-9D60-16EE62BED006}" presName="spacer" presStyleCnt="0"/>
      <dgm:spPr/>
    </dgm:pt>
    <dgm:pt modelId="{104F31EF-0FCC-4D80-BFAA-16758DC43DBB}" type="pres">
      <dgm:prSet presAssocID="{B10FB217-D64C-438E-AA42-197DCD4C5140}" presName="parentText" presStyleLbl="node1" presStyleIdx="1" presStyleCnt="5">
        <dgm:presLayoutVars>
          <dgm:chMax val="0"/>
          <dgm:bulletEnabled val="1"/>
        </dgm:presLayoutVars>
      </dgm:prSet>
      <dgm:spPr/>
    </dgm:pt>
    <dgm:pt modelId="{D97F6914-B936-4CCD-B1FB-96A20D37D3D7}" type="pres">
      <dgm:prSet presAssocID="{FC8D9CE8-6A5D-4638-BCCB-5C20D40E68C7}" presName="spacer" presStyleCnt="0"/>
      <dgm:spPr/>
    </dgm:pt>
    <dgm:pt modelId="{016A1AFD-6734-41EA-90F5-E9A326190082}" type="pres">
      <dgm:prSet presAssocID="{5968F124-8213-48D4-8503-200B9EDF7C2A}" presName="parentText" presStyleLbl="node1" presStyleIdx="2" presStyleCnt="5">
        <dgm:presLayoutVars>
          <dgm:chMax val="0"/>
          <dgm:bulletEnabled val="1"/>
        </dgm:presLayoutVars>
      </dgm:prSet>
      <dgm:spPr/>
    </dgm:pt>
    <dgm:pt modelId="{5867CBA6-C6E0-45E1-B1C0-598D5CF61509}" type="pres">
      <dgm:prSet presAssocID="{428CACF8-3165-4D80-B47C-8F07714FAE2D}" presName="spacer" presStyleCnt="0"/>
      <dgm:spPr/>
    </dgm:pt>
    <dgm:pt modelId="{06CF99E2-226C-44D9-88E3-BF5663AFA845}" type="pres">
      <dgm:prSet presAssocID="{45CEA12C-CB3F-4F92-BB59-36905784175C}" presName="parentText" presStyleLbl="node1" presStyleIdx="3" presStyleCnt="5">
        <dgm:presLayoutVars>
          <dgm:chMax val="0"/>
          <dgm:bulletEnabled val="1"/>
        </dgm:presLayoutVars>
      </dgm:prSet>
      <dgm:spPr/>
    </dgm:pt>
    <dgm:pt modelId="{48D7E2D4-C98F-42A0-B131-DB1B77BC324A}" type="pres">
      <dgm:prSet presAssocID="{E15A8ACE-BE6F-4540-AFF4-B062942A06E1}" presName="spacer" presStyleCnt="0"/>
      <dgm:spPr/>
    </dgm:pt>
    <dgm:pt modelId="{D9D5386A-F401-4AE0-A4CB-24A4AF452E68}" type="pres">
      <dgm:prSet presAssocID="{D78784BA-1807-4CE9-B759-81C10C22139D}" presName="parentText" presStyleLbl="node1" presStyleIdx="4" presStyleCnt="5">
        <dgm:presLayoutVars>
          <dgm:chMax val="0"/>
          <dgm:bulletEnabled val="1"/>
        </dgm:presLayoutVars>
      </dgm:prSet>
      <dgm:spPr/>
    </dgm:pt>
  </dgm:ptLst>
  <dgm:cxnLst>
    <dgm:cxn modelId="{894E160D-D99A-435B-AA55-E60F869C029F}" type="presOf" srcId="{5968F124-8213-48D4-8503-200B9EDF7C2A}" destId="{016A1AFD-6734-41EA-90F5-E9A326190082}" srcOrd="0" destOrd="0" presId="urn:microsoft.com/office/officeart/2005/8/layout/vList2"/>
    <dgm:cxn modelId="{69641221-9080-4F81-86BA-D372AC80544D}" srcId="{AB358723-527B-4A35-9B6C-695EA0152C45}" destId="{B10FB217-D64C-438E-AA42-197DCD4C5140}" srcOrd="1" destOrd="0" parTransId="{A92941E7-A9F0-4A8A-828B-1A682CED16E3}" sibTransId="{FC8D9CE8-6A5D-4638-BCCB-5C20D40E68C7}"/>
    <dgm:cxn modelId="{5F2A312D-8C3E-4442-BBEB-6A7AE9749C7C}" type="presOf" srcId="{45CEA12C-CB3F-4F92-BB59-36905784175C}" destId="{06CF99E2-226C-44D9-88E3-BF5663AFA845}" srcOrd="0" destOrd="0" presId="urn:microsoft.com/office/officeart/2005/8/layout/vList2"/>
    <dgm:cxn modelId="{C64C0766-3463-4ACC-ACD7-2833E69AAF92}" type="presOf" srcId="{AB358723-527B-4A35-9B6C-695EA0152C45}" destId="{FAFB3DA2-4363-4FA7-98BF-7819B1D4EB47}" srcOrd="0" destOrd="0" presId="urn:microsoft.com/office/officeart/2005/8/layout/vList2"/>
    <dgm:cxn modelId="{4BF7B749-3DB9-40A2-89FE-4B95BB99D508}" srcId="{AB358723-527B-4A35-9B6C-695EA0152C45}" destId="{5968F124-8213-48D4-8503-200B9EDF7C2A}" srcOrd="2" destOrd="0" parTransId="{76946825-3E98-4BD7-A02B-BDC9D08B72E9}" sibTransId="{428CACF8-3165-4D80-B47C-8F07714FAE2D}"/>
    <dgm:cxn modelId="{F2C2A575-55F2-469C-9181-881ED3DC293E}" type="presOf" srcId="{B6BCCDA7-3931-4904-8A71-FF424FD4920A}" destId="{D4943C4B-15CD-42CE-9694-757027CDB9D9}" srcOrd="0" destOrd="0" presId="urn:microsoft.com/office/officeart/2005/8/layout/vList2"/>
    <dgm:cxn modelId="{5FD2E155-6DB3-40EC-BCF3-4503A7F76F40}" srcId="{AB358723-527B-4A35-9B6C-695EA0152C45}" destId="{45CEA12C-CB3F-4F92-BB59-36905784175C}" srcOrd="3" destOrd="0" parTransId="{16AD0E58-8EEC-4375-A6FC-B756017CCA30}" sibTransId="{E15A8ACE-BE6F-4540-AFF4-B062942A06E1}"/>
    <dgm:cxn modelId="{E0962997-DFBE-4FFF-9AA8-9BAECD83679F}" srcId="{AB358723-527B-4A35-9B6C-695EA0152C45}" destId="{D78784BA-1807-4CE9-B759-81C10C22139D}" srcOrd="4" destOrd="0" parTransId="{68F8151B-3FEE-4B27-A655-EFC4E47FEC2D}" sibTransId="{023BE0F0-DB7E-4CC4-879B-798CAB2566E7}"/>
    <dgm:cxn modelId="{3DECC59D-C452-40C9-AE41-B0653AA4C01D}" type="presOf" srcId="{B10FB217-D64C-438E-AA42-197DCD4C5140}" destId="{104F31EF-0FCC-4D80-BFAA-16758DC43DBB}" srcOrd="0" destOrd="0" presId="urn:microsoft.com/office/officeart/2005/8/layout/vList2"/>
    <dgm:cxn modelId="{17C3C9C7-2A44-4373-A43A-628B34A4C60B}" srcId="{AB358723-527B-4A35-9B6C-695EA0152C45}" destId="{B6BCCDA7-3931-4904-8A71-FF424FD4920A}" srcOrd="0" destOrd="0" parTransId="{46378058-676B-44BC-9955-640009A7D237}" sibTransId="{A621B933-B5EB-4349-9D60-16EE62BED006}"/>
    <dgm:cxn modelId="{8304ADCD-DDE6-42FA-A673-5F8E89E45BC3}" type="presOf" srcId="{D78784BA-1807-4CE9-B759-81C10C22139D}" destId="{D9D5386A-F401-4AE0-A4CB-24A4AF452E68}" srcOrd="0" destOrd="0" presId="urn:microsoft.com/office/officeart/2005/8/layout/vList2"/>
    <dgm:cxn modelId="{2FB97136-D0DE-4298-8C60-BC08CBE3FBF4}" type="presParOf" srcId="{FAFB3DA2-4363-4FA7-98BF-7819B1D4EB47}" destId="{D4943C4B-15CD-42CE-9694-757027CDB9D9}" srcOrd="0" destOrd="0" presId="urn:microsoft.com/office/officeart/2005/8/layout/vList2"/>
    <dgm:cxn modelId="{92B9C28F-09CC-4F7E-AE46-F809B0D2DF18}" type="presParOf" srcId="{FAFB3DA2-4363-4FA7-98BF-7819B1D4EB47}" destId="{1716F398-E227-4D70-B2C3-7530A5D3320A}" srcOrd="1" destOrd="0" presId="urn:microsoft.com/office/officeart/2005/8/layout/vList2"/>
    <dgm:cxn modelId="{8370371D-B3C2-4703-BFC9-A6DD6CD075A7}" type="presParOf" srcId="{FAFB3DA2-4363-4FA7-98BF-7819B1D4EB47}" destId="{104F31EF-0FCC-4D80-BFAA-16758DC43DBB}" srcOrd="2" destOrd="0" presId="urn:microsoft.com/office/officeart/2005/8/layout/vList2"/>
    <dgm:cxn modelId="{62E7F740-3246-4597-981A-A16115FEE17E}" type="presParOf" srcId="{FAFB3DA2-4363-4FA7-98BF-7819B1D4EB47}" destId="{D97F6914-B936-4CCD-B1FB-96A20D37D3D7}" srcOrd="3" destOrd="0" presId="urn:microsoft.com/office/officeart/2005/8/layout/vList2"/>
    <dgm:cxn modelId="{7AFE8BBA-D76F-41AF-99C0-1D29669D46FC}" type="presParOf" srcId="{FAFB3DA2-4363-4FA7-98BF-7819B1D4EB47}" destId="{016A1AFD-6734-41EA-90F5-E9A326190082}" srcOrd="4" destOrd="0" presId="urn:microsoft.com/office/officeart/2005/8/layout/vList2"/>
    <dgm:cxn modelId="{76A6A830-CFD6-4FCE-BADC-E3D33FFB08D0}" type="presParOf" srcId="{FAFB3DA2-4363-4FA7-98BF-7819B1D4EB47}" destId="{5867CBA6-C6E0-45E1-B1C0-598D5CF61509}" srcOrd="5" destOrd="0" presId="urn:microsoft.com/office/officeart/2005/8/layout/vList2"/>
    <dgm:cxn modelId="{CD9748FD-15A6-44F8-B46A-C51A626D399E}" type="presParOf" srcId="{FAFB3DA2-4363-4FA7-98BF-7819B1D4EB47}" destId="{06CF99E2-226C-44D9-88E3-BF5663AFA845}" srcOrd="6" destOrd="0" presId="urn:microsoft.com/office/officeart/2005/8/layout/vList2"/>
    <dgm:cxn modelId="{A6222A9D-B2B4-4996-A4DC-3044FA1D94E9}" type="presParOf" srcId="{FAFB3DA2-4363-4FA7-98BF-7819B1D4EB47}" destId="{48D7E2D4-C98F-42A0-B131-DB1B77BC324A}" srcOrd="7" destOrd="0" presId="urn:microsoft.com/office/officeart/2005/8/layout/vList2"/>
    <dgm:cxn modelId="{0A67E32C-2F26-4617-BEA3-9B3C33D1ADA7}" type="presParOf" srcId="{FAFB3DA2-4363-4FA7-98BF-7819B1D4EB47}" destId="{D9D5386A-F401-4AE0-A4CB-24A4AF452E6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5F90B-26B0-4156-B06C-64E51328B3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1EBD5B0-BC9B-4E3F-9BE2-1CB9635E9895}">
      <dgm:prSet/>
      <dgm:spPr/>
      <dgm:t>
        <a:bodyPr/>
        <a:lstStyle/>
        <a:p>
          <a:r>
            <a:rPr lang="en-US"/>
            <a:t>Two timing signals are needed to execute the instruction. The clock transition associated with timing signal T4 transfers the operand from memory into DR .</a:t>
          </a:r>
        </a:p>
      </dgm:t>
    </dgm:pt>
    <dgm:pt modelId="{5D190941-100B-4630-ACF9-7A02DFA01035}" type="parTrans" cxnId="{FE269C6A-613D-4B16-85CA-02533BA2631B}">
      <dgm:prSet/>
      <dgm:spPr/>
      <dgm:t>
        <a:bodyPr/>
        <a:lstStyle/>
        <a:p>
          <a:endParaRPr lang="en-US"/>
        </a:p>
      </dgm:t>
    </dgm:pt>
    <dgm:pt modelId="{3B2EA97A-4D0A-478A-A1E6-A9625BCA5AF0}" type="sibTrans" cxnId="{FE269C6A-613D-4B16-85CA-02533BA2631B}">
      <dgm:prSet/>
      <dgm:spPr/>
      <dgm:t>
        <a:bodyPr/>
        <a:lstStyle/>
        <a:p>
          <a:endParaRPr lang="en-US"/>
        </a:p>
      </dgm:t>
    </dgm:pt>
    <dgm:pt modelId="{2553C06C-82F4-4658-84D1-1A4657FFDAA4}">
      <dgm:prSet/>
      <dgm:spPr/>
      <dgm:t>
        <a:bodyPr/>
        <a:lstStyle/>
        <a:p>
          <a:r>
            <a:rPr lang="en-US"/>
            <a:t>The clock transition associated with the next timing signal T5 transfers to AC the result of the AND logic operation between the contents of DR and AC. The same clock transition clears SC to 0, transferring control to timing signal T0 to start a new instruction cycle.</a:t>
          </a:r>
        </a:p>
      </dgm:t>
    </dgm:pt>
    <dgm:pt modelId="{EA7651D4-4B0B-4372-B827-F8D1C27CB563}" type="parTrans" cxnId="{1D14D6BE-30AC-48A0-8137-F72162EE2A42}">
      <dgm:prSet/>
      <dgm:spPr/>
      <dgm:t>
        <a:bodyPr/>
        <a:lstStyle/>
        <a:p>
          <a:endParaRPr lang="en-US"/>
        </a:p>
      </dgm:t>
    </dgm:pt>
    <dgm:pt modelId="{1BDDF652-75B2-45D9-9A50-E2355BBA172F}" type="sibTrans" cxnId="{1D14D6BE-30AC-48A0-8137-F72162EE2A42}">
      <dgm:prSet/>
      <dgm:spPr/>
      <dgm:t>
        <a:bodyPr/>
        <a:lstStyle/>
        <a:p>
          <a:endParaRPr lang="en-US"/>
        </a:p>
      </dgm:t>
    </dgm:pt>
    <dgm:pt modelId="{501C7A24-A993-4708-B413-B3D3E1DCF0E6}" type="pres">
      <dgm:prSet presAssocID="{15E5F90B-26B0-4156-B06C-64E51328B383}" presName="linear" presStyleCnt="0">
        <dgm:presLayoutVars>
          <dgm:animLvl val="lvl"/>
          <dgm:resizeHandles val="exact"/>
        </dgm:presLayoutVars>
      </dgm:prSet>
      <dgm:spPr/>
    </dgm:pt>
    <dgm:pt modelId="{017D2653-ED92-4DDF-A8F4-F587752E5000}" type="pres">
      <dgm:prSet presAssocID="{61EBD5B0-BC9B-4E3F-9BE2-1CB9635E9895}" presName="parentText" presStyleLbl="node1" presStyleIdx="0" presStyleCnt="2">
        <dgm:presLayoutVars>
          <dgm:chMax val="0"/>
          <dgm:bulletEnabled val="1"/>
        </dgm:presLayoutVars>
      </dgm:prSet>
      <dgm:spPr/>
    </dgm:pt>
    <dgm:pt modelId="{D7BF0F1E-7822-42D0-878F-12F13624807B}" type="pres">
      <dgm:prSet presAssocID="{3B2EA97A-4D0A-478A-A1E6-A9625BCA5AF0}" presName="spacer" presStyleCnt="0"/>
      <dgm:spPr/>
    </dgm:pt>
    <dgm:pt modelId="{4D1A96A2-1FE5-4711-ACFD-76309691EC76}" type="pres">
      <dgm:prSet presAssocID="{2553C06C-82F4-4658-84D1-1A4657FFDAA4}" presName="parentText" presStyleLbl="node1" presStyleIdx="1" presStyleCnt="2">
        <dgm:presLayoutVars>
          <dgm:chMax val="0"/>
          <dgm:bulletEnabled val="1"/>
        </dgm:presLayoutVars>
      </dgm:prSet>
      <dgm:spPr/>
    </dgm:pt>
  </dgm:ptLst>
  <dgm:cxnLst>
    <dgm:cxn modelId="{9A4F8619-1E8C-4D33-9467-B6ABD437F942}" type="presOf" srcId="{15E5F90B-26B0-4156-B06C-64E51328B383}" destId="{501C7A24-A993-4708-B413-B3D3E1DCF0E6}" srcOrd="0" destOrd="0" presId="urn:microsoft.com/office/officeart/2005/8/layout/vList2"/>
    <dgm:cxn modelId="{FE269C6A-613D-4B16-85CA-02533BA2631B}" srcId="{15E5F90B-26B0-4156-B06C-64E51328B383}" destId="{61EBD5B0-BC9B-4E3F-9BE2-1CB9635E9895}" srcOrd="0" destOrd="0" parTransId="{5D190941-100B-4630-ACF9-7A02DFA01035}" sibTransId="{3B2EA97A-4D0A-478A-A1E6-A9625BCA5AF0}"/>
    <dgm:cxn modelId="{EF4B0092-F671-442B-8FFA-DD03661E5752}" type="presOf" srcId="{2553C06C-82F4-4658-84D1-1A4657FFDAA4}" destId="{4D1A96A2-1FE5-4711-ACFD-76309691EC76}" srcOrd="0" destOrd="0" presId="urn:microsoft.com/office/officeart/2005/8/layout/vList2"/>
    <dgm:cxn modelId="{1D14D6BE-30AC-48A0-8137-F72162EE2A42}" srcId="{15E5F90B-26B0-4156-B06C-64E51328B383}" destId="{2553C06C-82F4-4658-84D1-1A4657FFDAA4}" srcOrd="1" destOrd="0" parTransId="{EA7651D4-4B0B-4372-B827-F8D1C27CB563}" sibTransId="{1BDDF652-75B2-45D9-9A50-E2355BBA172F}"/>
    <dgm:cxn modelId="{8FF75CE5-7C53-4BE3-95FD-DC039C8756A7}" type="presOf" srcId="{61EBD5B0-BC9B-4E3F-9BE2-1CB9635E9895}" destId="{017D2653-ED92-4DDF-A8F4-F587752E5000}" srcOrd="0" destOrd="0" presId="urn:microsoft.com/office/officeart/2005/8/layout/vList2"/>
    <dgm:cxn modelId="{DD44D643-0E70-44A4-9424-60FC85DF2761}" type="presParOf" srcId="{501C7A24-A993-4708-B413-B3D3E1DCF0E6}" destId="{017D2653-ED92-4DDF-A8F4-F587752E5000}" srcOrd="0" destOrd="0" presId="urn:microsoft.com/office/officeart/2005/8/layout/vList2"/>
    <dgm:cxn modelId="{453239BF-55A7-4131-BE02-65F25A5EE2DF}" type="presParOf" srcId="{501C7A24-A993-4708-B413-B3D3E1DCF0E6}" destId="{D7BF0F1E-7822-42D0-878F-12F13624807B}" srcOrd="1" destOrd="0" presId="urn:microsoft.com/office/officeart/2005/8/layout/vList2"/>
    <dgm:cxn modelId="{37062ED0-89A5-4856-A750-5E47D5FD4F98}" type="presParOf" srcId="{501C7A24-A993-4708-B413-B3D3E1DCF0E6}" destId="{4D1A96A2-1FE5-4711-ACFD-76309691EC7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77A346-DB15-41AA-B0FE-0CCE3CA8879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1161A3-C0F9-4DB1-BF43-DC9FA148B46B}">
      <dgm:prSet/>
      <dgm:spPr/>
      <dgm:t>
        <a:bodyPr/>
        <a:lstStyle/>
        <a:p>
          <a:r>
            <a:rPr lang="en-US"/>
            <a:t>This instruction adds the content of the memory word specified by the effective address to the value of AC . The sum is transferred into AC and the output carry C,., is transferred to the E (extended accumulator) flip-flop. The microoperations needed to execute this instruction are</a:t>
          </a:r>
        </a:p>
      </dgm:t>
    </dgm:pt>
    <dgm:pt modelId="{FDDDE8AC-3267-46BC-9928-E77BF123BB42}" type="parTrans" cxnId="{7CF615D9-2E82-431B-B8C1-DA00012DFE69}">
      <dgm:prSet/>
      <dgm:spPr/>
      <dgm:t>
        <a:bodyPr/>
        <a:lstStyle/>
        <a:p>
          <a:endParaRPr lang="en-US"/>
        </a:p>
      </dgm:t>
    </dgm:pt>
    <dgm:pt modelId="{FCD3BE01-D38F-44C3-BAB1-A58E5AF003B2}" type="sibTrans" cxnId="{7CF615D9-2E82-431B-B8C1-DA00012DFE69}">
      <dgm:prSet/>
      <dgm:spPr/>
      <dgm:t>
        <a:bodyPr/>
        <a:lstStyle/>
        <a:p>
          <a:endParaRPr lang="en-US"/>
        </a:p>
      </dgm:t>
    </dgm:pt>
    <dgm:pt modelId="{EB5937E3-75A1-4B0C-AA12-AA4597AA2D9C}">
      <dgm:prSet/>
      <dgm:spPr/>
      <dgm:t>
        <a:bodyPr/>
        <a:lstStyle/>
        <a:p>
          <a:r>
            <a:rPr lang="fr-FR"/>
            <a:t>DIT,: DR &lt;--- M [AR]</a:t>
          </a:r>
          <a:endParaRPr lang="en-US"/>
        </a:p>
      </dgm:t>
    </dgm:pt>
    <dgm:pt modelId="{BE84C5AF-799C-47C9-83AD-932E96A8202B}" type="parTrans" cxnId="{D7EF4A64-631A-4086-86C1-4D36A9FC3472}">
      <dgm:prSet/>
      <dgm:spPr/>
      <dgm:t>
        <a:bodyPr/>
        <a:lstStyle/>
        <a:p>
          <a:endParaRPr lang="en-US"/>
        </a:p>
      </dgm:t>
    </dgm:pt>
    <dgm:pt modelId="{0769C129-27E7-4155-A57E-40E9360F05B7}" type="sibTrans" cxnId="{D7EF4A64-631A-4086-86C1-4D36A9FC3472}">
      <dgm:prSet/>
      <dgm:spPr/>
      <dgm:t>
        <a:bodyPr/>
        <a:lstStyle/>
        <a:p>
          <a:endParaRPr lang="en-US"/>
        </a:p>
      </dgm:t>
    </dgm:pt>
    <dgm:pt modelId="{90734261-6844-40AF-A28F-2BC0595C861C}">
      <dgm:prSet/>
      <dgm:spPr/>
      <dgm:t>
        <a:bodyPr/>
        <a:lstStyle/>
        <a:p>
          <a:r>
            <a:rPr lang="fr-FR"/>
            <a:t>D1T5: AC &lt;--- AC + DR, E &lt;--- C,.,, SC &lt;--- 0</a:t>
          </a:r>
          <a:endParaRPr lang="en-US"/>
        </a:p>
      </dgm:t>
    </dgm:pt>
    <dgm:pt modelId="{DD16BD17-E6D4-405B-808E-F6B4B9C28C1C}" type="parTrans" cxnId="{09A67971-08F5-4E83-8181-B80DE79102E4}">
      <dgm:prSet/>
      <dgm:spPr/>
      <dgm:t>
        <a:bodyPr/>
        <a:lstStyle/>
        <a:p>
          <a:endParaRPr lang="en-US"/>
        </a:p>
      </dgm:t>
    </dgm:pt>
    <dgm:pt modelId="{AD9E9C06-5665-4D8A-9FB1-D10398FDFF79}" type="sibTrans" cxnId="{09A67971-08F5-4E83-8181-B80DE79102E4}">
      <dgm:prSet/>
      <dgm:spPr/>
      <dgm:t>
        <a:bodyPr/>
        <a:lstStyle/>
        <a:p>
          <a:endParaRPr lang="en-US"/>
        </a:p>
      </dgm:t>
    </dgm:pt>
    <dgm:pt modelId="{740C91D0-150E-464F-B206-A89B760D58E1}" type="pres">
      <dgm:prSet presAssocID="{5677A346-DB15-41AA-B0FE-0CCE3CA88797}" presName="linear" presStyleCnt="0">
        <dgm:presLayoutVars>
          <dgm:animLvl val="lvl"/>
          <dgm:resizeHandles val="exact"/>
        </dgm:presLayoutVars>
      </dgm:prSet>
      <dgm:spPr/>
    </dgm:pt>
    <dgm:pt modelId="{E63804E5-7000-49BB-B5F5-4C77A5CD746E}" type="pres">
      <dgm:prSet presAssocID="{051161A3-C0F9-4DB1-BF43-DC9FA148B46B}" presName="parentText" presStyleLbl="node1" presStyleIdx="0" presStyleCnt="3">
        <dgm:presLayoutVars>
          <dgm:chMax val="0"/>
          <dgm:bulletEnabled val="1"/>
        </dgm:presLayoutVars>
      </dgm:prSet>
      <dgm:spPr/>
    </dgm:pt>
    <dgm:pt modelId="{96398FC8-183D-46F5-9A9E-7070E861D052}" type="pres">
      <dgm:prSet presAssocID="{FCD3BE01-D38F-44C3-BAB1-A58E5AF003B2}" presName="spacer" presStyleCnt="0"/>
      <dgm:spPr/>
    </dgm:pt>
    <dgm:pt modelId="{3CAE9224-53FD-4CEE-8D42-2DD290D6892F}" type="pres">
      <dgm:prSet presAssocID="{EB5937E3-75A1-4B0C-AA12-AA4597AA2D9C}" presName="parentText" presStyleLbl="node1" presStyleIdx="1" presStyleCnt="3">
        <dgm:presLayoutVars>
          <dgm:chMax val="0"/>
          <dgm:bulletEnabled val="1"/>
        </dgm:presLayoutVars>
      </dgm:prSet>
      <dgm:spPr/>
    </dgm:pt>
    <dgm:pt modelId="{142EDB34-25B0-4871-855A-6066E96B6A8E}" type="pres">
      <dgm:prSet presAssocID="{0769C129-27E7-4155-A57E-40E9360F05B7}" presName="spacer" presStyleCnt="0"/>
      <dgm:spPr/>
    </dgm:pt>
    <dgm:pt modelId="{557ECCB5-3A83-444C-A804-3F0119756AE3}" type="pres">
      <dgm:prSet presAssocID="{90734261-6844-40AF-A28F-2BC0595C861C}" presName="parentText" presStyleLbl="node1" presStyleIdx="2" presStyleCnt="3">
        <dgm:presLayoutVars>
          <dgm:chMax val="0"/>
          <dgm:bulletEnabled val="1"/>
        </dgm:presLayoutVars>
      </dgm:prSet>
      <dgm:spPr/>
    </dgm:pt>
  </dgm:ptLst>
  <dgm:cxnLst>
    <dgm:cxn modelId="{D7EF4A64-631A-4086-86C1-4D36A9FC3472}" srcId="{5677A346-DB15-41AA-B0FE-0CCE3CA88797}" destId="{EB5937E3-75A1-4B0C-AA12-AA4597AA2D9C}" srcOrd="1" destOrd="0" parTransId="{BE84C5AF-799C-47C9-83AD-932E96A8202B}" sibTransId="{0769C129-27E7-4155-A57E-40E9360F05B7}"/>
    <dgm:cxn modelId="{09A67971-08F5-4E83-8181-B80DE79102E4}" srcId="{5677A346-DB15-41AA-B0FE-0CCE3CA88797}" destId="{90734261-6844-40AF-A28F-2BC0595C861C}" srcOrd="2" destOrd="0" parTransId="{DD16BD17-E6D4-405B-808E-F6B4B9C28C1C}" sibTransId="{AD9E9C06-5665-4D8A-9FB1-D10398FDFF79}"/>
    <dgm:cxn modelId="{7CF615D9-2E82-431B-B8C1-DA00012DFE69}" srcId="{5677A346-DB15-41AA-B0FE-0CCE3CA88797}" destId="{051161A3-C0F9-4DB1-BF43-DC9FA148B46B}" srcOrd="0" destOrd="0" parTransId="{FDDDE8AC-3267-46BC-9928-E77BF123BB42}" sibTransId="{FCD3BE01-D38F-44C3-BAB1-A58E5AF003B2}"/>
    <dgm:cxn modelId="{6CE9BFE3-E38D-46AB-9B22-4156D43812AC}" type="presOf" srcId="{051161A3-C0F9-4DB1-BF43-DC9FA148B46B}" destId="{E63804E5-7000-49BB-B5F5-4C77A5CD746E}" srcOrd="0" destOrd="0" presId="urn:microsoft.com/office/officeart/2005/8/layout/vList2"/>
    <dgm:cxn modelId="{15F7D5ED-236D-4087-8545-3F43BDD0BE6B}" type="presOf" srcId="{90734261-6844-40AF-A28F-2BC0595C861C}" destId="{557ECCB5-3A83-444C-A804-3F0119756AE3}" srcOrd="0" destOrd="0" presId="urn:microsoft.com/office/officeart/2005/8/layout/vList2"/>
    <dgm:cxn modelId="{C93BD3F5-EE71-4E3A-A53F-98D49BA03A5A}" type="presOf" srcId="{5677A346-DB15-41AA-B0FE-0CCE3CA88797}" destId="{740C91D0-150E-464F-B206-A89B760D58E1}" srcOrd="0" destOrd="0" presId="urn:microsoft.com/office/officeart/2005/8/layout/vList2"/>
    <dgm:cxn modelId="{4A02D1F6-8B43-4DA2-A282-41AFECC61152}" type="presOf" srcId="{EB5937E3-75A1-4B0C-AA12-AA4597AA2D9C}" destId="{3CAE9224-53FD-4CEE-8D42-2DD290D6892F}" srcOrd="0" destOrd="0" presId="urn:microsoft.com/office/officeart/2005/8/layout/vList2"/>
    <dgm:cxn modelId="{D374F966-7FB9-48E2-9EF6-F356479DA1EC}" type="presParOf" srcId="{740C91D0-150E-464F-B206-A89B760D58E1}" destId="{E63804E5-7000-49BB-B5F5-4C77A5CD746E}" srcOrd="0" destOrd="0" presId="urn:microsoft.com/office/officeart/2005/8/layout/vList2"/>
    <dgm:cxn modelId="{D4E9B3C1-9514-421E-8862-09E21131B024}" type="presParOf" srcId="{740C91D0-150E-464F-B206-A89B760D58E1}" destId="{96398FC8-183D-46F5-9A9E-7070E861D052}" srcOrd="1" destOrd="0" presId="urn:microsoft.com/office/officeart/2005/8/layout/vList2"/>
    <dgm:cxn modelId="{03DE72A1-F520-4211-8DAB-6BB55F4F6C49}" type="presParOf" srcId="{740C91D0-150E-464F-B206-A89B760D58E1}" destId="{3CAE9224-53FD-4CEE-8D42-2DD290D6892F}" srcOrd="2" destOrd="0" presId="urn:microsoft.com/office/officeart/2005/8/layout/vList2"/>
    <dgm:cxn modelId="{CF15C2F1-A198-49E2-B168-0FC4DD21C491}" type="presParOf" srcId="{740C91D0-150E-464F-B206-A89B760D58E1}" destId="{142EDB34-25B0-4871-855A-6066E96B6A8E}" srcOrd="3" destOrd="0" presId="urn:microsoft.com/office/officeart/2005/8/layout/vList2"/>
    <dgm:cxn modelId="{651131AA-CC80-4819-9DEB-289B20CB5241}" type="presParOf" srcId="{740C91D0-150E-464F-B206-A89B760D58E1}" destId="{557ECCB5-3A83-444C-A804-3F0119756A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43C4B-15CD-42CE-9694-757027CDB9D9}">
      <dsp:nvSpPr>
        <dsp:cNvPr id="0" name=""/>
        <dsp:cNvSpPr/>
      </dsp:nvSpPr>
      <dsp:spPr>
        <a:xfrm>
          <a:off x="0" y="71469"/>
          <a:ext cx="10515600"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is an instruction that performs the AND logic operation on pairs of bits in AC and the memory word specified by the effective address.</a:t>
          </a:r>
        </a:p>
      </dsp:txBody>
      <dsp:txXfrm>
        <a:off x="38838" y="110307"/>
        <a:ext cx="10437924" cy="717924"/>
      </dsp:txXfrm>
    </dsp:sp>
    <dsp:sp modelId="{104F31EF-0FCC-4D80-BFAA-16758DC43DBB}">
      <dsp:nvSpPr>
        <dsp:cNvPr id="0" name=""/>
        <dsp:cNvSpPr/>
      </dsp:nvSpPr>
      <dsp:spPr>
        <a:xfrm>
          <a:off x="0" y="924669"/>
          <a:ext cx="10515600" cy="7956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result of the operation is transferred to AC . The microoperations that execute this instruction are:</a:t>
          </a:r>
        </a:p>
      </dsp:txBody>
      <dsp:txXfrm>
        <a:off x="38838" y="963507"/>
        <a:ext cx="10437924" cy="717924"/>
      </dsp:txXfrm>
    </dsp:sp>
    <dsp:sp modelId="{016A1AFD-6734-41EA-90F5-E9A326190082}">
      <dsp:nvSpPr>
        <dsp:cNvPr id="0" name=""/>
        <dsp:cNvSpPr/>
      </dsp:nvSpPr>
      <dsp:spPr>
        <a:xfrm>
          <a:off x="0" y="1777869"/>
          <a:ext cx="10515600" cy="7956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D0T4: DR &lt;- M [AR]</a:t>
          </a:r>
        </a:p>
      </dsp:txBody>
      <dsp:txXfrm>
        <a:off x="38838" y="1816707"/>
        <a:ext cx="10437924" cy="717924"/>
      </dsp:txXfrm>
    </dsp:sp>
    <dsp:sp modelId="{06CF99E2-226C-44D9-88E3-BF5663AFA845}">
      <dsp:nvSpPr>
        <dsp:cNvPr id="0" name=""/>
        <dsp:cNvSpPr/>
      </dsp:nvSpPr>
      <dsp:spPr>
        <a:xfrm>
          <a:off x="0" y="2631069"/>
          <a:ext cx="10515600" cy="7956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D0T5: AC &lt;- AC /\ DR, SC &lt;--- 0</a:t>
          </a:r>
        </a:p>
      </dsp:txBody>
      <dsp:txXfrm>
        <a:off x="38838" y="2669907"/>
        <a:ext cx="10437924" cy="717924"/>
      </dsp:txXfrm>
    </dsp:sp>
    <dsp:sp modelId="{D9D5386A-F401-4AE0-A4CB-24A4AF452E68}">
      <dsp:nvSpPr>
        <dsp:cNvPr id="0" name=""/>
        <dsp:cNvSpPr/>
      </dsp:nvSpPr>
      <dsp:spPr>
        <a:xfrm>
          <a:off x="0" y="3484269"/>
          <a:ext cx="10515600" cy="795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control function for this instruction uses the operation decoder D0 since this output of the decoder is active when the instruction has an AND operation whose binary code value is 000</a:t>
          </a:r>
        </a:p>
      </dsp:txBody>
      <dsp:txXfrm>
        <a:off x="38838" y="3523107"/>
        <a:ext cx="10437924"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D2653-ED92-4DDF-A8F4-F587752E5000}">
      <dsp:nvSpPr>
        <dsp:cNvPr id="0" name=""/>
        <dsp:cNvSpPr/>
      </dsp:nvSpPr>
      <dsp:spPr>
        <a:xfrm>
          <a:off x="0" y="234478"/>
          <a:ext cx="10515600"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Two timing signals are needed to execute the instruction. The clock transition associated with timing signal T4 transfers the operand from memory into DR .</a:t>
          </a:r>
        </a:p>
      </dsp:txBody>
      <dsp:txXfrm>
        <a:off x="92863" y="327341"/>
        <a:ext cx="10329874" cy="1716584"/>
      </dsp:txXfrm>
    </dsp:sp>
    <dsp:sp modelId="{4D1A96A2-1FE5-4711-ACFD-76309691EC76}">
      <dsp:nvSpPr>
        <dsp:cNvPr id="0" name=""/>
        <dsp:cNvSpPr/>
      </dsp:nvSpPr>
      <dsp:spPr>
        <a:xfrm>
          <a:off x="0" y="2214549"/>
          <a:ext cx="10515600"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clock transition associated with the next timing signal T5 transfers to AC the result of the AND logic operation between the contents of DR and AC. The same clock transition clears SC to 0, transferring control to timing signal T0 to start a new instruction cycle.</a:t>
          </a:r>
        </a:p>
      </dsp:txBody>
      <dsp:txXfrm>
        <a:off x="92863" y="2307412"/>
        <a:ext cx="10329874" cy="1716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804E5-7000-49BB-B5F5-4C77A5CD746E}">
      <dsp:nvSpPr>
        <dsp:cNvPr id="0" name=""/>
        <dsp:cNvSpPr/>
      </dsp:nvSpPr>
      <dsp:spPr>
        <a:xfrm>
          <a:off x="0" y="383004"/>
          <a:ext cx="10515600" cy="11547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instruction adds the content of the memory word specified by the effective address to the value of AC . The sum is transferred into AC and the output carry C,., is transferred to the E (extended accumulator) flip-flop. The microoperations needed to execute this instruction are</a:t>
          </a:r>
        </a:p>
      </dsp:txBody>
      <dsp:txXfrm>
        <a:off x="56372" y="439376"/>
        <a:ext cx="10402856" cy="1042045"/>
      </dsp:txXfrm>
    </dsp:sp>
    <dsp:sp modelId="{3CAE9224-53FD-4CEE-8D42-2DD290D6892F}">
      <dsp:nvSpPr>
        <dsp:cNvPr id="0" name=""/>
        <dsp:cNvSpPr/>
      </dsp:nvSpPr>
      <dsp:spPr>
        <a:xfrm>
          <a:off x="0" y="1598274"/>
          <a:ext cx="10515600" cy="115478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DIT,: DR &lt;--- M [AR]</a:t>
          </a:r>
          <a:endParaRPr lang="en-US" sz="2100" kern="1200"/>
        </a:p>
      </dsp:txBody>
      <dsp:txXfrm>
        <a:off x="56372" y="1654646"/>
        <a:ext cx="10402856" cy="1042045"/>
      </dsp:txXfrm>
    </dsp:sp>
    <dsp:sp modelId="{557ECCB5-3A83-444C-A804-3F0119756AE3}">
      <dsp:nvSpPr>
        <dsp:cNvPr id="0" name=""/>
        <dsp:cNvSpPr/>
      </dsp:nvSpPr>
      <dsp:spPr>
        <a:xfrm>
          <a:off x="0" y="2813544"/>
          <a:ext cx="10515600" cy="11547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D1T5: AC &lt;--- AC + DR, E &lt;--- C,.,, SC &lt;--- 0</a:t>
          </a:r>
          <a:endParaRPr lang="en-US" sz="2100" kern="1200"/>
        </a:p>
      </dsp:txBody>
      <dsp:txXfrm>
        <a:off x="56372" y="2869916"/>
        <a:ext cx="10402856" cy="1042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CEF1-F323-5B7A-AB6F-73A170C45F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812B7-AA98-A1BC-8153-21AF4DEEA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FD1EE-9F29-F9C3-4631-D6D40282E376}"/>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5" name="Footer Placeholder 4">
            <a:extLst>
              <a:ext uri="{FF2B5EF4-FFF2-40B4-BE49-F238E27FC236}">
                <a16:creationId xmlns:a16="http://schemas.microsoft.com/office/drawing/2014/main" id="{3F704D42-AE05-15D8-1CD0-68169DE49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C83EF-DAA5-6B61-D368-25EB1D61A32A}"/>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403450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DC7D-AA78-9E95-E7BD-67F5F8665E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CF0B4-643C-544E-CF2E-0E2BAAAE0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D9E42-E14E-D4CC-AB27-FAF3B5559A9A}"/>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5" name="Footer Placeholder 4">
            <a:extLst>
              <a:ext uri="{FF2B5EF4-FFF2-40B4-BE49-F238E27FC236}">
                <a16:creationId xmlns:a16="http://schemas.microsoft.com/office/drawing/2014/main" id="{63D7FD8E-9DBE-23BB-BD93-478598E6A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3FA24-A212-00AC-FACC-39A6D9DB45C4}"/>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374572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4A0C8B-61DE-815E-C0BC-BE7F2B6B3B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49271-8AFC-0485-AFAC-9A21FDF2D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11A75-5947-2EAB-6344-C5AF08BC171F}"/>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5" name="Footer Placeholder 4">
            <a:extLst>
              <a:ext uri="{FF2B5EF4-FFF2-40B4-BE49-F238E27FC236}">
                <a16:creationId xmlns:a16="http://schemas.microsoft.com/office/drawing/2014/main" id="{BE0BC309-5FAA-4BE2-DACD-8781EC078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06282-251C-158B-5D28-ED56F964F19E}"/>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2675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FCC5-C63A-0FA1-942B-2A591DFDA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4B95F-1DC7-D0D8-6BA0-EE1BA6FFA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DA224-65F2-4ED9-5548-C3202289A457}"/>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5" name="Footer Placeholder 4">
            <a:extLst>
              <a:ext uri="{FF2B5EF4-FFF2-40B4-BE49-F238E27FC236}">
                <a16:creationId xmlns:a16="http://schemas.microsoft.com/office/drawing/2014/main" id="{33830F2D-D7BE-DBBF-3265-53B4D879A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1AB54-50F3-F63F-59F4-ED0AF490D247}"/>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34970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71C3-0DDC-3695-7F53-68B9E9B44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D11195-550E-AD26-7C45-A53744E94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A8C4D-4235-CD9E-2CCE-93D4FD9B1642}"/>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5" name="Footer Placeholder 4">
            <a:extLst>
              <a:ext uri="{FF2B5EF4-FFF2-40B4-BE49-F238E27FC236}">
                <a16:creationId xmlns:a16="http://schemas.microsoft.com/office/drawing/2014/main" id="{81C1CFD3-0B28-BAE5-F5AE-779C41DF4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2BCE0-4794-7622-4AC2-B70129D586A1}"/>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282649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D609-D5EA-D396-E124-DDDD17386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DF2DE-4316-43E7-E5D6-07A49B2B6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8375A-C760-A6CB-438A-374C7BEC6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2A6CDC-4C1B-F42A-BB78-7BA292614C00}"/>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6" name="Footer Placeholder 5">
            <a:extLst>
              <a:ext uri="{FF2B5EF4-FFF2-40B4-BE49-F238E27FC236}">
                <a16:creationId xmlns:a16="http://schemas.microsoft.com/office/drawing/2014/main" id="{FF5A6167-2497-5436-1E91-98F5E3120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47196-87C5-1C2B-9479-2C11F41459DD}"/>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17265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31B2-2ABA-72AD-0425-AD5B5852A0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2A8BCA-F075-6C67-7B1E-B285555C0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5E7A9-352B-5B3F-CF9A-E4B9119A54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929C7-C049-777F-88EE-ACABC2AEB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50F09-2D12-956A-1AB1-22AE49B790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E9C2A-C843-47AD-E833-F30A78044693}"/>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8" name="Footer Placeholder 7">
            <a:extLst>
              <a:ext uri="{FF2B5EF4-FFF2-40B4-BE49-F238E27FC236}">
                <a16:creationId xmlns:a16="http://schemas.microsoft.com/office/drawing/2014/main" id="{B6531F22-E59F-7470-B472-0FF64BA82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3C87F4-82EA-0627-227E-5617F3C84982}"/>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114796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BCF4-430D-2EA6-526F-E84839162B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A428FD-B168-9486-304F-1584AE8667EB}"/>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4" name="Footer Placeholder 3">
            <a:extLst>
              <a:ext uri="{FF2B5EF4-FFF2-40B4-BE49-F238E27FC236}">
                <a16:creationId xmlns:a16="http://schemas.microsoft.com/office/drawing/2014/main" id="{10AD3AF0-11B1-3AE1-B5F9-8F69FE7E05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97D9B6-878E-0DED-AC12-7E8F98876ACF}"/>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332681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FE231-8CA3-EA4B-A457-68F389079729}"/>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3" name="Footer Placeholder 2">
            <a:extLst>
              <a:ext uri="{FF2B5EF4-FFF2-40B4-BE49-F238E27FC236}">
                <a16:creationId xmlns:a16="http://schemas.microsoft.com/office/drawing/2014/main" id="{F36A3F12-4E7A-8739-CC79-EDC91C5C97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A9D34A-E081-3E0F-395C-54E6EA701D3B}"/>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196614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D55F-19F6-738C-BBBE-A8CB8A59D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9EF0F-DB43-233A-569B-171413977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4F586-E2F4-8CD6-49BD-6CE1F186F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11D1B-899A-535B-BF1E-269A06709896}"/>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6" name="Footer Placeholder 5">
            <a:extLst>
              <a:ext uri="{FF2B5EF4-FFF2-40B4-BE49-F238E27FC236}">
                <a16:creationId xmlns:a16="http://schemas.microsoft.com/office/drawing/2014/main" id="{E0136EE3-7D27-97FB-7E3C-4E26CDBEF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12627-D5BD-C99B-8BBF-A8A7E13692E5}"/>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5896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632A-CF7B-450C-42D0-AFFFBA140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3F38B-426B-8D9F-66EC-5AE2C9ADF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781ED-FD44-192D-B30C-96C42B2D0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E8356-38DE-ED20-B50F-E2FE4516FDE8}"/>
              </a:ext>
            </a:extLst>
          </p:cNvPr>
          <p:cNvSpPr>
            <a:spLocks noGrp="1"/>
          </p:cNvSpPr>
          <p:nvPr>
            <p:ph type="dt" sz="half" idx="10"/>
          </p:nvPr>
        </p:nvSpPr>
        <p:spPr/>
        <p:txBody>
          <a:bodyPr/>
          <a:lstStyle/>
          <a:p>
            <a:fld id="{5B163719-494E-45D4-92DE-B3215CAD5184}" type="datetimeFigureOut">
              <a:rPr lang="en-US" smtClean="0"/>
              <a:t>9/15/2023</a:t>
            </a:fld>
            <a:endParaRPr lang="en-US"/>
          </a:p>
        </p:txBody>
      </p:sp>
      <p:sp>
        <p:nvSpPr>
          <p:cNvPr id="6" name="Footer Placeholder 5">
            <a:extLst>
              <a:ext uri="{FF2B5EF4-FFF2-40B4-BE49-F238E27FC236}">
                <a16:creationId xmlns:a16="http://schemas.microsoft.com/office/drawing/2014/main" id="{7158E33D-90FA-9BB0-D936-E61C301C4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8FFDB-0F03-59FC-C8C8-9BA088851A61}"/>
              </a:ext>
            </a:extLst>
          </p:cNvPr>
          <p:cNvSpPr>
            <a:spLocks noGrp="1"/>
          </p:cNvSpPr>
          <p:nvPr>
            <p:ph type="sldNum" sz="quarter" idx="12"/>
          </p:nvPr>
        </p:nvSpPr>
        <p:spPr/>
        <p:txBody>
          <a:bodyPr/>
          <a:lstStyle/>
          <a:p>
            <a:fld id="{0C40580B-D652-4541-BA25-9E3741FA288F}" type="slidenum">
              <a:rPr lang="en-US" smtClean="0"/>
              <a:t>‹#›</a:t>
            </a:fld>
            <a:endParaRPr lang="en-US"/>
          </a:p>
        </p:txBody>
      </p:sp>
    </p:spTree>
    <p:extLst>
      <p:ext uri="{BB962C8B-B14F-4D97-AF65-F5344CB8AC3E}">
        <p14:creationId xmlns:p14="http://schemas.microsoft.com/office/powerpoint/2010/main" val="220470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8F061-483C-F00E-931E-9A2C00A82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6FB29-7327-F1C6-E757-0A16FF98B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D4A3C-3FA6-C5F6-2094-2EA1DE291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63719-494E-45D4-92DE-B3215CAD5184}" type="datetimeFigureOut">
              <a:rPr lang="en-US" smtClean="0"/>
              <a:t>9/15/2023</a:t>
            </a:fld>
            <a:endParaRPr lang="en-US"/>
          </a:p>
        </p:txBody>
      </p:sp>
      <p:sp>
        <p:nvSpPr>
          <p:cNvPr id="5" name="Footer Placeholder 4">
            <a:extLst>
              <a:ext uri="{FF2B5EF4-FFF2-40B4-BE49-F238E27FC236}">
                <a16:creationId xmlns:a16="http://schemas.microsoft.com/office/drawing/2014/main" id="{C84D40BD-FEC3-9A68-1749-950D521F3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316CD7-AA0E-7FE9-839A-519A2344F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0580B-D652-4541-BA25-9E3741FA288F}" type="slidenum">
              <a:rPr lang="en-US" smtClean="0"/>
              <a:t>‹#›</a:t>
            </a:fld>
            <a:endParaRPr lang="en-US"/>
          </a:p>
        </p:txBody>
      </p:sp>
    </p:spTree>
    <p:extLst>
      <p:ext uri="{BB962C8B-B14F-4D97-AF65-F5344CB8AC3E}">
        <p14:creationId xmlns:p14="http://schemas.microsoft.com/office/powerpoint/2010/main" val="3752305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F0253EF-22F7-19BA-EF0F-E289C32B08A7}"/>
              </a:ext>
            </a:extLst>
          </p:cNvPr>
          <p:cNvPicPr>
            <a:picLocks noChangeAspect="1"/>
          </p:cNvPicPr>
          <p:nvPr/>
        </p:nvPicPr>
        <p:blipFill rotWithShape="1">
          <a:blip r:embed="rId2">
            <a:alphaModFix amt="50000"/>
          </a:blip>
          <a:srcRect t="1747"/>
          <a:stretch/>
        </p:blipFill>
        <p:spPr>
          <a:xfrm>
            <a:off x="20" y="1"/>
            <a:ext cx="12191980" cy="6857999"/>
          </a:xfrm>
          <a:prstGeom prst="rect">
            <a:avLst/>
          </a:prstGeom>
        </p:spPr>
      </p:pic>
      <p:sp>
        <p:nvSpPr>
          <p:cNvPr id="2" name="Title 1">
            <a:extLst>
              <a:ext uri="{FF2B5EF4-FFF2-40B4-BE49-F238E27FC236}">
                <a16:creationId xmlns:a16="http://schemas.microsoft.com/office/drawing/2014/main" id="{3ECCCFCC-05BC-CFDF-ECA4-1B6E19262224}"/>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Memory Reference Instruction</a:t>
            </a:r>
          </a:p>
        </p:txBody>
      </p:sp>
      <p:sp>
        <p:nvSpPr>
          <p:cNvPr id="3" name="Subtitle 2">
            <a:extLst>
              <a:ext uri="{FF2B5EF4-FFF2-40B4-BE49-F238E27FC236}">
                <a16:creationId xmlns:a16="http://schemas.microsoft.com/office/drawing/2014/main" id="{F778B0F8-A8BC-A9B2-8040-8F2BFB5504A3}"/>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8609806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1A6457E9-AF30-7BA8-C14D-CB49A261D559}"/>
              </a:ext>
            </a:extLst>
          </p:cNvPr>
          <p:cNvPicPr>
            <a:picLocks noChangeAspect="1"/>
          </p:cNvPicPr>
          <p:nvPr/>
        </p:nvPicPr>
        <p:blipFill rotWithShape="1">
          <a:blip r:embed="rId2">
            <a:alphaModFix amt="35000"/>
          </a:blip>
          <a:srcRect t="5981" b="9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E5EDDD-68B0-A43D-676C-9B54D3FE54E2}"/>
              </a:ext>
            </a:extLst>
          </p:cNvPr>
          <p:cNvSpPr>
            <a:spLocks noGrp="1"/>
          </p:cNvSpPr>
          <p:nvPr>
            <p:ph type="title"/>
          </p:nvPr>
        </p:nvSpPr>
        <p:spPr>
          <a:xfrm>
            <a:off x="838200" y="365125"/>
            <a:ext cx="10515600" cy="1325563"/>
          </a:xfrm>
        </p:spPr>
        <p:txBody>
          <a:bodyPr>
            <a:normAutofit/>
          </a:bodyPr>
          <a:lstStyle/>
          <a:p>
            <a:r>
              <a:rPr lang="en-US">
                <a:solidFill>
                  <a:srgbClr val="FFFFFF"/>
                </a:solidFill>
              </a:rPr>
              <a:t>BUN: Branch Unconditionally</a:t>
            </a:r>
          </a:p>
        </p:txBody>
      </p:sp>
      <p:sp>
        <p:nvSpPr>
          <p:cNvPr id="3" name="Content Placeholder 2">
            <a:extLst>
              <a:ext uri="{FF2B5EF4-FFF2-40B4-BE49-F238E27FC236}">
                <a16:creationId xmlns:a16="http://schemas.microsoft.com/office/drawing/2014/main" id="{FD46F24A-646E-09BC-F474-99FBD1A5A3D0}"/>
              </a:ext>
            </a:extLst>
          </p:cNvPr>
          <p:cNvSpPr>
            <a:spLocks noGrp="1"/>
          </p:cNvSpPr>
          <p:nvPr>
            <p:ph idx="1"/>
          </p:nvPr>
        </p:nvSpPr>
        <p:spPr>
          <a:xfrm>
            <a:off x="838200" y="1825625"/>
            <a:ext cx="10515600" cy="4351338"/>
          </a:xfrm>
        </p:spPr>
        <p:txBody>
          <a:bodyPr>
            <a:normAutofit/>
          </a:bodyPr>
          <a:lstStyle/>
          <a:p>
            <a:r>
              <a:rPr lang="en-US" sz="2600">
                <a:solidFill>
                  <a:srgbClr val="FFFFFF"/>
                </a:solidFill>
              </a:rPr>
              <a:t>This instruction transfers the program to the instruction specified by the</a:t>
            </a:r>
          </a:p>
          <a:p>
            <a:r>
              <a:rPr lang="en-US" sz="2600">
                <a:solidFill>
                  <a:srgbClr val="FFFFFF"/>
                </a:solidFill>
              </a:rPr>
              <a:t>effective address. Remember that PC holds the address of the instruction to be read from memory in the next instruction cycle. PC is incremented at time T1 to prepare it for the address of the next instruction in the program sequence.</a:t>
            </a:r>
          </a:p>
          <a:p>
            <a:r>
              <a:rPr lang="en-US" sz="2600">
                <a:solidFill>
                  <a:srgbClr val="FFFFFF"/>
                </a:solidFill>
              </a:rPr>
              <a:t>The BUN instruction allows the programmer to specify an instruction out of</a:t>
            </a:r>
          </a:p>
          <a:p>
            <a:r>
              <a:rPr lang="en-US" sz="2600">
                <a:solidFill>
                  <a:srgbClr val="FFFFFF"/>
                </a:solidFill>
              </a:rPr>
              <a:t>sequence and we say that the program branches (or jumps) unconditionally.</a:t>
            </a:r>
          </a:p>
          <a:p>
            <a:r>
              <a:rPr lang="en-US" sz="2600">
                <a:solidFill>
                  <a:srgbClr val="FFFFFF"/>
                </a:solidFill>
              </a:rPr>
              <a:t>The instruction is executed with one microoperation:</a:t>
            </a:r>
          </a:p>
          <a:p>
            <a:r>
              <a:rPr lang="en-US" sz="2600">
                <a:solidFill>
                  <a:srgbClr val="FFFFFF"/>
                </a:solidFill>
              </a:rPr>
              <a:t>D4T4: PC &lt;--AR, SC &lt;--0</a:t>
            </a:r>
          </a:p>
        </p:txBody>
      </p:sp>
    </p:spTree>
    <p:extLst>
      <p:ext uri="{BB962C8B-B14F-4D97-AF65-F5344CB8AC3E}">
        <p14:creationId xmlns:p14="http://schemas.microsoft.com/office/powerpoint/2010/main" val="41768958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4D85A417-76CE-F350-A60D-AE2E2542E0BB}"/>
              </a:ext>
            </a:extLst>
          </p:cNvPr>
          <p:cNvPicPr>
            <a:picLocks noChangeAspect="1"/>
          </p:cNvPicPr>
          <p:nvPr/>
        </p:nvPicPr>
        <p:blipFill rotWithShape="1">
          <a:blip r:embed="rId2">
            <a:alphaModFix amt="35000"/>
          </a:blip>
          <a:srcRect t="14732" b="10268"/>
          <a:stretch/>
        </p:blipFill>
        <p:spPr>
          <a:xfrm>
            <a:off x="20" y="10"/>
            <a:ext cx="12191980" cy="6857990"/>
          </a:xfrm>
          <a:prstGeom prst="rect">
            <a:avLst/>
          </a:prstGeom>
        </p:spPr>
      </p:pic>
      <p:sp>
        <p:nvSpPr>
          <p:cNvPr id="2" name="Title 1">
            <a:extLst>
              <a:ext uri="{FF2B5EF4-FFF2-40B4-BE49-F238E27FC236}">
                <a16:creationId xmlns:a16="http://schemas.microsoft.com/office/drawing/2014/main" id="{E8EBD0DE-C8B2-8DF0-3182-63BD9600C4FA}"/>
              </a:ext>
            </a:extLst>
          </p:cNvPr>
          <p:cNvSpPr>
            <a:spLocks noGrp="1"/>
          </p:cNvSpPr>
          <p:nvPr>
            <p:ph type="title"/>
          </p:nvPr>
        </p:nvSpPr>
        <p:spPr>
          <a:xfrm>
            <a:off x="838200" y="365125"/>
            <a:ext cx="10515600" cy="1325563"/>
          </a:xfrm>
        </p:spPr>
        <p:txBody>
          <a:bodyPr>
            <a:normAutofit/>
          </a:bodyPr>
          <a:lstStyle/>
          <a:p>
            <a:r>
              <a:rPr lang="en-US">
                <a:solidFill>
                  <a:srgbClr val="FFFFFF"/>
                </a:solidFill>
              </a:rPr>
              <a:t>BSA: Branch and Save Return Address</a:t>
            </a:r>
          </a:p>
        </p:txBody>
      </p:sp>
      <p:sp>
        <p:nvSpPr>
          <p:cNvPr id="3" name="Content Placeholder 2">
            <a:extLst>
              <a:ext uri="{FF2B5EF4-FFF2-40B4-BE49-F238E27FC236}">
                <a16:creationId xmlns:a16="http://schemas.microsoft.com/office/drawing/2014/main" id="{7ECB240A-CB51-C89F-F38E-53934265D4B6}"/>
              </a:ext>
            </a:extLst>
          </p:cNvPr>
          <p:cNvSpPr>
            <a:spLocks noGrp="1"/>
          </p:cNvSpPr>
          <p:nvPr>
            <p:ph idx="1"/>
          </p:nvPr>
        </p:nvSpPr>
        <p:spPr>
          <a:xfrm>
            <a:off x="838200" y="1825625"/>
            <a:ext cx="10515600" cy="4351338"/>
          </a:xfrm>
        </p:spPr>
        <p:txBody>
          <a:bodyPr>
            <a:normAutofit/>
          </a:bodyPr>
          <a:lstStyle/>
          <a:p>
            <a:r>
              <a:rPr lang="en-US" dirty="0">
                <a:solidFill>
                  <a:srgbClr val="FFFFFF"/>
                </a:solidFill>
              </a:rPr>
              <a:t>This instruction is useful for branching to a portion of the program called a subroutine or procedure. When executed, the BSA instruction stores the address of the next instruction in sequence (which is available in PC) into a memory location specified by the effective address. The effective address plus one is then transferred to </a:t>
            </a:r>
            <a:r>
              <a:rPr lang="en-US">
                <a:solidFill>
                  <a:srgbClr val="FFFFFF"/>
                </a:solidFill>
              </a:rPr>
              <a:t>PC to serve </a:t>
            </a:r>
            <a:r>
              <a:rPr lang="en-US" dirty="0">
                <a:solidFill>
                  <a:srgbClr val="FFFFFF"/>
                </a:solidFill>
              </a:rPr>
              <a:t>as the address of the first instruction in the subroutine. This operation was specified in Table 5-4 with the following register transfer:</a:t>
            </a:r>
          </a:p>
          <a:p>
            <a:r>
              <a:rPr lang="pt-BR" dirty="0">
                <a:solidFill>
                  <a:srgbClr val="FFFFFF"/>
                </a:solidFill>
              </a:rPr>
              <a:t>[AR] &lt;--PC, PC &lt;--AR + I</a:t>
            </a:r>
            <a:endParaRPr lang="en-US" dirty="0">
              <a:solidFill>
                <a:srgbClr val="FFFFFF"/>
              </a:solidFill>
            </a:endParaRPr>
          </a:p>
        </p:txBody>
      </p:sp>
    </p:spTree>
    <p:extLst>
      <p:ext uri="{BB962C8B-B14F-4D97-AF65-F5344CB8AC3E}">
        <p14:creationId xmlns:p14="http://schemas.microsoft.com/office/powerpoint/2010/main" val="12454169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D01BAAE7-7E83-59F7-A79E-8D264F9C4543}"/>
              </a:ext>
            </a:extLst>
          </p:cNvPr>
          <p:cNvPicPr>
            <a:picLocks noChangeAspect="1"/>
          </p:cNvPicPr>
          <p:nvPr/>
        </p:nvPicPr>
        <p:blipFill rotWithShape="1">
          <a:blip r:embed="rId2">
            <a:alphaModFix amt="35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ED8EFF29-6152-2E80-3B24-A237DC87F9D4}"/>
              </a:ext>
            </a:extLst>
          </p:cNvPr>
          <p:cNvSpPr>
            <a:spLocks noGrp="1"/>
          </p:cNvSpPr>
          <p:nvPr>
            <p:ph type="title"/>
          </p:nvPr>
        </p:nvSpPr>
        <p:spPr>
          <a:xfrm>
            <a:off x="838200" y="365125"/>
            <a:ext cx="10515600" cy="1325563"/>
          </a:xfrm>
        </p:spPr>
        <p:txBody>
          <a:bodyPr>
            <a:normAutofit/>
          </a:bodyPr>
          <a:lstStyle/>
          <a:p>
            <a:r>
              <a:rPr lang="en-US">
                <a:solidFill>
                  <a:srgbClr val="FFFFFF"/>
                </a:solidFill>
              </a:rPr>
              <a:t>ISZ: Increment and Skip if Zero</a:t>
            </a:r>
          </a:p>
        </p:txBody>
      </p:sp>
      <p:sp>
        <p:nvSpPr>
          <p:cNvPr id="3" name="Content Placeholder 2">
            <a:extLst>
              <a:ext uri="{FF2B5EF4-FFF2-40B4-BE49-F238E27FC236}">
                <a16:creationId xmlns:a16="http://schemas.microsoft.com/office/drawing/2014/main" id="{054C962D-0C5C-B7D3-954D-F64B80753E90}"/>
              </a:ext>
            </a:extLst>
          </p:cNvPr>
          <p:cNvSpPr>
            <a:spLocks noGrp="1"/>
          </p:cNvSpPr>
          <p:nvPr>
            <p:ph idx="1"/>
          </p:nvPr>
        </p:nvSpPr>
        <p:spPr>
          <a:xfrm>
            <a:off x="838200" y="1825625"/>
            <a:ext cx="10515600" cy="4351338"/>
          </a:xfrm>
        </p:spPr>
        <p:txBody>
          <a:bodyPr>
            <a:normAutofit/>
          </a:bodyPr>
          <a:lstStyle/>
          <a:p>
            <a:r>
              <a:rPr lang="en-US">
                <a:solidFill>
                  <a:srgbClr val="FFFFFF"/>
                </a:solidFill>
              </a:rPr>
              <a:t>This instruction increments the word specified by the effective address, and if the incremented value is equal to 0, PC is incremented by 1. The programmer usually stores a negative number (in 2's complement) in the memory word. As this negative number is repeatedly incremented by one, it eventually reaches the value of zero. At that time PC is incremented by one in order to skip the next instruction in the program.</a:t>
            </a:r>
          </a:p>
        </p:txBody>
      </p:sp>
    </p:spTree>
    <p:extLst>
      <p:ext uri="{BB962C8B-B14F-4D97-AF65-F5344CB8AC3E}">
        <p14:creationId xmlns:p14="http://schemas.microsoft.com/office/powerpoint/2010/main" val="17131631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64D224B8-A157-5E51-937B-0A35E7511B09}"/>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07C9D46-2C02-9A7A-3F9E-B3F6930CAC3A}"/>
              </a:ext>
            </a:extLst>
          </p:cNvPr>
          <p:cNvSpPr>
            <a:spLocks noGrp="1"/>
          </p:cNvSpPr>
          <p:nvPr>
            <p:ph type="title"/>
          </p:nvPr>
        </p:nvSpPr>
        <p:spPr>
          <a:xfrm>
            <a:off x="838200" y="365125"/>
            <a:ext cx="10515600" cy="1325563"/>
          </a:xfrm>
        </p:spPr>
        <p:txBody>
          <a:bodyPr>
            <a:normAutofit/>
          </a:bodyPr>
          <a:lstStyle/>
          <a:p>
            <a:r>
              <a:rPr lang="en-US">
                <a:solidFill>
                  <a:srgbClr val="FFFFFF"/>
                </a:solidFill>
              </a:rPr>
              <a:t>ISZ: Increment and Skip if Zero</a:t>
            </a:r>
          </a:p>
        </p:txBody>
      </p:sp>
      <p:sp>
        <p:nvSpPr>
          <p:cNvPr id="3" name="Content Placeholder 2">
            <a:extLst>
              <a:ext uri="{FF2B5EF4-FFF2-40B4-BE49-F238E27FC236}">
                <a16:creationId xmlns:a16="http://schemas.microsoft.com/office/drawing/2014/main" id="{5438047F-9C5F-01B1-B466-C2DF32E84A4F}"/>
              </a:ext>
            </a:extLst>
          </p:cNvPr>
          <p:cNvSpPr>
            <a:spLocks noGrp="1"/>
          </p:cNvSpPr>
          <p:nvPr>
            <p:ph idx="1"/>
          </p:nvPr>
        </p:nvSpPr>
        <p:spPr>
          <a:xfrm>
            <a:off x="838200" y="1825625"/>
            <a:ext cx="10515600" cy="4351338"/>
          </a:xfrm>
        </p:spPr>
        <p:txBody>
          <a:bodyPr>
            <a:normAutofit/>
          </a:bodyPr>
          <a:lstStyle/>
          <a:p>
            <a:r>
              <a:rPr lang="en-US">
                <a:solidFill>
                  <a:srgbClr val="FFFFFF"/>
                </a:solidFill>
              </a:rPr>
              <a:t>Since it is not possible to increment a word inside the memory, it is</a:t>
            </a:r>
          </a:p>
          <a:p>
            <a:r>
              <a:rPr lang="en-US">
                <a:solidFill>
                  <a:srgbClr val="FFFFFF"/>
                </a:solidFill>
              </a:rPr>
              <a:t>necessary to read the word into DR, increment DR, and store the word back into memory. This is done with the following sequence of microoperations:</a:t>
            </a:r>
          </a:p>
          <a:p>
            <a:r>
              <a:rPr lang="de-DE">
                <a:solidFill>
                  <a:srgbClr val="FFFFFF"/>
                </a:solidFill>
              </a:rPr>
              <a:t>D6T4: DR &lt;--M [AR]</a:t>
            </a:r>
          </a:p>
          <a:p>
            <a:r>
              <a:rPr lang="de-DE">
                <a:solidFill>
                  <a:srgbClr val="FFFFFF"/>
                </a:solidFill>
              </a:rPr>
              <a:t>D6T5: DR &lt;--DR + 1</a:t>
            </a:r>
          </a:p>
          <a:p>
            <a:r>
              <a:rPr lang="de-DE">
                <a:solidFill>
                  <a:srgbClr val="FFFFFF"/>
                </a:solidFill>
              </a:rPr>
              <a:t>D,T,: M [AR] &lt;--DR, if (DR = 0) then (PC &lt;--PC + 1), SC &lt;--0</a:t>
            </a:r>
            <a:endParaRPr lang="en-US">
              <a:solidFill>
                <a:srgbClr val="FFFFFF"/>
              </a:solidFill>
            </a:endParaRPr>
          </a:p>
        </p:txBody>
      </p:sp>
    </p:spTree>
    <p:extLst>
      <p:ext uri="{BB962C8B-B14F-4D97-AF65-F5344CB8AC3E}">
        <p14:creationId xmlns:p14="http://schemas.microsoft.com/office/powerpoint/2010/main" val="34066161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owing circuit board">
            <a:extLst>
              <a:ext uri="{FF2B5EF4-FFF2-40B4-BE49-F238E27FC236}">
                <a16:creationId xmlns:a16="http://schemas.microsoft.com/office/drawing/2014/main" id="{4DF581B1-1EBD-C0B8-D97F-034C696ED9C4}"/>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4880426-860F-4570-F205-CDBD71DDC4F9}"/>
              </a:ext>
            </a:extLst>
          </p:cNvPr>
          <p:cNvSpPr>
            <a:spLocks noGrp="1"/>
          </p:cNvSpPr>
          <p:nvPr>
            <p:ph type="title"/>
          </p:nvPr>
        </p:nvSpPr>
        <p:spPr>
          <a:xfrm>
            <a:off x="838200" y="365125"/>
            <a:ext cx="10515600" cy="1325563"/>
          </a:xfrm>
        </p:spPr>
        <p:txBody>
          <a:bodyPr>
            <a:normAutofit/>
          </a:bodyPr>
          <a:lstStyle/>
          <a:p>
            <a:r>
              <a:rPr lang="en-US">
                <a:solidFill>
                  <a:srgbClr val="FFFFFF"/>
                </a:solidFill>
              </a:rPr>
              <a:t>Memory-Reference Instructions</a:t>
            </a:r>
          </a:p>
        </p:txBody>
      </p:sp>
      <p:sp>
        <p:nvSpPr>
          <p:cNvPr id="3" name="Content Placeholder 2">
            <a:extLst>
              <a:ext uri="{FF2B5EF4-FFF2-40B4-BE49-F238E27FC236}">
                <a16:creationId xmlns:a16="http://schemas.microsoft.com/office/drawing/2014/main" id="{9425EDBB-3B96-4B63-7298-D868E15A1447}"/>
              </a:ext>
            </a:extLst>
          </p:cNvPr>
          <p:cNvSpPr>
            <a:spLocks noGrp="1"/>
          </p:cNvSpPr>
          <p:nvPr>
            <p:ph idx="1"/>
          </p:nvPr>
        </p:nvSpPr>
        <p:spPr>
          <a:xfrm>
            <a:off x="838200" y="1825625"/>
            <a:ext cx="10515600" cy="4351338"/>
          </a:xfrm>
        </p:spPr>
        <p:txBody>
          <a:bodyPr>
            <a:normAutofit/>
          </a:bodyPr>
          <a:lstStyle/>
          <a:p>
            <a:r>
              <a:rPr lang="en-US">
                <a:solidFill>
                  <a:srgbClr val="FFFFFF"/>
                </a:solidFill>
              </a:rPr>
              <a:t>The instruction format consist with </a:t>
            </a:r>
          </a:p>
          <a:p>
            <a:r>
              <a:rPr lang="en-US">
                <a:solidFill>
                  <a:srgbClr val="FFFFFF"/>
                </a:solidFill>
              </a:rPr>
              <a:t>12 bit address</a:t>
            </a:r>
          </a:p>
          <a:p>
            <a:r>
              <a:rPr lang="en-US">
                <a:solidFill>
                  <a:srgbClr val="FFFFFF"/>
                </a:solidFill>
              </a:rPr>
              <a:t>3 bit OPCODE </a:t>
            </a:r>
          </a:p>
          <a:p>
            <a:r>
              <a:rPr lang="en-US">
                <a:solidFill>
                  <a:srgbClr val="FFFFFF"/>
                </a:solidFill>
              </a:rPr>
              <a:t>1 bit mode</a:t>
            </a:r>
          </a:p>
          <a:p>
            <a:r>
              <a:rPr lang="en-US">
                <a:solidFill>
                  <a:srgbClr val="FFFFFF"/>
                </a:solidFill>
              </a:rPr>
              <a:t>From 3*8 Decoder the memory reference instruction are symbolized from D0 to D7.</a:t>
            </a:r>
          </a:p>
          <a:p>
            <a:r>
              <a:rPr lang="en-US">
                <a:solidFill>
                  <a:srgbClr val="FFFFFF"/>
                </a:solidFill>
              </a:rPr>
              <a:t> </a:t>
            </a:r>
          </a:p>
        </p:txBody>
      </p:sp>
    </p:spTree>
    <p:extLst>
      <p:ext uri="{BB962C8B-B14F-4D97-AF65-F5344CB8AC3E}">
        <p14:creationId xmlns:p14="http://schemas.microsoft.com/office/powerpoint/2010/main" val="34173587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32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47D231C-C4D5-78D7-86F8-6CACC7504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297007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5BB2BE-E1E0-92DA-A51D-40018EE3BD5E}"/>
              </a:ext>
            </a:extLst>
          </p:cNvPr>
          <p:cNvPicPr>
            <a:picLocks noChangeAspect="1"/>
          </p:cNvPicPr>
          <p:nvPr/>
        </p:nvPicPr>
        <p:blipFill rotWithShape="1">
          <a:blip r:embed="rId2">
            <a:alphaModFix amt="35000"/>
          </a:blip>
          <a:srcRect t="2530" b="1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B76B19B6-5D03-6C38-12F9-CE17B0516EF4}"/>
              </a:ext>
            </a:extLst>
          </p:cNvPr>
          <p:cNvSpPr>
            <a:spLocks noGrp="1"/>
          </p:cNvSpPr>
          <p:nvPr>
            <p:ph type="title"/>
          </p:nvPr>
        </p:nvSpPr>
        <p:spPr>
          <a:xfrm>
            <a:off x="838200" y="365125"/>
            <a:ext cx="10515600" cy="1325563"/>
          </a:xfrm>
        </p:spPr>
        <p:txBody>
          <a:bodyPr>
            <a:normAutofit/>
          </a:bodyPr>
          <a:lstStyle/>
          <a:p>
            <a:r>
              <a:rPr lang="en-US">
                <a:solidFill>
                  <a:srgbClr val="FFFFFF"/>
                </a:solidFill>
              </a:rPr>
              <a:t>AND to AC</a:t>
            </a:r>
          </a:p>
        </p:txBody>
      </p:sp>
      <p:graphicFrame>
        <p:nvGraphicFramePr>
          <p:cNvPr id="5" name="Content Placeholder 2">
            <a:extLst>
              <a:ext uri="{FF2B5EF4-FFF2-40B4-BE49-F238E27FC236}">
                <a16:creationId xmlns:a16="http://schemas.microsoft.com/office/drawing/2014/main" id="{3A29FC50-0DC6-12CC-6B57-F571E65F7639}"/>
              </a:ext>
            </a:extLst>
          </p:cNvPr>
          <p:cNvGraphicFramePr>
            <a:graphicFrameLocks noGrp="1"/>
          </p:cNvGraphicFramePr>
          <p:nvPr>
            <p:ph idx="1"/>
            <p:extLst>
              <p:ext uri="{D42A27DB-BD31-4B8C-83A1-F6EECF244321}">
                <p14:modId xmlns:p14="http://schemas.microsoft.com/office/powerpoint/2010/main" val="30921706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1651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936BC7-F196-E9BD-A0B6-5431ED45F5AB}"/>
              </a:ext>
            </a:extLst>
          </p:cNvPr>
          <p:cNvPicPr>
            <a:picLocks noChangeAspect="1"/>
          </p:cNvPicPr>
          <p:nvPr/>
        </p:nvPicPr>
        <p:blipFill rotWithShape="1">
          <a:blip r:embed="rId2">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B8F42CC-9E0D-0E6F-6AF5-5FEB5A138D6B}"/>
              </a:ext>
            </a:extLst>
          </p:cNvPr>
          <p:cNvSpPr>
            <a:spLocks noGrp="1"/>
          </p:cNvSpPr>
          <p:nvPr>
            <p:ph type="title"/>
          </p:nvPr>
        </p:nvSpPr>
        <p:spPr>
          <a:xfrm>
            <a:off x="838200" y="365125"/>
            <a:ext cx="10515600" cy="1325563"/>
          </a:xfrm>
        </p:spPr>
        <p:txBody>
          <a:bodyPr>
            <a:normAutofit/>
          </a:bodyPr>
          <a:lstStyle/>
          <a:p>
            <a:endParaRPr lang="en-US">
              <a:solidFill>
                <a:srgbClr val="FFFFFF"/>
              </a:solidFill>
            </a:endParaRPr>
          </a:p>
        </p:txBody>
      </p:sp>
      <p:graphicFrame>
        <p:nvGraphicFramePr>
          <p:cNvPr id="5" name="Content Placeholder 2">
            <a:extLst>
              <a:ext uri="{FF2B5EF4-FFF2-40B4-BE49-F238E27FC236}">
                <a16:creationId xmlns:a16="http://schemas.microsoft.com/office/drawing/2014/main" id="{B872BCAF-6DA1-A536-15CC-E5A279649F40}"/>
              </a:ext>
            </a:extLst>
          </p:cNvPr>
          <p:cNvGraphicFramePr>
            <a:graphicFrameLocks noGrp="1"/>
          </p:cNvGraphicFramePr>
          <p:nvPr>
            <p:ph idx="1"/>
            <p:extLst>
              <p:ext uri="{D42A27DB-BD31-4B8C-83A1-F6EECF244321}">
                <p14:modId xmlns:p14="http://schemas.microsoft.com/office/powerpoint/2010/main" val="37861431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1196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AB4D1A-98AF-5813-D829-BD41FF774098}"/>
              </a:ext>
            </a:extLst>
          </p:cNvPr>
          <p:cNvPicPr>
            <a:picLocks noChangeAspect="1"/>
          </p:cNvPicPr>
          <p:nvPr/>
        </p:nvPicPr>
        <p:blipFill rotWithShape="1">
          <a:blip r:embed="rId2">
            <a:alphaModFix amt="35000"/>
          </a:blip>
          <a:srcRect t="16045"/>
          <a:stretch/>
        </p:blipFill>
        <p:spPr>
          <a:xfrm>
            <a:off x="20" y="10"/>
            <a:ext cx="12191980" cy="6857990"/>
          </a:xfrm>
          <a:prstGeom prst="rect">
            <a:avLst/>
          </a:prstGeom>
        </p:spPr>
      </p:pic>
      <p:sp>
        <p:nvSpPr>
          <p:cNvPr id="2" name="Title 1">
            <a:extLst>
              <a:ext uri="{FF2B5EF4-FFF2-40B4-BE49-F238E27FC236}">
                <a16:creationId xmlns:a16="http://schemas.microsoft.com/office/drawing/2014/main" id="{4CD32E0E-708A-B955-B1DA-ED123C8837A5}"/>
              </a:ext>
            </a:extLst>
          </p:cNvPr>
          <p:cNvSpPr>
            <a:spLocks noGrp="1"/>
          </p:cNvSpPr>
          <p:nvPr>
            <p:ph type="title"/>
          </p:nvPr>
        </p:nvSpPr>
        <p:spPr>
          <a:xfrm>
            <a:off x="838200" y="365125"/>
            <a:ext cx="10515600" cy="1325563"/>
          </a:xfrm>
        </p:spPr>
        <p:txBody>
          <a:bodyPr>
            <a:normAutofit/>
          </a:bodyPr>
          <a:lstStyle/>
          <a:p>
            <a:r>
              <a:rPr lang="en-US">
                <a:solidFill>
                  <a:srgbClr val="FFFFFF"/>
                </a:solidFill>
              </a:rPr>
              <a:t>ADD to AC</a:t>
            </a:r>
          </a:p>
        </p:txBody>
      </p:sp>
      <p:graphicFrame>
        <p:nvGraphicFramePr>
          <p:cNvPr id="5" name="Content Placeholder 2">
            <a:extLst>
              <a:ext uri="{FF2B5EF4-FFF2-40B4-BE49-F238E27FC236}">
                <a16:creationId xmlns:a16="http://schemas.microsoft.com/office/drawing/2014/main" id="{67880976-551C-2415-7884-EBF7C1F6C068}"/>
              </a:ext>
            </a:extLst>
          </p:cNvPr>
          <p:cNvGraphicFramePr>
            <a:graphicFrameLocks noGrp="1"/>
          </p:cNvGraphicFramePr>
          <p:nvPr>
            <p:ph idx="1"/>
            <p:extLst>
              <p:ext uri="{D42A27DB-BD31-4B8C-83A1-F6EECF244321}">
                <p14:modId xmlns:p14="http://schemas.microsoft.com/office/powerpoint/2010/main" val="4343933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53539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C855A8C-4ED6-99A8-74C5-C8BFA83C5F73}"/>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A142816E-B306-72F8-7A3F-707B4487733B}"/>
              </a:ext>
            </a:extLst>
          </p:cNvPr>
          <p:cNvSpPr>
            <a:spLocks noGrp="1"/>
          </p:cNvSpPr>
          <p:nvPr>
            <p:ph type="title"/>
          </p:nvPr>
        </p:nvSpPr>
        <p:spPr>
          <a:xfrm>
            <a:off x="838200" y="365125"/>
            <a:ext cx="10515600" cy="1325563"/>
          </a:xfrm>
        </p:spPr>
        <p:txBody>
          <a:bodyPr>
            <a:normAutofit/>
          </a:bodyPr>
          <a:lstStyle/>
          <a:p>
            <a:r>
              <a:rPr lang="en-US">
                <a:solidFill>
                  <a:srgbClr val="FFFFFF"/>
                </a:solidFill>
              </a:rPr>
              <a:t>ADD to AC</a:t>
            </a:r>
          </a:p>
        </p:txBody>
      </p:sp>
      <p:sp>
        <p:nvSpPr>
          <p:cNvPr id="3" name="Content Placeholder 2">
            <a:extLst>
              <a:ext uri="{FF2B5EF4-FFF2-40B4-BE49-F238E27FC236}">
                <a16:creationId xmlns:a16="http://schemas.microsoft.com/office/drawing/2014/main" id="{30485EB4-D39C-1274-23A3-352AC72F9ED8}"/>
              </a:ext>
            </a:extLst>
          </p:cNvPr>
          <p:cNvSpPr>
            <a:spLocks noGrp="1"/>
          </p:cNvSpPr>
          <p:nvPr>
            <p:ph idx="1"/>
          </p:nvPr>
        </p:nvSpPr>
        <p:spPr>
          <a:xfrm>
            <a:off x="838200" y="1825625"/>
            <a:ext cx="10515600" cy="4351338"/>
          </a:xfrm>
        </p:spPr>
        <p:txBody>
          <a:bodyPr>
            <a:normAutofit/>
          </a:bodyPr>
          <a:lstStyle/>
          <a:p>
            <a:r>
              <a:rPr lang="en-US">
                <a:solidFill>
                  <a:srgbClr val="FFFFFF"/>
                </a:solidFill>
              </a:rPr>
              <a:t>The same two timing signals, T, and T5, are used again but with operation decoder D1 instead of D0, which was used for the AND instruction. After the instruction is fetched from memory and decoded, only one output of the operation decoder will be active, and that output determines the sequence of rnicrooperations that the control follows during the execution of a memory-reference instruction</a:t>
            </a:r>
          </a:p>
        </p:txBody>
      </p:sp>
    </p:spTree>
    <p:extLst>
      <p:ext uri="{BB962C8B-B14F-4D97-AF65-F5344CB8AC3E}">
        <p14:creationId xmlns:p14="http://schemas.microsoft.com/office/powerpoint/2010/main" val="13711155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FA273390-33ED-0C35-A295-330ACE84B526}"/>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E562EEA-E175-6896-5B88-D47D22B76EDD}"/>
              </a:ext>
            </a:extLst>
          </p:cNvPr>
          <p:cNvSpPr>
            <a:spLocks noGrp="1"/>
          </p:cNvSpPr>
          <p:nvPr>
            <p:ph type="title"/>
          </p:nvPr>
        </p:nvSpPr>
        <p:spPr>
          <a:xfrm>
            <a:off x="838200" y="365125"/>
            <a:ext cx="10515600" cy="1325563"/>
          </a:xfrm>
        </p:spPr>
        <p:txBody>
          <a:bodyPr>
            <a:normAutofit/>
          </a:bodyPr>
          <a:lstStyle/>
          <a:p>
            <a:r>
              <a:rPr lang="en-US">
                <a:solidFill>
                  <a:srgbClr val="FFFFFF"/>
                </a:solidFill>
              </a:rPr>
              <a:t>LDA: Load to AC</a:t>
            </a:r>
          </a:p>
        </p:txBody>
      </p:sp>
      <p:sp>
        <p:nvSpPr>
          <p:cNvPr id="3" name="Content Placeholder 2">
            <a:extLst>
              <a:ext uri="{FF2B5EF4-FFF2-40B4-BE49-F238E27FC236}">
                <a16:creationId xmlns:a16="http://schemas.microsoft.com/office/drawing/2014/main" id="{29BFE293-490B-0D71-148A-E0E3ED3D145A}"/>
              </a:ext>
            </a:extLst>
          </p:cNvPr>
          <p:cNvSpPr>
            <a:spLocks noGrp="1"/>
          </p:cNvSpPr>
          <p:nvPr>
            <p:ph idx="1"/>
          </p:nvPr>
        </p:nvSpPr>
        <p:spPr>
          <a:xfrm>
            <a:off x="838200" y="1825625"/>
            <a:ext cx="10515600" cy="4351338"/>
          </a:xfrm>
        </p:spPr>
        <p:txBody>
          <a:bodyPr>
            <a:normAutofit/>
          </a:bodyPr>
          <a:lstStyle/>
          <a:p>
            <a:r>
              <a:rPr lang="en-US">
                <a:solidFill>
                  <a:srgbClr val="FFFFFF"/>
                </a:solidFill>
              </a:rPr>
              <a:t>This instruction transfers the memory word specified by the effective address to AC . The rnicrooperations needed to execute this instruction are</a:t>
            </a:r>
          </a:p>
          <a:p>
            <a:r>
              <a:rPr lang="en-US">
                <a:solidFill>
                  <a:srgbClr val="FFFFFF"/>
                </a:solidFill>
              </a:rPr>
              <a:t>D2T4: DR &lt;--- M [AR]</a:t>
            </a:r>
          </a:p>
          <a:p>
            <a:r>
              <a:rPr lang="en-US">
                <a:solidFill>
                  <a:srgbClr val="FFFFFF"/>
                </a:solidFill>
              </a:rPr>
              <a:t>D2T5: AC &lt;--- DR, SC &lt;--- 0</a:t>
            </a:r>
          </a:p>
        </p:txBody>
      </p:sp>
    </p:spTree>
    <p:extLst>
      <p:ext uri="{BB962C8B-B14F-4D97-AF65-F5344CB8AC3E}">
        <p14:creationId xmlns:p14="http://schemas.microsoft.com/office/powerpoint/2010/main" val="14160844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86A2D143-5442-5E18-E820-D9E5663295B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6D97651-544C-1928-B8ED-79A83292E3E3}"/>
              </a:ext>
            </a:extLst>
          </p:cNvPr>
          <p:cNvSpPr>
            <a:spLocks noGrp="1"/>
          </p:cNvSpPr>
          <p:nvPr>
            <p:ph type="title"/>
          </p:nvPr>
        </p:nvSpPr>
        <p:spPr>
          <a:xfrm>
            <a:off x="838200" y="365125"/>
            <a:ext cx="10515600" cy="1325563"/>
          </a:xfrm>
        </p:spPr>
        <p:txBody>
          <a:bodyPr>
            <a:normAutofit/>
          </a:bodyPr>
          <a:lstStyle/>
          <a:p>
            <a:r>
              <a:rPr lang="en-US">
                <a:solidFill>
                  <a:srgbClr val="FFFFFF"/>
                </a:solidFill>
              </a:rPr>
              <a:t>STA: Store AC</a:t>
            </a:r>
          </a:p>
        </p:txBody>
      </p:sp>
      <p:sp>
        <p:nvSpPr>
          <p:cNvPr id="3" name="Content Placeholder 2">
            <a:extLst>
              <a:ext uri="{FF2B5EF4-FFF2-40B4-BE49-F238E27FC236}">
                <a16:creationId xmlns:a16="http://schemas.microsoft.com/office/drawing/2014/main" id="{9E1F2F3C-94E2-C716-BDD3-6CBEAC234A88}"/>
              </a:ext>
            </a:extLst>
          </p:cNvPr>
          <p:cNvSpPr>
            <a:spLocks noGrp="1"/>
          </p:cNvSpPr>
          <p:nvPr>
            <p:ph idx="1"/>
          </p:nvPr>
        </p:nvSpPr>
        <p:spPr>
          <a:xfrm>
            <a:off x="838200" y="1825625"/>
            <a:ext cx="10515600" cy="4351338"/>
          </a:xfrm>
        </p:spPr>
        <p:txBody>
          <a:bodyPr>
            <a:normAutofit/>
          </a:bodyPr>
          <a:lstStyle/>
          <a:p>
            <a:r>
              <a:rPr lang="en-US">
                <a:solidFill>
                  <a:srgbClr val="FFFFFF"/>
                </a:solidFill>
              </a:rPr>
              <a:t>This instruction stores the content of AC into the memory word specified by the effective address. Since the output of AC is applied to the bus and the data input of memory is connected to the bus, we can execute this instruction with one microoperation:</a:t>
            </a:r>
          </a:p>
          <a:p>
            <a:r>
              <a:rPr lang="fr-FR">
                <a:solidFill>
                  <a:srgbClr val="FFFFFF"/>
                </a:solidFill>
              </a:rPr>
              <a:t>D3T4: M [AR] &lt;--AC, SC &lt;--0</a:t>
            </a:r>
            <a:endParaRPr lang="en-US">
              <a:solidFill>
                <a:srgbClr val="FFFFFF"/>
              </a:solidFill>
            </a:endParaRPr>
          </a:p>
        </p:txBody>
      </p:sp>
    </p:spTree>
    <p:extLst>
      <p:ext uri="{BB962C8B-B14F-4D97-AF65-F5344CB8AC3E}">
        <p14:creationId xmlns:p14="http://schemas.microsoft.com/office/powerpoint/2010/main" val="21764526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855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Memory Reference Instruction</vt:lpstr>
      <vt:lpstr>Memory-Reference Instructions</vt:lpstr>
      <vt:lpstr>PowerPoint Presentation</vt:lpstr>
      <vt:lpstr>AND to AC</vt:lpstr>
      <vt:lpstr>PowerPoint Presentation</vt:lpstr>
      <vt:lpstr>ADD to AC</vt:lpstr>
      <vt:lpstr>ADD to AC</vt:lpstr>
      <vt:lpstr>LDA: Load to AC</vt:lpstr>
      <vt:lpstr>STA: Store AC</vt:lpstr>
      <vt:lpstr>BUN: Branch Unconditionally</vt:lpstr>
      <vt:lpstr>BSA: Branch and Save Return Address</vt:lpstr>
      <vt:lpstr>ISZ: Increment and Skip if Zero</vt:lpstr>
      <vt:lpstr>ISZ: Increment and Skip if Zero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Reference Instruction</dc:title>
  <dc:creator>Arun Singh Bhadwal</dc:creator>
  <cp:lastModifiedBy>Arun Singh Bhadwal</cp:lastModifiedBy>
  <cp:revision>1</cp:revision>
  <dcterms:created xsi:type="dcterms:W3CDTF">2023-09-15T05:55:02Z</dcterms:created>
  <dcterms:modified xsi:type="dcterms:W3CDTF">2023-09-15T06:18:14Z</dcterms:modified>
</cp:coreProperties>
</file>