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EF02BC-3C02-4A1B-AC12-83574DB3895D}" v="4" dt="2023-09-15T06:26:45.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7BEF02BC-3C02-4A1B-AC12-83574DB3895D}"/>
    <pc:docChg chg="addSld modSld">
      <pc:chgData name="Arun Singh Bhadwal" userId="5194844c-519a-444d-b88a-9bf6f3983e7a" providerId="ADAL" clId="{7BEF02BC-3C02-4A1B-AC12-83574DB3895D}" dt="2023-09-15T06:27:48.156" v="45"/>
      <pc:docMkLst>
        <pc:docMk/>
      </pc:docMkLst>
      <pc:sldChg chg="modSp new mod">
        <pc:chgData name="Arun Singh Bhadwal" userId="5194844c-519a-444d-b88a-9bf6f3983e7a" providerId="ADAL" clId="{7BEF02BC-3C02-4A1B-AC12-83574DB3895D}" dt="2023-09-15T06:23:58.565" v="1"/>
        <pc:sldMkLst>
          <pc:docMk/>
          <pc:sldMk cId="2907631214" sldId="256"/>
        </pc:sldMkLst>
        <pc:spChg chg="mod">
          <ac:chgData name="Arun Singh Bhadwal" userId="5194844c-519a-444d-b88a-9bf6f3983e7a" providerId="ADAL" clId="{7BEF02BC-3C02-4A1B-AC12-83574DB3895D}" dt="2023-09-15T06:23:58.565" v="1"/>
          <ac:spMkLst>
            <pc:docMk/>
            <pc:sldMk cId="2907631214" sldId="256"/>
            <ac:spMk id="2" creationId="{A5E35726-225A-0BF8-390A-B1369D955ECE}"/>
          </ac:spMkLst>
        </pc:spChg>
      </pc:sldChg>
      <pc:sldChg chg="modSp new mod">
        <pc:chgData name="Arun Singh Bhadwal" userId="5194844c-519a-444d-b88a-9bf6f3983e7a" providerId="ADAL" clId="{7BEF02BC-3C02-4A1B-AC12-83574DB3895D}" dt="2023-09-15T06:24:43.589" v="6"/>
        <pc:sldMkLst>
          <pc:docMk/>
          <pc:sldMk cId="1244470971" sldId="257"/>
        </pc:sldMkLst>
        <pc:spChg chg="mod">
          <ac:chgData name="Arun Singh Bhadwal" userId="5194844c-519a-444d-b88a-9bf6f3983e7a" providerId="ADAL" clId="{7BEF02BC-3C02-4A1B-AC12-83574DB3895D}" dt="2023-09-15T06:24:02.811" v="3"/>
          <ac:spMkLst>
            <pc:docMk/>
            <pc:sldMk cId="1244470971" sldId="257"/>
            <ac:spMk id="2" creationId="{01EC0C31-784D-B7DA-4B3D-E19676BEEE80}"/>
          </ac:spMkLst>
        </pc:spChg>
        <pc:spChg chg="mod">
          <ac:chgData name="Arun Singh Bhadwal" userId="5194844c-519a-444d-b88a-9bf6f3983e7a" providerId="ADAL" clId="{7BEF02BC-3C02-4A1B-AC12-83574DB3895D}" dt="2023-09-15T06:24:43.589" v="6"/>
          <ac:spMkLst>
            <pc:docMk/>
            <pc:sldMk cId="1244470971" sldId="257"/>
            <ac:spMk id="3" creationId="{61633B2F-F9EE-74F9-3526-069642D6EF9F}"/>
          </ac:spMkLst>
        </pc:spChg>
      </pc:sldChg>
      <pc:sldChg chg="modSp new mod">
        <pc:chgData name="Arun Singh Bhadwal" userId="5194844c-519a-444d-b88a-9bf6f3983e7a" providerId="ADAL" clId="{7BEF02BC-3C02-4A1B-AC12-83574DB3895D}" dt="2023-09-15T06:25:21.389" v="14"/>
        <pc:sldMkLst>
          <pc:docMk/>
          <pc:sldMk cId="4161380373" sldId="258"/>
        </pc:sldMkLst>
        <pc:spChg chg="mod">
          <ac:chgData name="Arun Singh Bhadwal" userId="5194844c-519a-444d-b88a-9bf6f3983e7a" providerId="ADAL" clId="{7BEF02BC-3C02-4A1B-AC12-83574DB3895D}" dt="2023-09-15T06:24:56.105" v="8"/>
          <ac:spMkLst>
            <pc:docMk/>
            <pc:sldMk cId="4161380373" sldId="258"/>
            <ac:spMk id="2" creationId="{4582ED90-523C-644F-8765-E645F25BF7A7}"/>
          </ac:spMkLst>
        </pc:spChg>
        <pc:spChg chg="mod">
          <ac:chgData name="Arun Singh Bhadwal" userId="5194844c-519a-444d-b88a-9bf6f3983e7a" providerId="ADAL" clId="{7BEF02BC-3C02-4A1B-AC12-83574DB3895D}" dt="2023-09-15T06:25:21.389" v="14"/>
          <ac:spMkLst>
            <pc:docMk/>
            <pc:sldMk cId="4161380373" sldId="258"/>
            <ac:spMk id="3" creationId="{14CD74BF-ED3C-8056-4A85-4D945EDFD180}"/>
          </ac:spMkLst>
        </pc:spChg>
      </pc:sldChg>
      <pc:sldChg chg="modSp new mod">
        <pc:chgData name="Arun Singh Bhadwal" userId="5194844c-519a-444d-b88a-9bf6f3983e7a" providerId="ADAL" clId="{7BEF02BC-3C02-4A1B-AC12-83574DB3895D}" dt="2023-09-15T06:25:52.300" v="20"/>
        <pc:sldMkLst>
          <pc:docMk/>
          <pc:sldMk cId="170748038" sldId="259"/>
        </pc:sldMkLst>
        <pc:spChg chg="mod">
          <ac:chgData name="Arun Singh Bhadwal" userId="5194844c-519a-444d-b88a-9bf6f3983e7a" providerId="ADAL" clId="{7BEF02BC-3C02-4A1B-AC12-83574DB3895D}" dt="2023-09-15T06:25:32.316" v="16"/>
          <ac:spMkLst>
            <pc:docMk/>
            <pc:sldMk cId="170748038" sldId="259"/>
            <ac:spMk id="2" creationId="{B914C82E-1B40-DC9E-66D3-94C288168A2B}"/>
          </ac:spMkLst>
        </pc:spChg>
        <pc:spChg chg="mod">
          <ac:chgData name="Arun Singh Bhadwal" userId="5194844c-519a-444d-b88a-9bf6f3983e7a" providerId="ADAL" clId="{7BEF02BC-3C02-4A1B-AC12-83574DB3895D}" dt="2023-09-15T06:25:52.300" v="20"/>
          <ac:spMkLst>
            <pc:docMk/>
            <pc:sldMk cId="170748038" sldId="259"/>
            <ac:spMk id="3" creationId="{384E0101-7AC2-D379-3ACE-8BC6DA4B68BE}"/>
          </ac:spMkLst>
        </pc:spChg>
      </pc:sldChg>
      <pc:sldChg chg="modSp new mod">
        <pc:chgData name="Arun Singh Bhadwal" userId="5194844c-519a-444d-b88a-9bf6f3983e7a" providerId="ADAL" clId="{7BEF02BC-3C02-4A1B-AC12-83574DB3895D}" dt="2023-09-15T06:26:27.132" v="26"/>
        <pc:sldMkLst>
          <pc:docMk/>
          <pc:sldMk cId="1393573386" sldId="260"/>
        </pc:sldMkLst>
        <pc:spChg chg="mod">
          <ac:chgData name="Arun Singh Bhadwal" userId="5194844c-519a-444d-b88a-9bf6f3983e7a" providerId="ADAL" clId="{7BEF02BC-3C02-4A1B-AC12-83574DB3895D}" dt="2023-09-15T06:26:10.084" v="22"/>
          <ac:spMkLst>
            <pc:docMk/>
            <pc:sldMk cId="1393573386" sldId="260"/>
            <ac:spMk id="2" creationId="{E764B80C-A85A-5E33-CA09-27437A7748D6}"/>
          </ac:spMkLst>
        </pc:spChg>
        <pc:spChg chg="mod">
          <ac:chgData name="Arun Singh Bhadwal" userId="5194844c-519a-444d-b88a-9bf6f3983e7a" providerId="ADAL" clId="{7BEF02BC-3C02-4A1B-AC12-83574DB3895D}" dt="2023-09-15T06:26:27.132" v="26"/>
          <ac:spMkLst>
            <pc:docMk/>
            <pc:sldMk cId="1393573386" sldId="260"/>
            <ac:spMk id="3" creationId="{479CACE7-ECDF-43C5-EE59-63218616A2FA}"/>
          </ac:spMkLst>
        </pc:spChg>
      </pc:sldChg>
      <pc:sldChg chg="modSp new mod">
        <pc:chgData name="Arun Singh Bhadwal" userId="5194844c-519a-444d-b88a-9bf6f3983e7a" providerId="ADAL" clId="{7BEF02BC-3C02-4A1B-AC12-83574DB3895D}" dt="2023-09-15T06:26:49.398" v="35" actId="20577"/>
        <pc:sldMkLst>
          <pc:docMk/>
          <pc:sldMk cId="3600822330" sldId="261"/>
        </pc:sldMkLst>
        <pc:spChg chg="mod">
          <ac:chgData name="Arun Singh Bhadwal" userId="5194844c-519a-444d-b88a-9bf6f3983e7a" providerId="ADAL" clId="{7BEF02BC-3C02-4A1B-AC12-83574DB3895D}" dt="2023-09-15T06:26:37.282" v="28"/>
          <ac:spMkLst>
            <pc:docMk/>
            <pc:sldMk cId="3600822330" sldId="261"/>
            <ac:spMk id="2" creationId="{979D23C8-8299-4019-761E-714A5DDE3F67}"/>
          </ac:spMkLst>
        </pc:spChg>
        <pc:spChg chg="mod">
          <ac:chgData name="Arun Singh Bhadwal" userId="5194844c-519a-444d-b88a-9bf6f3983e7a" providerId="ADAL" clId="{7BEF02BC-3C02-4A1B-AC12-83574DB3895D}" dt="2023-09-15T06:26:49.398" v="35" actId="20577"/>
          <ac:spMkLst>
            <pc:docMk/>
            <pc:sldMk cId="3600822330" sldId="261"/>
            <ac:spMk id="3" creationId="{CFA47B5F-0E52-7533-4CAD-5DA69849CA9D}"/>
          </ac:spMkLst>
        </pc:spChg>
      </pc:sldChg>
      <pc:sldChg chg="modSp new mod">
        <pc:chgData name="Arun Singh Bhadwal" userId="5194844c-519a-444d-b88a-9bf6f3983e7a" providerId="ADAL" clId="{7BEF02BC-3C02-4A1B-AC12-83574DB3895D}" dt="2023-09-15T06:27:13.262" v="40" actId="5793"/>
        <pc:sldMkLst>
          <pc:docMk/>
          <pc:sldMk cId="2820934888" sldId="262"/>
        </pc:sldMkLst>
        <pc:spChg chg="mod">
          <ac:chgData name="Arun Singh Bhadwal" userId="5194844c-519a-444d-b88a-9bf6f3983e7a" providerId="ADAL" clId="{7BEF02BC-3C02-4A1B-AC12-83574DB3895D}" dt="2023-09-15T06:27:02.886" v="37"/>
          <ac:spMkLst>
            <pc:docMk/>
            <pc:sldMk cId="2820934888" sldId="262"/>
            <ac:spMk id="2" creationId="{CF6157BD-8640-7C7E-FC4D-E819B733B236}"/>
          </ac:spMkLst>
        </pc:spChg>
        <pc:spChg chg="mod">
          <ac:chgData name="Arun Singh Bhadwal" userId="5194844c-519a-444d-b88a-9bf6f3983e7a" providerId="ADAL" clId="{7BEF02BC-3C02-4A1B-AC12-83574DB3895D}" dt="2023-09-15T06:27:13.262" v="40" actId="5793"/>
          <ac:spMkLst>
            <pc:docMk/>
            <pc:sldMk cId="2820934888" sldId="262"/>
            <ac:spMk id="3" creationId="{BEC84B07-9DE8-5C8F-4E45-03E4392603DF}"/>
          </ac:spMkLst>
        </pc:spChg>
      </pc:sldChg>
      <pc:sldChg chg="modSp new mod">
        <pc:chgData name="Arun Singh Bhadwal" userId="5194844c-519a-444d-b88a-9bf6f3983e7a" providerId="ADAL" clId="{7BEF02BC-3C02-4A1B-AC12-83574DB3895D}" dt="2023-09-15T06:27:48.156" v="45"/>
        <pc:sldMkLst>
          <pc:docMk/>
          <pc:sldMk cId="1538863309" sldId="263"/>
        </pc:sldMkLst>
        <pc:spChg chg="mod">
          <ac:chgData name="Arun Singh Bhadwal" userId="5194844c-519a-444d-b88a-9bf6f3983e7a" providerId="ADAL" clId="{7BEF02BC-3C02-4A1B-AC12-83574DB3895D}" dt="2023-09-15T06:27:23.468" v="42"/>
          <ac:spMkLst>
            <pc:docMk/>
            <pc:sldMk cId="1538863309" sldId="263"/>
            <ac:spMk id="2" creationId="{48119F16-60CF-8FF6-488C-58C265D8CF8A}"/>
          </ac:spMkLst>
        </pc:spChg>
        <pc:spChg chg="mod">
          <ac:chgData name="Arun Singh Bhadwal" userId="5194844c-519a-444d-b88a-9bf6f3983e7a" providerId="ADAL" clId="{7BEF02BC-3C02-4A1B-AC12-83574DB3895D}" dt="2023-09-15T06:27:48.156" v="45"/>
          <ac:spMkLst>
            <pc:docMk/>
            <pc:sldMk cId="1538863309" sldId="263"/>
            <ac:spMk id="3" creationId="{91600518-1FDA-88D0-B46B-268375CE69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A941-A78D-43CD-7427-F71612C14F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BF1AC3-4627-58B4-92F6-6450BD05B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07B4AE-8CCD-4E94-D26F-EF42C31D2B1A}"/>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5" name="Footer Placeholder 4">
            <a:extLst>
              <a:ext uri="{FF2B5EF4-FFF2-40B4-BE49-F238E27FC236}">
                <a16:creationId xmlns:a16="http://schemas.microsoft.com/office/drawing/2014/main" id="{39A6CE5E-CD0F-CDFD-DDD3-860F32B54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CF04C-18A5-2ED5-3AFF-68CF63D4039A}"/>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89544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D129-6469-2BB5-E1EE-8C046A5A08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ABDA0C-853A-E39F-5BD1-696429B870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DD1EF-72AC-01DC-A82E-666CCFB4A99A}"/>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5" name="Footer Placeholder 4">
            <a:extLst>
              <a:ext uri="{FF2B5EF4-FFF2-40B4-BE49-F238E27FC236}">
                <a16:creationId xmlns:a16="http://schemas.microsoft.com/office/drawing/2014/main" id="{964A7F87-FA66-2497-E0F0-8CD1176C9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AACB-F365-5DDB-2B03-6E72C8C43B3D}"/>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176138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28CBD-175A-B98B-A3FD-D3686462F2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04A47D-7695-DC6B-D685-8C11DAA1F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BEFB8-F063-5A8F-849B-F33A18DFF5D0}"/>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5" name="Footer Placeholder 4">
            <a:extLst>
              <a:ext uri="{FF2B5EF4-FFF2-40B4-BE49-F238E27FC236}">
                <a16:creationId xmlns:a16="http://schemas.microsoft.com/office/drawing/2014/main" id="{A9B73BE6-08AF-681A-3D5E-1BD662742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487A9-5498-6EF7-A114-C7FF5C1576F6}"/>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178211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A4E5-9370-93F2-A58B-9D9A7B422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5BD82-333D-45A3-DAE9-4315986FC4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4D3ED-149D-D68A-76F9-B7B8C856108F}"/>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5" name="Footer Placeholder 4">
            <a:extLst>
              <a:ext uri="{FF2B5EF4-FFF2-40B4-BE49-F238E27FC236}">
                <a16:creationId xmlns:a16="http://schemas.microsoft.com/office/drawing/2014/main" id="{5A44E09D-ACEE-0D2F-6C26-34684E8DD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6655E-9D33-1448-DB97-DFEFE4283FBD}"/>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261717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6827-157E-CDF0-4741-5065E52B5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510D90-6E97-F214-0850-6B050C532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D7ED8-B529-376D-9B1D-6DB246D5B91A}"/>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5" name="Footer Placeholder 4">
            <a:extLst>
              <a:ext uri="{FF2B5EF4-FFF2-40B4-BE49-F238E27FC236}">
                <a16:creationId xmlns:a16="http://schemas.microsoft.com/office/drawing/2014/main" id="{6688ED4C-E4E8-FD6C-E15D-2809DCD8A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7C848-2350-1209-FADF-235E0392A64E}"/>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288494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E15A-E9B4-8BED-08AA-3A92D5CFF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5C366-0C0A-D128-228E-4EDBE0DB36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70FC5F-B1B8-177F-F498-51E87D1B7D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679DA8-E645-C0BD-5093-FFFBB0457374}"/>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6" name="Footer Placeholder 5">
            <a:extLst>
              <a:ext uri="{FF2B5EF4-FFF2-40B4-BE49-F238E27FC236}">
                <a16:creationId xmlns:a16="http://schemas.microsoft.com/office/drawing/2014/main" id="{974EFBCA-808A-78AD-4602-2CBE8D002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16305-7D6D-63FB-09C5-75C3356DAA6F}"/>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129466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903A-96E7-2801-8F65-6F81775BD9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EF1BE5-EE87-F0E9-91AE-2C15540F0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4CA7DC-07D7-E54B-4DB6-D90A4C963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F7FCC1-86F4-DED2-F257-504FD66A7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60553B-A539-A192-3273-DDA42ED42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2ECEB-B08E-E1BF-E383-31C596577028}"/>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8" name="Footer Placeholder 7">
            <a:extLst>
              <a:ext uri="{FF2B5EF4-FFF2-40B4-BE49-F238E27FC236}">
                <a16:creationId xmlns:a16="http://schemas.microsoft.com/office/drawing/2014/main" id="{41E4462F-FB83-7EF0-0942-4619DB89A3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9A9DAB-7758-F18F-1BDA-51DBB7F36A80}"/>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74748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6288-9952-ABDF-26B0-DB3BB52372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F342C1-7DB7-E58F-1367-B329023B87FE}"/>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4" name="Footer Placeholder 3">
            <a:extLst>
              <a:ext uri="{FF2B5EF4-FFF2-40B4-BE49-F238E27FC236}">
                <a16:creationId xmlns:a16="http://schemas.microsoft.com/office/drawing/2014/main" id="{61BA8FE6-A8B0-0EE4-2F88-B06234433D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B0F99F-EB82-A3A3-3DF8-D26C3C3D9D84}"/>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23798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1ECE3-9AC2-4483-5920-69668651065B}"/>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3" name="Footer Placeholder 2">
            <a:extLst>
              <a:ext uri="{FF2B5EF4-FFF2-40B4-BE49-F238E27FC236}">
                <a16:creationId xmlns:a16="http://schemas.microsoft.com/office/drawing/2014/main" id="{898C6B0D-E10E-0A2C-E3D3-B450D5A8A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980C0A-2E9B-1A0C-159D-106BBD82B964}"/>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369797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11E0-5165-39DD-F736-C7414EFC7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4880B4-3B24-8A05-5573-47327EF30F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F568D4-477D-25A2-08FD-C81F22A8C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2AA15-3C7F-09FB-4D3E-F5A94A3A2AAF}"/>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6" name="Footer Placeholder 5">
            <a:extLst>
              <a:ext uri="{FF2B5EF4-FFF2-40B4-BE49-F238E27FC236}">
                <a16:creationId xmlns:a16="http://schemas.microsoft.com/office/drawing/2014/main" id="{7B1139C8-A04E-84C6-7AFE-4A1835185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198B6-5F85-664B-17E5-EC8C10FEA815}"/>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294153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5483-B65B-E758-6C2B-76D8ED80B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8C5C18-7434-33AD-A739-488F85F611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5D6606-9BF4-172D-A6B1-8C7A47CE3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50F72-8090-1389-D4BA-5873ED2F3753}"/>
              </a:ext>
            </a:extLst>
          </p:cNvPr>
          <p:cNvSpPr>
            <a:spLocks noGrp="1"/>
          </p:cNvSpPr>
          <p:nvPr>
            <p:ph type="dt" sz="half" idx="10"/>
          </p:nvPr>
        </p:nvSpPr>
        <p:spPr/>
        <p:txBody>
          <a:bodyPr/>
          <a:lstStyle/>
          <a:p>
            <a:fld id="{03A06037-7D2B-4AB6-BB3A-7447C5BB11A3}" type="datetimeFigureOut">
              <a:rPr lang="en-US" smtClean="0"/>
              <a:t>9/15/2023</a:t>
            </a:fld>
            <a:endParaRPr lang="en-US"/>
          </a:p>
        </p:txBody>
      </p:sp>
      <p:sp>
        <p:nvSpPr>
          <p:cNvPr id="6" name="Footer Placeholder 5">
            <a:extLst>
              <a:ext uri="{FF2B5EF4-FFF2-40B4-BE49-F238E27FC236}">
                <a16:creationId xmlns:a16="http://schemas.microsoft.com/office/drawing/2014/main" id="{5C5B7A16-79BD-656A-2A33-302B24051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CE98D-1F1F-4659-0D6C-015036F71189}"/>
              </a:ext>
            </a:extLst>
          </p:cNvPr>
          <p:cNvSpPr>
            <a:spLocks noGrp="1"/>
          </p:cNvSpPr>
          <p:nvPr>
            <p:ph type="sldNum" sz="quarter" idx="12"/>
          </p:nvPr>
        </p:nvSpPr>
        <p:spPr/>
        <p:txBody>
          <a:bodyPr/>
          <a:lstStyle/>
          <a:p>
            <a:fld id="{B4314560-8B0B-4CE5-8DB6-B71A1579F63A}" type="slidenum">
              <a:rPr lang="en-US" smtClean="0"/>
              <a:t>‹#›</a:t>
            </a:fld>
            <a:endParaRPr lang="en-US"/>
          </a:p>
        </p:txBody>
      </p:sp>
    </p:spTree>
    <p:extLst>
      <p:ext uri="{BB962C8B-B14F-4D97-AF65-F5344CB8AC3E}">
        <p14:creationId xmlns:p14="http://schemas.microsoft.com/office/powerpoint/2010/main" val="283418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D9DFC-526E-9F7F-78CB-8744194F6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D464E-82BD-F5F9-3C49-94B7492AE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3EB10-2E93-3A82-D963-9EFC98DF7C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06037-7D2B-4AB6-BB3A-7447C5BB11A3}" type="datetimeFigureOut">
              <a:rPr lang="en-US" smtClean="0"/>
              <a:t>9/15/2023</a:t>
            </a:fld>
            <a:endParaRPr lang="en-US"/>
          </a:p>
        </p:txBody>
      </p:sp>
      <p:sp>
        <p:nvSpPr>
          <p:cNvPr id="5" name="Footer Placeholder 4">
            <a:extLst>
              <a:ext uri="{FF2B5EF4-FFF2-40B4-BE49-F238E27FC236}">
                <a16:creationId xmlns:a16="http://schemas.microsoft.com/office/drawing/2014/main" id="{341260F5-4A23-1109-AACC-F64531D16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1A96A1-1CE4-DDD3-4249-582AFBDB6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14560-8B0B-4CE5-8DB6-B71A1579F63A}" type="slidenum">
              <a:rPr lang="en-US" smtClean="0"/>
              <a:t>‹#›</a:t>
            </a:fld>
            <a:endParaRPr lang="en-US"/>
          </a:p>
        </p:txBody>
      </p:sp>
    </p:spTree>
    <p:extLst>
      <p:ext uri="{BB962C8B-B14F-4D97-AF65-F5344CB8AC3E}">
        <p14:creationId xmlns:p14="http://schemas.microsoft.com/office/powerpoint/2010/main" val="2112647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5726-225A-0BF8-390A-B1369D955ECE}"/>
              </a:ext>
            </a:extLst>
          </p:cNvPr>
          <p:cNvSpPr>
            <a:spLocks noGrp="1"/>
          </p:cNvSpPr>
          <p:nvPr>
            <p:ph type="ctrTitle"/>
          </p:nvPr>
        </p:nvSpPr>
        <p:spPr/>
        <p:txBody>
          <a:bodyPr/>
          <a:lstStyle/>
          <a:p>
            <a:r>
              <a:rPr lang="en-US" dirty="0"/>
              <a:t>Program Control Instructions</a:t>
            </a:r>
          </a:p>
        </p:txBody>
      </p:sp>
      <p:sp>
        <p:nvSpPr>
          <p:cNvPr id="3" name="Subtitle 2">
            <a:extLst>
              <a:ext uri="{FF2B5EF4-FFF2-40B4-BE49-F238E27FC236}">
                <a16:creationId xmlns:a16="http://schemas.microsoft.com/office/drawing/2014/main" id="{2FE442C6-4BE3-D51C-F496-C4896BACBE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763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0C31-784D-B7DA-4B3D-E19676BEEE80}"/>
              </a:ext>
            </a:extLst>
          </p:cNvPr>
          <p:cNvSpPr>
            <a:spLocks noGrp="1"/>
          </p:cNvSpPr>
          <p:nvPr>
            <p:ph type="title"/>
          </p:nvPr>
        </p:nvSpPr>
        <p:spPr/>
        <p:txBody>
          <a:bodyPr/>
          <a:lstStyle/>
          <a:p>
            <a:r>
              <a:rPr lang="en-US" dirty="0"/>
              <a:t>Program Control Instructions</a:t>
            </a:r>
          </a:p>
        </p:txBody>
      </p:sp>
      <p:sp>
        <p:nvSpPr>
          <p:cNvPr id="3" name="Content Placeholder 2">
            <a:extLst>
              <a:ext uri="{FF2B5EF4-FFF2-40B4-BE49-F238E27FC236}">
                <a16:creationId xmlns:a16="http://schemas.microsoft.com/office/drawing/2014/main" id="{61633B2F-F9EE-74F9-3526-069642D6EF9F}"/>
              </a:ext>
            </a:extLst>
          </p:cNvPr>
          <p:cNvSpPr>
            <a:spLocks noGrp="1"/>
          </p:cNvSpPr>
          <p:nvPr>
            <p:ph idx="1"/>
          </p:nvPr>
        </p:nvSpPr>
        <p:spPr/>
        <p:txBody>
          <a:bodyPr/>
          <a:lstStyle/>
          <a:p>
            <a:r>
              <a:rPr lang="en-US" dirty="0"/>
              <a:t>Program Control Instructions are the machine code that are used by machine or in assembly language by user to command the processor act accordingly.</a:t>
            </a:r>
          </a:p>
          <a:p>
            <a:r>
              <a:rPr lang="en-US" dirty="0"/>
              <a:t>These instructions are of various types. These are used in assembly language by user also. But in level language, user code is translated into machine code and thus instructions are passed to instruct the processor do the task. </a:t>
            </a:r>
          </a:p>
        </p:txBody>
      </p:sp>
    </p:spTree>
    <p:extLst>
      <p:ext uri="{BB962C8B-B14F-4D97-AF65-F5344CB8AC3E}">
        <p14:creationId xmlns:p14="http://schemas.microsoft.com/office/powerpoint/2010/main" val="124447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ED90-523C-644F-8765-E645F25BF7A7}"/>
              </a:ext>
            </a:extLst>
          </p:cNvPr>
          <p:cNvSpPr>
            <a:spLocks noGrp="1"/>
          </p:cNvSpPr>
          <p:nvPr>
            <p:ph type="title"/>
          </p:nvPr>
        </p:nvSpPr>
        <p:spPr/>
        <p:txBody>
          <a:bodyPr/>
          <a:lstStyle/>
          <a:p>
            <a:r>
              <a:rPr lang="en-US" dirty="0"/>
              <a:t>Types of Program Control Instructions: </a:t>
            </a:r>
          </a:p>
        </p:txBody>
      </p:sp>
      <p:sp>
        <p:nvSpPr>
          <p:cNvPr id="3" name="Content Placeholder 2">
            <a:extLst>
              <a:ext uri="{FF2B5EF4-FFF2-40B4-BE49-F238E27FC236}">
                <a16:creationId xmlns:a16="http://schemas.microsoft.com/office/drawing/2014/main" id="{14CD74BF-ED3C-8056-4A85-4D945EDFD180}"/>
              </a:ext>
            </a:extLst>
          </p:cNvPr>
          <p:cNvSpPr>
            <a:spLocks noGrp="1"/>
          </p:cNvSpPr>
          <p:nvPr>
            <p:ph idx="1"/>
          </p:nvPr>
        </p:nvSpPr>
        <p:spPr/>
        <p:txBody>
          <a:bodyPr/>
          <a:lstStyle/>
          <a:p>
            <a:r>
              <a:rPr lang="en-US" dirty="0"/>
              <a:t> Compare Instruction</a:t>
            </a:r>
          </a:p>
          <a:p>
            <a:r>
              <a:rPr lang="en-US" dirty="0"/>
              <a:t>Compare instruction is specifically provided, which is similar to a subtract instruction except the result is not stored anywhere, but flags are set according to the result.</a:t>
            </a:r>
          </a:p>
          <a:p>
            <a:r>
              <a:rPr lang="en-US" dirty="0"/>
              <a:t>Example: </a:t>
            </a:r>
          </a:p>
          <a:p>
            <a:r>
              <a:rPr lang="en-US" dirty="0"/>
              <a:t>CMP R1, R2 ;</a:t>
            </a:r>
          </a:p>
        </p:txBody>
      </p:sp>
    </p:spTree>
    <p:extLst>
      <p:ext uri="{BB962C8B-B14F-4D97-AF65-F5344CB8AC3E}">
        <p14:creationId xmlns:p14="http://schemas.microsoft.com/office/powerpoint/2010/main" val="416138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C82E-1B40-DC9E-66D3-94C288168A2B}"/>
              </a:ext>
            </a:extLst>
          </p:cNvPr>
          <p:cNvSpPr>
            <a:spLocks noGrp="1"/>
          </p:cNvSpPr>
          <p:nvPr>
            <p:ph type="title"/>
          </p:nvPr>
        </p:nvSpPr>
        <p:spPr/>
        <p:txBody>
          <a:bodyPr/>
          <a:lstStyle/>
          <a:p>
            <a:r>
              <a:rPr lang="en-US" dirty="0"/>
              <a:t>. Unconditional Branch Instruction: </a:t>
            </a:r>
          </a:p>
        </p:txBody>
      </p:sp>
      <p:sp>
        <p:nvSpPr>
          <p:cNvPr id="3" name="Content Placeholder 2">
            <a:extLst>
              <a:ext uri="{FF2B5EF4-FFF2-40B4-BE49-F238E27FC236}">
                <a16:creationId xmlns:a16="http://schemas.microsoft.com/office/drawing/2014/main" id="{384E0101-7AC2-D379-3ACE-8BC6DA4B68BE}"/>
              </a:ext>
            </a:extLst>
          </p:cNvPr>
          <p:cNvSpPr>
            <a:spLocks noGrp="1"/>
          </p:cNvSpPr>
          <p:nvPr>
            <p:ph idx="1"/>
          </p:nvPr>
        </p:nvSpPr>
        <p:spPr/>
        <p:txBody>
          <a:bodyPr/>
          <a:lstStyle/>
          <a:p>
            <a:r>
              <a:rPr lang="en-US" dirty="0"/>
              <a:t>It causes an unconditional change of execution sequence to a new location. </a:t>
            </a:r>
          </a:p>
          <a:p>
            <a:r>
              <a:rPr lang="pt-BR" dirty="0"/>
              <a:t>Example:</a:t>
            </a:r>
          </a:p>
          <a:p>
            <a:r>
              <a:rPr lang="pt-BR" dirty="0"/>
              <a:t>JUMP L2</a:t>
            </a:r>
          </a:p>
          <a:p>
            <a:r>
              <a:rPr lang="pt-BR" dirty="0"/>
              <a:t>Mov R3, R1 goto L2</a:t>
            </a:r>
            <a:endParaRPr lang="en-US" dirty="0"/>
          </a:p>
        </p:txBody>
      </p:sp>
    </p:spTree>
    <p:extLst>
      <p:ext uri="{BB962C8B-B14F-4D97-AF65-F5344CB8AC3E}">
        <p14:creationId xmlns:p14="http://schemas.microsoft.com/office/powerpoint/2010/main" val="17074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B80C-A85A-5E33-CA09-27437A7748D6}"/>
              </a:ext>
            </a:extLst>
          </p:cNvPr>
          <p:cNvSpPr>
            <a:spLocks noGrp="1"/>
          </p:cNvSpPr>
          <p:nvPr>
            <p:ph type="title"/>
          </p:nvPr>
        </p:nvSpPr>
        <p:spPr/>
        <p:txBody>
          <a:bodyPr/>
          <a:lstStyle/>
          <a:p>
            <a:r>
              <a:rPr lang="en-US" dirty="0"/>
              <a:t>Conditional Branch Instruction: </a:t>
            </a:r>
          </a:p>
        </p:txBody>
      </p:sp>
      <p:sp>
        <p:nvSpPr>
          <p:cNvPr id="3" name="Content Placeholder 2">
            <a:extLst>
              <a:ext uri="{FF2B5EF4-FFF2-40B4-BE49-F238E27FC236}">
                <a16:creationId xmlns:a16="http://schemas.microsoft.com/office/drawing/2014/main" id="{479CACE7-ECDF-43C5-EE59-63218616A2FA}"/>
              </a:ext>
            </a:extLst>
          </p:cNvPr>
          <p:cNvSpPr>
            <a:spLocks noGrp="1"/>
          </p:cNvSpPr>
          <p:nvPr>
            <p:ph idx="1"/>
          </p:nvPr>
        </p:nvSpPr>
        <p:spPr/>
        <p:txBody>
          <a:bodyPr/>
          <a:lstStyle/>
          <a:p>
            <a:r>
              <a:rPr lang="en-US" dirty="0"/>
              <a:t>A conditional branch instruction is used to examine the values stored in the condition code register to determine whether the specific condition exists and to branch if it does</a:t>
            </a:r>
          </a:p>
          <a:p>
            <a:r>
              <a:rPr lang="en-US" dirty="0"/>
              <a:t>Example:</a:t>
            </a:r>
          </a:p>
          <a:p>
            <a:r>
              <a:rPr lang="en-US" dirty="0"/>
              <a:t>Assembly Code : BE R1, R2, L1</a:t>
            </a:r>
          </a:p>
          <a:p>
            <a:r>
              <a:rPr lang="en-US" dirty="0"/>
              <a:t>Compiler allocates R1 for x and R2 for y</a:t>
            </a:r>
          </a:p>
          <a:p>
            <a:r>
              <a:rPr lang="en-US" dirty="0"/>
              <a:t>High Level Code: if (x==y) </a:t>
            </a:r>
            <a:r>
              <a:rPr lang="en-US" dirty="0" err="1"/>
              <a:t>goto</a:t>
            </a:r>
            <a:r>
              <a:rPr lang="en-US" dirty="0"/>
              <a:t> L1;</a:t>
            </a:r>
          </a:p>
        </p:txBody>
      </p:sp>
    </p:spTree>
    <p:extLst>
      <p:ext uri="{BB962C8B-B14F-4D97-AF65-F5344CB8AC3E}">
        <p14:creationId xmlns:p14="http://schemas.microsoft.com/office/powerpoint/2010/main" val="139357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23C8-8299-4019-761E-714A5DDE3F67}"/>
              </a:ext>
            </a:extLst>
          </p:cNvPr>
          <p:cNvSpPr>
            <a:spLocks noGrp="1"/>
          </p:cNvSpPr>
          <p:nvPr>
            <p:ph type="title"/>
          </p:nvPr>
        </p:nvSpPr>
        <p:spPr/>
        <p:txBody>
          <a:bodyPr/>
          <a:lstStyle/>
          <a:p>
            <a:r>
              <a:rPr lang="en-US" dirty="0"/>
              <a:t>Subroutines:</a:t>
            </a:r>
          </a:p>
        </p:txBody>
      </p:sp>
      <p:sp>
        <p:nvSpPr>
          <p:cNvPr id="3" name="Content Placeholder 2">
            <a:extLst>
              <a:ext uri="{FF2B5EF4-FFF2-40B4-BE49-F238E27FC236}">
                <a16:creationId xmlns:a16="http://schemas.microsoft.com/office/drawing/2014/main" id="{CFA47B5F-0E52-7533-4CAD-5DA69849CA9D}"/>
              </a:ext>
            </a:extLst>
          </p:cNvPr>
          <p:cNvSpPr>
            <a:spLocks noGrp="1"/>
          </p:cNvSpPr>
          <p:nvPr>
            <p:ph idx="1"/>
          </p:nvPr>
        </p:nvSpPr>
        <p:spPr/>
        <p:txBody>
          <a:bodyPr/>
          <a:lstStyle/>
          <a:p>
            <a:r>
              <a:rPr lang="en-US" dirty="0"/>
              <a:t>A subroutine is a program fragment that lives in user space, performs a well-defined task. It is invoked by another user program and returns control to the calling program when finished. </a:t>
            </a:r>
          </a:p>
          <a:p>
            <a:r>
              <a:rPr lang="en-US" dirty="0"/>
              <a:t>Example: </a:t>
            </a:r>
          </a:p>
          <a:p>
            <a:r>
              <a:rPr lang="en-US" dirty="0"/>
              <a:t>CALL and RET </a:t>
            </a:r>
          </a:p>
        </p:txBody>
      </p:sp>
    </p:spTree>
    <p:extLst>
      <p:ext uri="{BB962C8B-B14F-4D97-AF65-F5344CB8AC3E}">
        <p14:creationId xmlns:p14="http://schemas.microsoft.com/office/powerpoint/2010/main" val="360082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57BD-8640-7C7E-FC4D-E819B733B236}"/>
              </a:ext>
            </a:extLst>
          </p:cNvPr>
          <p:cNvSpPr>
            <a:spLocks noGrp="1"/>
          </p:cNvSpPr>
          <p:nvPr>
            <p:ph type="title"/>
          </p:nvPr>
        </p:nvSpPr>
        <p:spPr/>
        <p:txBody>
          <a:bodyPr/>
          <a:lstStyle/>
          <a:p>
            <a:r>
              <a:rPr lang="en-US" dirty="0"/>
              <a:t> Halting Instructions: </a:t>
            </a:r>
          </a:p>
        </p:txBody>
      </p:sp>
      <p:sp>
        <p:nvSpPr>
          <p:cNvPr id="3" name="Content Placeholder 2">
            <a:extLst>
              <a:ext uri="{FF2B5EF4-FFF2-40B4-BE49-F238E27FC236}">
                <a16:creationId xmlns:a16="http://schemas.microsoft.com/office/drawing/2014/main" id="{BEC84B07-9DE8-5C8F-4E45-03E4392603DF}"/>
              </a:ext>
            </a:extLst>
          </p:cNvPr>
          <p:cNvSpPr>
            <a:spLocks noGrp="1"/>
          </p:cNvSpPr>
          <p:nvPr>
            <p:ph idx="1"/>
          </p:nvPr>
        </p:nvSpPr>
        <p:spPr/>
        <p:txBody>
          <a:bodyPr/>
          <a:lstStyle/>
          <a:p>
            <a:r>
              <a:rPr lang="en-US" dirty="0"/>
              <a:t>NOP Instruction – NOP is no operation. It cause no change in the processor state other than an advancement of the program counter. It can be used to synchronize timing. </a:t>
            </a:r>
          </a:p>
          <a:p>
            <a:pPr marL="0" indent="0">
              <a:buNone/>
            </a:pPr>
            <a:endParaRPr lang="en-US" dirty="0"/>
          </a:p>
          <a:p>
            <a:r>
              <a:rPr lang="en-US" dirty="0"/>
              <a:t>HALT – It brings the processor to an orderly halt, remaining in an idle state until restarted by interrupt, trace, reset or external action</a:t>
            </a:r>
          </a:p>
        </p:txBody>
      </p:sp>
    </p:spTree>
    <p:extLst>
      <p:ext uri="{BB962C8B-B14F-4D97-AF65-F5344CB8AC3E}">
        <p14:creationId xmlns:p14="http://schemas.microsoft.com/office/powerpoint/2010/main" val="282093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9F16-60CF-8FF6-488C-58C265D8CF8A}"/>
              </a:ext>
            </a:extLst>
          </p:cNvPr>
          <p:cNvSpPr>
            <a:spLocks noGrp="1"/>
          </p:cNvSpPr>
          <p:nvPr>
            <p:ph type="title"/>
          </p:nvPr>
        </p:nvSpPr>
        <p:spPr/>
        <p:txBody>
          <a:bodyPr/>
          <a:lstStyle/>
          <a:p>
            <a:r>
              <a:rPr lang="en-US" dirty="0"/>
              <a:t> Interrupt Instructions: </a:t>
            </a:r>
          </a:p>
        </p:txBody>
      </p:sp>
      <p:sp>
        <p:nvSpPr>
          <p:cNvPr id="3" name="Content Placeholder 2">
            <a:extLst>
              <a:ext uri="{FF2B5EF4-FFF2-40B4-BE49-F238E27FC236}">
                <a16:creationId xmlns:a16="http://schemas.microsoft.com/office/drawing/2014/main" id="{91600518-1FDA-88D0-B46B-268375CE696D}"/>
              </a:ext>
            </a:extLst>
          </p:cNvPr>
          <p:cNvSpPr>
            <a:spLocks noGrp="1"/>
          </p:cNvSpPr>
          <p:nvPr>
            <p:ph idx="1"/>
          </p:nvPr>
        </p:nvSpPr>
        <p:spPr/>
        <p:txBody>
          <a:bodyPr/>
          <a:lstStyle/>
          <a:p>
            <a:r>
              <a:rPr lang="en-US" dirty="0"/>
              <a:t>Interrupt is a mechanism by which an I/O or an instruction can suspend the normal execution of processor and get itself serviced. </a:t>
            </a:r>
          </a:p>
          <a:p>
            <a:r>
              <a:rPr lang="en-US" dirty="0"/>
              <a:t>RESET – It reset the processor. This may include any or all setting registers to an initial value or setting program counter to standard starting location.</a:t>
            </a:r>
          </a:p>
          <a:p>
            <a:r>
              <a:rPr lang="en-US" dirty="0"/>
              <a:t>TRAP – It is non-maskable edge and level triggered interrupt. TRAP has the highest priority and vectored interrupt.</a:t>
            </a:r>
          </a:p>
          <a:p>
            <a:r>
              <a:rPr lang="en-US" dirty="0"/>
              <a:t>INTR – It is level triggered and maskable interrupt. It has the lowest priority. It can be disabled by resetting the processor.</a:t>
            </a:r>
          </a:p>
        </p:txBody>
      </p:sp>
    </p:spTree>
    <p:extLst>
      <p:ext uri="{BB962C8B-B14F-4D97-AF65-F5344CB8AC3E}">
        <p14:creationId xmlns:p14="http://schemas.microsoft.com/office/powerpoint/2010/main" val="1538863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420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Program Control Instructions</vt:lpstr>
      <vt:lpstr>Program Control Instructions</vt:lpstr>
      <vt:lpstr>Types of Program Control Instructions: </vt:lpstr>
      <vt:lpstr>. Unconditional Branch Instruction: </vt:lpstr>
      <vt:lpstr>Conditional Branch Instruction: </vt:lpstr>
      <vt:lpstr>Subroutines:</vt:lpstr>
      <vt:lpstr> Halting Instructions: </vt:lpstr>
      <vt:lpstr> Interrupt Instructions: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Control Instructions</dc:title>
  <dc:creator>Arun Singh Bhadwal</dc:creator>
  <cp:lastModifiedBy>Arun Singh Bhadwal</cp:lastModifiedBy>
  <cp:revision>1</cp:revision>
  <dcterms:created xsi:type="dcterms:W3CDTF">2023-09-15T06:23:54Z</dcterms:created>
  <dcterms:modified xsi:type="dcterms:W3CDTF">2023-09-15T06:46:20Z</dcterms:modified>
</cp:coreProperties>
</file>