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3ACB2-BEAF-4241-AEE8-98392A687279}" v="4" dt="2023-08-28T09:08:21.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 Singh Bhadwal" userId="5194844c-519a-444d-b88a-9bf6f3983e7a" providerId="ADAL" clId="{E723ACB2-BEAF-4241-AEE8-98392A687279}"/>
    <pc:docChg chg="undo redo custSel addSld delSld modSld">
      <pc:chgData name="Arun Singh Bhadwal" userId="5194844c-519a-444d-b88a-9bf6f3983e7a" providerId="ADAL" clId="{E723ACB2-BEAF-4241-AEE8-98392A687279}" dt="2023-08-28T09:10:25.371" v="94" actId="26606"/>
      <pc:docMkLst>
        <pc:docMk/>
      </pc:docMkLst>
      <pc:sldChg chg="addSp delSp modSp new mod setBg addAnim delAnim">
        <pc:chgData name="Arun Singh Bhadwal" userId="5194844c-519a-444d-b88a-9bf6f3983e7a" providerId="ADAL" clId="{E723ACB2-BEAF-4241-AEE8-98392A687279}" dt="2023-08-28T09:08:30.180" v="64"/>
        <pc:sldMkLst>
          <pc:docMk/>
          <pc:sldMk cId="3464214340" sldId="256"/>
        </pc:sldMkLst>
        <pc:spChg chg="mod">
          <ac:chgData name="Arun Singh Bhadwal" userId="5194844c-519a-444d-b88a-9bf6f3983e7a" providerId="ADAL" clId="{E723ACB2-BEAF-4241-AEE8-98392A687279}" dt="2023-08-28T09:08:30.173" v="63" actId="26606"/>
          <ac:spMkLst>
            <pc:docMk/>
            <pc:sldMk cId="3464214340" sldId="256"/>
            <ac:spMk id="2" creationId="{895BABDE-DB77-9425-0FBE-A329A60BCE0A}"/>
          </ac:spMkLst>
        </pc:spChg>
        <pc:spChg chg="del">
          <ac:chgData name="Arun Singh Bhadwal" userId="5194844c-519a-444d-b88a-9bf6f3983e7a" providerId="ADAL" clId="{E723ACB2-BEAF-4241-AEE8-98392A687279}" dt="2023-08-28T09:08:17.074" v="58" actId="478"/>
          <ac:spMkLst>
            <pc:docMk/>
            <pc:sldMk cId="3464214340" sldId="256"/>
            <ac:spMk id="3" creationId="{4795FD39-A81A-DCB2-F2F1-10E29ADC628C}"/>
          </ac:spMkLst>
        </pc:spChg>
        <pc:spChg chg="add del">
          <ac:chgData name="Arun Singh Bhadwal" userId="5194844c-519a-444d-b88a-9bf6f3983e7a" providerId="ADAL" clId="{E723ACB2-BEAF-4241-AEE8-98392A687279}" dt="2023-08-28T09:08:30.126" v="62" actId="26606"/>
          <ac:spMkLst>
            <pc:docMk/>
            <pc:sldMk cId="3464214340" sldId="256"/>
            <ac:spMk id="8" creationId="{C885E190-58DD-42DD-A4A8-401E15C92A52}"/>
          </ac:spMkLst>
        </pc:spChg>
        <pc:spChg chg="add">
          <ac:chgData name="Arun Singh Bhadwal" userId="5194844c-519a-444d-b88a-9bf6f3983e7a" providerId="ADAL" clId="{E723ACB2-BEAF-4241-AEE8-98392A687279}" dt="2023-08-28T09:08:30.173" v="63" actId="26606"/>
          <ac:spMkLst>
            <pc:docMk/>
            <pc:sldMk cId="3464214340" sldId="256"/>
            <ac:spMk id="10" creationId="{36FD4D9D-3784-41E8-8405-A42B72F51331}"/>
          </ac:spMkLst>
        </pc:spChg>
        <pc:spChg chg="add">
          <ac:chgData name="Arun Singh Bhadwal" userId="5194844c-519a-444d-b88a-9bf6f3983e7a" providerId="ADAL" clId="{E723ACB2-BEAF-4241-AEE8-98392A687279}" dt="2023-08-28T09:08:30.173" v="63" actId="26606"/>
          <ac:spMkLst>
            <pc:docMk/>
            <pc:sldMk cId="3464214340" sldId="256"/>
            <ac:spMk id="11" creationId="{C6A81905-F480-46A4-BC10-215D24EA1AE6}"/>
          </ac:spMkLst>
        </pc:spChg>
        <pc:spChg chg="add">
          <ac:chgData name="Arun Singh Bhadwal" userId="5194844c-519a-444d-b88a-9bf6f3983e7a" providerId="ADAL" clId="{E723ACB2-BEAF-4241-AEE8-98392A687279}" dt="2023-08-28T09:08:30.173" v="63" actId="26606"/>
          <ac:spMkLst>
            <pc:docMk/>
            <pc:sldMk cId="3464214340" sldId="256"/>
            <ac:spMk id="12" creationId="{60817A52-B891-4228-A61E-0C0A57632DDA}"/>
          </ac:spMkLst>
        </pc:spChg>
        <pc:picChg chg="add del">
          <ac:chgData name="Arun Singh Bhadwal" userId="5194844c-519a-444d-b88a-9bf6f3983e7a" providerId="ADAL" clId="{E723ACB2-BEAF-4241-AEE8-98392A687279}" dt="2023-08-28T09:08:30.126" v="62" actId="26606"/>
          <ac:picMkLst>
            <pc:docMk/>
            <pc:sldMk cId="3464214340" sldId="256"/>
            <ac:picMk id="4" creationId="{773B7377-39D5-6014-A5FF-6E844D5002BD}"/>
          </ac:picMkLst>
        </pc:picChg>
        <pc:picChg chg="add">
          <ac:chgData name="Arun Singh Bhadwal" userId="5194844c-519a-444d-b88a-9bf6f3983e7a" providerId="ADAL" clId="{E723ACB2-BEAF-4241-AEE8-98392A687279}" dt="2023-08-28T09:08:30.173" v="63" actId="26606"/>
          <ac:picMkLst>
            <pc:docMk/>
            <pc:sldMk cId="3464214340" sldId="256"/>
            <ac:picMk id="13" creationId="{9859D989-18CD-7C1B-8040-A29821C8D7A9}"/>
          </ac:picMkLst>
        </pc:picChg>
      </pc:sldChg>
      <pc:sldChg chg="addSp modSp new mod setBg">
        <pc:chgData name="Arun Singh Bhadwal" userId="5194844c-519a-444d-b88a-9bf6f3983e7a" providerId="ADAL" clId="{E723ACB2-BEAF-4241-AEE8-98392A687279}" dt="2023-08-28T09:08:38.800" v="65" actId="26606"/>
        <pc:sldMkLst>
          <pc:docMk/>
          <pc:sldMk cId="318623804" sldId="257"/>
        </pc:sldMkLst>
        <pc:spChg chg="mod">
          <ac:chgData name="Arun Singh Bhadwal" userId="5194844c-519a-444d-b88a-9bf6f3983e7a" providerId="ADAL" clId="{E723ACB2-BEAF-4241-AEE8-98392A687279}" dt="2023-08-28T09:08:38.800" v="65" actId="26606"/>
          <ac:spMkLst>
            <pc:docMk/>
            <pc:sldMk cId="318623804" sldId="257"/>
            <ac:spMk id="2" creationId="{A90547A5-581B-FA32-CEC7-7C2D718BA851}"/>
          </ac:spMkLst>
        </pc:spChg>
        <pc:spChg chg="mod">
          <ac:chgData name="Arun Singh Bhadwal" userId="5194844c-519a-444d-b88a-9bf6f3983e7a" providerId="ADAL" clId="{E723ACB2-BEAF-4241-AEE8-98392A687279}" dt="2023-08-28T09:08:38.800" v="65" actId="26606"/>
          <ac:spMkLst>
            <pc:docMk/>
            <pc:sldMk cId="318623804" sldId="257"/>
            <ac:spMk id="3" creationId="{B0796F0C-4193-871B-0BCF-87F77D4136F5}"/>
          </ac:spMkLst>
        </pc:spChg>
        <pc:picChg chg="add">
          <ac:chgData name="Arun Singh Bhadwal" userId="5194844c-519a-444d-b88a-9bf6f3983e7a" providerId="ADAL" clId="{E723ACB2-BEAF-4241-AEE8-98392A687279}" dt="2023-08-28T09:08:38.800" v="65" actId="26606"/>
          <ac:picMkLst>
            <pc:docMk/>
            <pc:sldMk cId="318623804" sldId="257"/>
            <ac:picMk id="5" creationId="{A33793B6-F726-5387-F542-5CDE86FEBD73}"/>
          </ac:picMkLst>
        </pc:picChg>
      </pc:sldChg>
      <pc:sldChg chg="addSp modSp new mod setBg">
        <pc:chgData name="Arun Singh Bhadwal" userId="5194844c-519a-444d-b88a-9bf6f3983e7a" providerId="ADAL" clId="{E723ACB2-BEAF-4241-AEE8-98392A687279}" dt="2023-08-28T09:08:51.920" v="66" actId="26606"/>
        <pc:sldMkLst>
          <pc:docMk/>
          <pc:sldMk cId="1629691600" sldId="258"/>
        </pc:sldMkLst>
        <pc:spChg chg="mod">
          <ac:chgData name="Arun Singh Bhadwal" userId="5194844c-519a-444d-b88a-9bf6f3983e7a" providerId="ADAL" clId="{E723ACB2-BEAF-4241-AEE8-98392A687279}" dt="2023-08-28T09:08:51.920" v="66" actId="26606"/>
          <ac:spMkLst>
            <pc:docMk/>
            <pc:sldMk cId="1629691600" sldId="258"/>
            <ac:spMk id="2" creationId="{22D6972F-8BCD-D06D-BBEB-8169A4811589}"/>
          </ac:spMkLst>
        </pc:spChg>
        <pc:spChg chg="mod">
          <ac:chgData name="Arun Singh Bhadwal" userId="5194844c-519a-444d-b88a-9bf6f3983e7a" providerId="ADAL" clId="{E723ACB2-BEAF-4241-AEE8-98392A687279}" dt="2023-08-28T09:08:51.920" v="66" actId="26606"/>
          <ac:spMkLst>
            <pc:docMk/>
            <pc:sldMk cId="1629691600" sldId="258"/>
            <ac:spMk id="3" creationId="{24EE8D3C-451A-8599-0DB2-56EC4530984C}"/>
          </ac:spMkLst>
        </pc:spChg>
        <pc:spChg chg="add">
          <ac:chgData name="Arun Singh Bhadwal" userId="5194844c-519a-444d-b88a-9bf6f3983e7a" providerId="ADAL" clId="{E723ACB2-BEAF-4241-AEE8-98392A687279}" dt="2023-08-28T09:08:51.920" v="66" actId="26606"/>
          <ac:spMkLst>
            <pc:docMk/>
            <pc:sldMk cId="1629691600" sldId="258"/>
            <ac:spMk id="9" creationId="{C8A3C342-1D03-412F-8DD3-BF519E8E0AE9}"/>
          </ac:spMkLst>
        </pc:spChg>
        <pc:spChg chg="add">
          <ac:chgData name="Arun Singh Bhadwal" userId="5194844c-519a-444d-b88a-9bf6f3983e7a" providerId="ADAL" clId="{E723ACB2-BEAF-4241-AEE8-98392A687279}" dt="2023-08-28T09:08:51.920" v="66" actId="26606"/>
          <ac:spMkLst>
            <pc:docMk/>
            <pc:sldMk cId="1629691600" sldId="258"/>
            <ac:spMk id="11" creationId="{81CC9B02-E087-4350-AEBD-2C3CF001AF01}"/>
          </ac:spMkLst>
        </pc:spChg>
        <pc:picChg chg="add">
          <ac:chgData name="Arun Singh Bhadwal" userId="5194844c-519a-444d-b88a-9bf6f3983e7a" providerId="ADAL" clId="{E723ACB2-BEAF-4241-AEE8-98392A687279}" dt="2023-08-28T09:08:51.920" v="66" actId="26606"/>
          <ac:picMkLst>
            <pc:docMk/>
            <pc:sldMk cId="1629691600" sldId="258"/>
            <ac:picMk id="5" creationId="{D2650A1B-D15E-C891-3CB6-277598D11AD7}"/>
          </ac:picMkLst>
        </pc:picChg>
      </pc:sldChg>
      <pc:sldChg chg="addSp modSp new mod setBg">
        <pc:chgData name="Arun Singh Bhadwal" userId="5194844c-519a-444d-b88a-9bf6f3983e7a" providerId="ADAL" clId="{E723ACB2-BEAF-4241-AEE8-98392A687279}" dt="2023-08-28T09:09:15.355" v="72" actId="26606"/>
        <pc:sldMkLst>
          <pc:docMk/>
          <pc:sldMk cId="3641338179" sldId="259"/>
        </pc:sldMkLst>
        <pc:spChg chg="mod">
          <ac:chgData name="Arun Singh Bhadwal" userId="5194844c-519a-444d-b88a-9bf6f3983e7a" providerId="ADAL" clId="{E723ACB2-BEAF-4241-AEE8-98392A687279}" dt="2023-08-28T09:09:15.355" v="72" actId="26606"/>
          <ac:spMkLst>
            <pc:docMk/>
            <pc:sldMk cId="3641338179" sldId="259"/>
            <ac:spMk id="2" creationId="{E83DCF0E-5693-31EB-EE7E-F1A442424134}"/>
          </ac:spMkLst>
        </pc:spChg>
        <pc:spChg chg="mod">
          <ac:chgData name="Arun Singh Bhadwal" userId="5194844c-519a-444d-b88a-9bf6f3983e7a" providerId="ADAL" clId="{E723ACB2-BEAF-4241-AEE8-98392A687279}" dt="2023-08-28T09:09:15.355" v="72" actId="26606"/>
          <ac:spMkLst>
            <pc:docMk/>
            <pc:sldMk cId="3641338179" sldId="259"/>
            <ac:spMk id="3" creationId="{6578310F-0039-9B77-7AF3-991BFA9EB2E9}"/>
          </ac:spMkLst>
        </pc:spChg>
        <pc:spChg chg="add">
          <ac:chgData name="Arun Singh Bhadwal" userId="5194844c-519a-444d-b88a-9bf6f3983e7a" providerId="ADAL" clId="{E723ACB2-BEAF-4241-AEE8-98392A687279}" dt="2023-08-28T09:09:15.355" v="72" actId="26606"/>
          <ac:spMkLst>
            <pc:docMk/>
            <pc:sldMk cId="3641338179" sldId="259"/>
            <ac:spMk id="9" creationId="{909FE742-1A27-4AEF-B5F0-F8C383EAB1D7}"/>
          </ac:spMkLst>
        </pc:spChg>
        <pc:picChg chg="add">
          <ac:chgData name="Arun Singh Bhadwal" userId="5194844c-519a-444d-b88a-9bf6f3983e7a" providerId="ADAL" clId="{E723ACB2-BEAF-4241-AEE8-98392A687279}" dt="2023-08-28T09:09:15.355" v="72" actId="26606"/>
          <ac:picMkLst>
            <pc:docMk/>
            <pc:sldMk cId="3641338179" sldId="259"/>
            <ac:picMk id="5" creationId="{2437DFCE-6542-59C8-BFA7-9A45A3673B65}"/>
          </ac:picMkLst>
        </pc:picChg>
      </pc:sldChg>
      <pc:sldChg chg="addSp delSp modSp new mod setBg setClrOvrMap">
        <pc:chgData name="Arun Singh Bhadwal" userId="5194844c-519a-444d-b88a-9bf6f3983e7a" providerId="ADAL" clId="{E723ACB2-BEAF-4241-AEE8-98392A687279}" dt="2023-08-28T09:09:41.329" v="83" actId="26606"/>
        <pc:sldMkLst>
          <pc:docMk/>
          <pc:sldMk cId="3239018487" sldId="260"/>
        </pc:sldMkLst>
        <pc:spChg chg="mod">
          <ac:chgData name="Arun Singh Bhadwal" userId="5194844c-519a-444d-b88a-9bf6f3983e7a" providerId="ADAL" clId="{E723ACB2-BEAF-4241-AEE8-98392A687279}" dt="2023-08-28T09:09:39.233" v="80" actId="26606"/>
          <ac:spMkLst>
            <pc:docMk/>
            <pc:sldMk cId="3239018487" sldId="260"/>
            <ac:spMk id="2" creationId="{10182D45-0894-5163-164A-E4C8E5066E32}"/>
          </ac:spMkLst>
        </pc:spChg>
        <pc:spChg chg="add del mod">
          <ac:chgData name="Arun Singh Bhadwal" userId="5194844c-519a-444d-b88a-9bf6f3983e7a" providerId="ADAL" clId="{E723ACB2-BEAF-4241-AEE8-98392A687279}" dt="2023-08-28T09:09:41.329" v="83" actId="26606"/>
          <ac:spMkLst>
            <pc:docMk/>
            <pc:sldMk cId="3239018487" sldId="260"/>
            <ac:spMk id="3" creationId="{6CA1558B-BD63-462A-923E-5799E2C37324}"/>
          </ac:spMkLst>
        </pc:spChg>
        <pc:spChg chg="add del">
          <ac:chgData name="Arun Singh Bhadwal" userId="5194844c-519a-444d-b88a-9bf6f3983e7a" providerId="ADAL" clId="{E723ACB2-BEAF-4241-AEE8-98392A687279}" dt="2023-08-28T09:09:30.873" v="76" actId="26606"/>
          <ac:spMkLst>
            <pc:docMk/>
            <pc:sldMk cId="3239018487" sldId="260"/>
            <ac:spMk id="9" creationId="{C8A3C342-1D03-412F-8DD3-BF519E8E0AE9}"/>
          </ac:spMkLst>
        </pc:spChg>
        <pc:spChg chg="add del">
          <ac:chgData name="Arun Singh Bhadwal" userId="5194844c-519a-444d-b88a-9bf6f3983e7a" providerId="ADAL" clId="{E723ACB2-BEAF-4241-AEE8-98392A687279}" dt="2023-08-28T09:09:30.873" v="76" actId="26606"/>
          <ac:spMkLst>
            <pc:docMk/>
            <pc:sldMk cId="3239018487" sldId="260"/>
            <ac:spMk id="11" creationId="{81CC9B02-E087-4350-AEBD-2C3CF001AF01}"/>
          </ac:spMkLst>
        </pc:spChg>
        <pc:spChg chg="add del">
          <ac:chgData name="Arun Singh Bhadwal" userId="5194844c-519a-444d-b88a-9bf6f3983e7a" providerId="ADAL" clId="{E723ACB2-BEAF-4241-AEE8-98392A687279}" dt="2023-08-28T09:09:30.873" v="76" actId="26606"/>
          <ac:spMkLst>
            <pc:docMk/>
            <pc:sldMk cId="3239018487" sldId="260"/>
            <ac:spMk id="13" creationId="{D6F18ACE-6E82-4ADC-8A2F-A1771B309B16}"/>
          </ac:spMkLst>
        </pc:spChg>
        <pc:spChg chg="add del">
          <ac:chgData name="Arun Singh Bhadwal" userId="5194844c-519a-444d-b88a-9bf6f3983e7a" providerId="ADAL" clId="{E723ACB2-BEAF-4241-AEE8-98392A687279}" dt="2023-08-28T09:09:35.567" v="78" actId="26606"/>
          <ac:spMkLst>
            <pc:docMk/>
            <pc:sldMk cId="3239018487" sldId="260"/>
            <ac:spMk id="15" creationId="{92CF3C3E-0F7B-4F0C-8EBD-BDD38E9C66F5}"/>
          </ac:spMkLst>
        </pc:spChg>
        <pc:spChg chg="add del">
          <ac:chgData name="Arun Singh Bhadwal" userId="5194844c-519a-444d-b88a-9bf6f3983e7a" providerId="ADAL" clId="{E723ACB2-BEAF-4241-AEE8-98392A687279}" dt="2023-08-28T09:09:35.567" v="78" actId="26606"/>
          <ac:spMkLst>
            <pc:docMk/>
            <pc:sldMk cId="3239018487" sldId="260"/>
            <ac:spMk id="16" creationId="{ABE6F9A3-300E-47F5-B41C-C8C5E758DE7C}"/>
          </ac:spMkLst>
        </pc:spChg>
        <pc:spChg chg="add del">
          <ac:chgData name="Arun Singh Bhadwal" userId="5194844c-519a-444d-b88a-9bf6f3983e7a" providerId="ADAL" clId="{E723ACB2-BEAF-4241-AEE8-98392A687279}" dt="2023-08-28T09:09:35.567" v="78" actId="26606"/>
          <ac:spMkLst>
            <pc:docMk/>
            <pc:sldMk cId="3239018487" sldId="260"/>
            <ac:spMk id="17" creationId="{61B4701B-39FE-43B8-86AA-D6B8789C2207}"/>
          </ac:spMkLst>
        </pc:spChg>
        <pc:spChg chg="add del">
          <ac:chgData name="Arun Singh Bhadwal" userId="5194844c-519a-444d-b88a-9bf6f3983e7a" providerId="ADAL" clId="{E723ACB2-BEAF-4241-AEE8-98392A687279}" dt="2023-08-28T09:09:35.567" v="78" actId="26606"/>
          <ac:spMkLst>
            <pc:docMk/>
            <pc:sldMk cId="3239018487" sldId="260"/>
            <ac:spMk id="18" creationId="{E9A7EF13-49FA-4355-971A-34B065F35022}"/>
          </ac:spMkLst>
        </pc:spChg>
        <pc:spChg chg="add del">
          <ac:chgData name="Arun Singh Bhadwal" userId="5194844c-519a-444d-b88a-9bf6f3983e7a" providerId="ADAL" clId="{E723ACB2-BEAF-4241-AEE8-98392A687279}" dt="2023-08-28T09:09:39.233" v="80" actId="26606"/>
          <ac:spMkLst>
            <pc:docMk/>
            <pc:sldMk cId="3239018487" sldId="260"/>
            <ac:spMk id="21" creationId="{C8A3C342-1D03-412F-8DD3-BF519E8E0AE9}"/>
          </ac:spMkLst>
        </pc:spChg>
        <pc:spChg chg="add del">
          <ac:chgData name="Arun Singh Bhadwal" userId="5194844c-519a-444d-b88a-9bf6f3983e7a" providerId="ADAL" clId="{E723ACB2-BEAF-4241-AEE8-98392A687279}" dt="2023-08-28T09:09:39.233" v="80" actId="26606"/>
          <ac:spMkLst>
            <pc:docMk/>
            <pc:sldMk cId="3239018487" sldId="260"/>
            <ac:spMk id="22" creationId="{6CA1558B-BD63-462A-923E-5799E2C37324}"/>
          </ac:spMkLst>
        </pc:spChg>
        <pc:spChg chg="add del">
          <ac:chgData name="Arun Singh Bhadwal" userId="5194844c-519a-444d-b88a-9bf6f3983e7a" providerId="ADAL" clId="{E723ACB2-BEAF-4241-AEE8-98392A687279}" dt="2023-08-28T09:09:39.233" v="80" actId="26606"/>
          <ac:spMkLst>
            <pc:docMk/>
            <pc:sldMk cId="3239018487" sldId="260"/>
            <ac:spMk id="23" creationId="{81CC9B02-E087-4350-AEBD-2C3CF001AF01}"/>
          </ac:spMkLst>
        </pc:spChg>
        <pc:graphicFrameChg chg="add del">
          <ac:chgData name="Arun Singh Bhadwal" userId="5194844c-519a-444d-b88a-9bf6f3983e7a" providerId="ADAL" clId="{E723ACB2-BEAF-4241-AEE8-98392A687279}" dt="2023-08-28T09:09:35.567" v="78" actId="26606"/>
          <ac:graphicFrameMkLst>
            <pc:docMk/>
            <pc:sldMk cId="3239018487" sldId="260"/>
            <ac:graphicFrameMk id="19" creationId="{2D3FDCE4-2084-8CB8-C9CE-34C594ADB6E2}"/>
          </ac:graphicFrameMkLst>
        </pc:graphicFrameChg>
        <pc:graphicFrameChg chg="add del">
          <ac:chgData name="Arun Singh Bhadwal" userId="5194844c-519a-444d-b88a-9bf6f3983e7a" providerId="ADAL" clId="{E723ACB2-BEAF-4241-AEE8-98392A687279}" dt="2023-08-28T09:09:41.314" v="82" actId="26606"/>
          <ac:graphicFrameMkLst>
            <pc:docMk/>
            <pc:sldMk cId="3239018487" sldId="260"/>
            <ac:graphicFrameMk id="26" creationId="{0C3ED98D-2D11-C1C5-1287-4011279767A3}"/>
          </ac:graphicFrameMkLst>
        </pc:graphicFrameChg>
        <pc:graphicFrameChg chg="add">
          <ac:chgData name="Arun Singh Bhadwal" userId="5194844c-519a-444d-b88a-9bf6f3983e7a" providerId="ADAL" clId="{E723ACB2-BEAF-4241-AEE8-98392A687279}" dt="2023-08-28T09:09:41.329" v="83" actId="26606"/>
          <ac:graphicFrameMkLst>
            <pc:docMk/>
            <pc:sldMk cId="3239018487" sldId="260"/>
            <ac:graphicFrameMk id="28" creationId="{D93AA55E-744C-AC62-F3D2-7CC0CF2FB255}"/>
          </ac:graphicFrameMkLst>
        </pc:graphicFrameChg>
        <pc:picChg chg="add del">
          <ac:chgData name="Arun Singh Bhadwal" userId="5194844c-519a-444d-b88a-9bf6f3983e7a" providerId="ADAL" clId="{E723ACB2-BEAF-4241-AEE8-98392A687279}" dt="2023-08-28T09:09:26.936" v="74" actId="26606"/>
          <ac:picMkLst>
            <pc:docMk/>
            <pc:sldMk cId="3239018487" sldId="260"/>
            <ac:picMk id="5" creationId="{8CA632E9-E5B3-60B5-DF5C-A325BD557323}"/>
          </ac:picMkLst>
        </pc:picChg>
        <pc:picChg chg="add del">
          <ac:chgData name="Arun Singh Bhadwal" userId="5194844c-519a-444d-b88a-9bf6f3983e7a" providerId="ADAL" clId="{E723ACB2-BEAF-4241-AEE8-98392A687279}" dt="2023-08-28T09:09:30.873" v="76" actId="26606"/>
          <ac:picMkLst>
            <pc:docMk/>
            <pc:sldMk cId="3239018487" sldId="260"/>
            <ac:picMk id="7" creationId="{B51D98D1-526C-7D8D-A47B-F0D5BC3F2C59}"/>
          </ac:picMkLst>
        </pc:picChg>
        <pc:picChg chg="add del">
          <ac:chgData name="Arun Singh Bhadwal" userId="5194844c-519a-444d-b88a-9bf6f3983e7a" providerId="ADAL" clId="{E723ACB2-BEAF-4241-AEE8-98392A687279}" dt="2023-08-28T09:09:39.233" v="80" actId="26606"/>
          <ac:picMkLst>
            <pc:docMk/>
            <pc:sldMk cId="3239018487" sldId="260"/>
            <ac:picMk id="24" creationId="{62365400-A2E3-0EB9-0A25-0243BEA02074}"/>
          </ac:picMkLst>
        </pc:picChg>
      </pc:sldChg>
      <pc:sldChg chg="addSp delSp modSp new mod setBg setClrOvrMap">
        <pc:chgData name="Arun Singh Bhadwal" userId="5194844c-519a-444d-b88a-9bf6f3983e7a" providerId="ADAL" clId="{E723ACB2-BEAF-4241-AEE8-98392A687279}" dt="2023-08-28T09:10:03.885" v="92" actId="26606"/>
        <pc:sldMkLst>
          <pc:docMk/>
          <pc:sldMk cId="3279832587" sldId="261"/>
        </pc:sldMkLst>
        <pc:spChg chg="mod">
          <ac:chgData name="Arun Singh Bhadwal" userId="5194844c-519a-444d-b88a-9bf6f3983e7a" providerId="ADAL" clId="{E723ACB2-BEAF-4241-AEE8-98392A687279}" dt="2023-08-28T09:09:58.873" v="87" actId="26606"/>
          <ac:spMkLst>
            <pc:docMk/>
            <pc:sldMk cId="3279832587" sldId="261"/>
            <ac:spMk id="2" creationId="{777DE98A-E1CC-D143-3C1A-8DD92BFF86A9}"/>
          </ac:spMkLst>
        </pc:spChg>
        <pc:spChg chg="add del mod">
          <ac:chgData name="Arun Singh Bhadwal" userId="5194844c-519a-444d-b88a-9bf6f3983e7a" providerId="ADAL" clId="{E723ACB2-BEAF-4241-AEE8-98392A687279}" dt="2023-08-28T09:10:03.885" v="92" actId="26606"/>
          <ac:spMkLst>
            <pc:docMk/>
            <pc:sldMk cId="3279832587" sldId="261"/>
            <ac:spMk id="3" creationId="{01F67ED4-2570-A935-0BF5-9CF4B40E3643}"/>
          </ac:spMkLst>
        </pc:spChg>
        <pc:spChg chg="add del">
          <ac:chgData name="Arun Singh Bhadwal" userId="5194844c-519a-444d-b88a-9bf6f3983e7a" providerId="ADAL" clId="{E723ACB2-BEAF-4241-AEE8-98392A687279}" dt="2023-08-28T09:09:54.643" v="85" actId="26606"/>
          <ac:spMkLst>
            <pc:docMk/>
            <pc:sldMk cId="3279832587" sldId="261"/>
            <ac:spMk id="9" creationId="{F747F1B4-B831-4277-8AB0-32767F7EB7BF}"/>
          </ac:spMkLst>
        </pc:spChg>
        <pc:spChg chg="add del">
          <ac:chgData name="Arun Singh Bhadwal" userId="5194844c-519a-444d-b88a-9bf6f3983e7a" providerId="ADAL" clId="{E723ACB2-BEAF-4241-AEE8-98392A687279}" dt="2023-08-28T09:09:54.643" v="85" actId="26606"/>
          <ac:spMkLst>
            <pc:docMk/>
            <pc:sldMk cId="3279832587" sldId="261"/>
            <ac:spMk id="11" creationId="{D80CFA21-AB7C-4BEB-9BFF-05764FBBF3C6}"/>
          </ac:spMkLst>
        </pc:spChg>
        <pc:spChg chg="add del">
          <ac:chgData name="Arun Singh Bhadwal" userId="5194844c-519a-444d-b88a-9bf6f3983e7a" providerId="ADAL" clId="{E723ACB2-BEAF-4241-AEE8-98392A687279}" dt="2023-08-28T09:09:54.643" v="85" actId="26606"/>
          <ac:spMkLst>
            <pc:docMk/>
            <pc:sldMk cId="3279832587" sldId="261"/>
            <ac:spMk id="13" creationId="{12F7E335-851A-4CAE-B09F-E657819D4600}"/>
          </ac:spMkLst>
        </pc:spChg>
        <pc:spChg chg="add del">
          <ac:chgData name="Arun Singh Bhadwal" userId="5194844c-519a-444d-b88a-9bf6f3983e7a" providerId="ADAL" clId="{E723ACB2-BEAF-4241-AEE8-98392A687279}" dt="2023-08-28T09:09:54.643" v="85" actId="26606"/>
          <ac:spMkLst>
            <pc:docMk/>
            <pc:sldMk cId="3279832587" sldId="261"/>
            <ac:spMk id="15" creationId="{10B541F0-7F6E-402E-84D8-CF96EACA5FBC}"/>
          </ac:spMkLst>
        </pc:spChg>
        <pc:spChg chg="add del">
          <ac:chgData name="Arun Singh Bhadwal" userId="5194844c-519a-444d-b88a-9bf6f3983e7a" providerId="ADAL" clId="{E723ACB2-BEAF-4241-AEE8-98392A687279}" dt="2023-08-28T09:09:58.873" v="87" actId="26606"/>
          <ac:spMkLst>
            <pc:docMk/>
            <pc:sldMk cId="3279832587" sldId="261"/>
            <ac:spMk id="17" creationId="{F747F1B4-B831-4277-8AB0-32767F7EB7BF}"/>
          </ac:spMkLst>
        </pc:spChg>
        <pc:spChg chg="add del">
          <ac:chgData name="Arun Singh Bhadwal" userId="5194844c-519a-444d-b88a-9bf6f3983e7a" providerId="ADAL" clId="{E723ACB2-BEAF-4241-AEE8-98392A687279}" dt="2023-08-28T09:09:58.873" v="87" actId="26606"/>
          <ac:spMkLst>
            <pc:docMk/>
            <pc:sldMk cId="3279832587" sldId="261"/>
            <ac:spMk id="18" creationId="{D80CFA21-AB7C-4BEB-9BFF-05764FBBF3C6}"/>
          </ac:spMkLst>
        </pc:spChg>
        <pc:spChg chg="add del">
          <ac:chgData name="Arun Singh Bhadwal" userId="5194844c-519a-444d-b88a-9bf6f3983e7a" providerId="ADAL" clId="{E723ACB2-BEAF-4241-AEE8-98392A687279}" dt="2023-08-28T09:09:58.873" v="87" actId="26606"/>
          <ac:spMkLst>
            <pc:docMk/>
            <pc:sldMk cId="3279832587" sldId="261"/>
            <ac:spMk id="19" creationId="{12F7E335-851A-4CAE-B09F-E657819D4600}"/>
          </ac:spMkLst>
        </pc:spChg>
        <pc:spChg chg="add del">
          <ac:chgData name="Arun Singh Bhadwal" userId="5194844c-519a-444d-b88a-9bf6f3983e7a" providerId="ADAL" clId="{E723ACB2-BEAF-4241-AEE8-98392A687279}" dt="2023-08-28T09:09:58.873" v="87" actId="26606"/>
          <ac:spMkLst>
            <pc:docMk/>
            <pc:sldMk cId="3279832587" sldId="261"/>
            <ac:spMk id="20" creationId="{10B541F0-7F6E-402E-84D8-CF96EACA5FBC}"/>
          </ac:spMkLst>
        </pc:spChg>
        <pc:graphicFrameChg chg="add del">
          <ac:chgData name="Arun Singh Bhadwal" userId="5194844c-519a-444d-b88a-9bf6f3983e7a" providerId="ADAL" clId="{E723ACB2-BEAF-4241-AEE8-98392A687279}" dt="2023-08-28T09:09:54.643" v="85" actId="26606"/>
          <ac:graphicFrameMkLst>
            <pc:docMk/>
            <pc:sldMk cId="3279832587" sldId="261"/>
            <ac:graphicFrameMk id="5" creationId="{11200117-81B8-B8FD-5E0D-62702CE30698}"/>
          </ac:graphicFrameMkLst>
        </pc:graphicFrameChg>
        <pc:graphicFrameChg chg="add del">
          <ac:chgData name="Arun Singh Bhadwal" userId="5194844c-519a-444d-b88a-9bf6f3983e7a" providerId="ADAL" clId="{E723ACB2-BEAF-4241-AEE8-98392A687279}" dt="2023-08-28T09:09:58.873" v="87" actId="26606"/>
          <ac:graphicFrameMkLst>
            <pc:docMk/>
            <pc:sldMk cId="3279832587" sldId="261"/>
            <ac:graphicFrameMk id="21" creationId="{FB5DB2D7-363E-9CA8-7160-241661C9A973}"/>
          </ac:graphicFrameMkLst>
        </pc:graphicFrameChg>
        <pc:graphicFrameChg chg="add del">
          <ac:chgData name="Arun Singh Bhadwal" userId="5194844c-519a-444d-b88a-9bf6f3983e7a" providerId="ADAL" clId="{E723ACB2-BEAF-4241-AEE8-98392A687279}" dt="2023-08-28T09:10:01.630" v="89" actId="26606"/>
          <ac:graphicFrameMkLst>
            <pc:docMk/>
            <pc:sldMk cId="3279832587" sldId="261"/>
            <ac:graphicFrameMk id="23" creationId="{C587A06A-934E-7195-DF70-E83E42E5E10D}"/>
          </ac:graphicFrameMkLst>
        </pc:graphicFrameChg>
        <pc:graphicFrameChg chg="add del">
          <ac:chgData name="Arun Singh Bhadwal" userId="5194844c-519a-444d-b88a-9bf6f3983e7a" providerId="ADAL" clId="{E723ACB2-BEAF-4241-AEE8-98392A687279}" dt="2023-08-28T09:10:03.853" v="91" actId="26606"/>
          <ac:graphicFrameMkLst>
            <pc:docMk/>
            <pc:sldMk cId="3279832587" sldId="261"/>
            <ac:graphicFrameMk id="25" creationId="{D21E1795-7B3F-5BC2-EFBF-023EA94BC5FD}"/>
          </ac:graphicFrameMkLst>
        </pc:graphicFrameChg>
        <pc:graphicFrameChg chg="add">
          <ac:chgData name="Arun Singh Bhadwal" userId="5194844c-519a-444d-b88a-9bf6f3983e7a" providerId="ADAL" clId="{E723ACB2-BEAF-4241-AEE8-98392A687279}" dt="2023-08-28T09:10:03.885" v="92" actId="26606"/>
          <ac:graphicFrameMkLst>
            <pc:docMk/>
            <pc:sldMk cId="3279832587" sldId="261"/>
            <ac:graphicFrameMk id="27" creationId="{10A76FD3-3635-7EF9-7ED1-181DF30B9E7E}"/>
          </ac:graphicFrameMkLst>
        </pc:graphicFrameChg>
      </pc:sldChg>
      <pc:sldChg chg="addSp modSp new mod setBg">
        <pc:chgData name="Arun Singh Bhadwal" userId="5194844c-519a-444d-b88a-9bf6f3983e7a" providerId="ADAL" clId="{E723ACB2-BEAF-4241-AEE8-98392A687279}" dt="2023-08-28T09:10:16.151" v="93" actId="26606"/>
        <pc:sldMkLst>
          <pc:docMk/>
          <pc:sldMk cId="284215115" sldId="262"/>
        </pc:sldMkLst>
        <pc:spChg chg="mod">
          <ac:chgData name="Arun Singh Bhadwal" userId="5194844c-519a-444d-b88a-9bf6f3983e7a" providerId="ADAL" clId="{E723ACB2-BEAF-4241-AEE8-98392A687279}" dt="2023-08-28T09:10:16.151" v="93" actId="26606"/>
          <ac:spMkLst>
            <pc:docMk/>
            <pc:sldMk cId="284215115" sldId="262"/>
            <ac:spMk id="2" creationId="{59522735-170F-F02D-9068-8BE262FCC3F8}"/>
          </ac:spMkLst>
        </pc:spChg>
        <pc:spChg chg="mod">
          <ac:chgData name="Arun Singh Bhadwal" userId="5194844c-519a-444d-b88a-9bf6f3983e7a" providerId="ADAL" clId="{E723ACB2-BEAF-4241-AEE8-98392A687279}" dt="2023-08-28T09:10:16.151" v="93" actId="26606"/>
          <ac:spMkLst>
            <pc:docMk/>
            <pc:sldMk cId="284215115" sldId="262"/>
            <ac:spMk id="3" creationId="{28784736-A067-A8DB-624F-1197C94E946F}"/>
          </ac:spMkLst>
        </pc:spChg>
        <pc:spChg chg="add">
          <ac:chgData name="Arun Singh Bhadwal" userId="5194844c-519a-444d-b88a-9bf6f3983e7a" providerId="ADAL" clId="{E723ACB2-BEAF-4241-AEE8-98392A687279}" dt="2023-08-28T09:10:16.151" v="93" actId="26606"/>
          <ac:spMkLst>
            <pc:docMk/>
            <pc:sldMk cId="284215115" sldId="262"/>
            <ac:spMk id="9" creationId="{C8A3C342-1D03-412F-8DD3-BF519E8E0AE9}"/>
          </ac:spMkLst>
        </pc:spChg>
        <pc:spChg chg="add">
          <ac:chgData name="Arun Singh Bhadwal" userId="5194844c-519a-444d-b88a-9bf6f3983e7a" providerId="ADAL" clId="{E723ACB2-BEAF-4241-AEE8-98392A687279}" dt="2023-08-28T09:10:16.151" v="93" actId="26606"/>
          <ac:spMkLst>
            <pc:docMk/>
            <pc:sldMk cId="284215115" sldId="262"/>
            <ac:spMk id="11" creationId="{81CC9B02-E087-4350-AEBD-2C3CF001AF01}"/>
          </ac:spMkLst>
        </pc:spChg>
        <pc:spChg chg="add">
          <ac:chgData name="Arun Singh Bhadwal" userId="5194844c-519a-444d-b88a-9bf6f3983e7a" providerId="ADAL" clId="{E723ACB2-BEAF-4241-AEE8-98392A687279}" dt="2023-08-28T09:10:16.151" v="93" actId="26606"/>
          <ac:spMkLst>
            <pc:docMk/>
            <pc:sldMk cId="284215115" sldId="262"/>
            <ac:spMk id="13" creationId="{D6F18ACE-6E82-4ADC-8A2F-A1771B309B16}"/>
          </ac:spMkLst>
        </pc:spChg>
        <pc:picChg chg="add">
          <ac:chgData name="Arun Singh Bhadwal" userId="5194844c-519a-444d-b88a-9bf6f3983e7a" providerId="ADAL" clId="{E723ACB2-BEAF-4241-AEE8-98392A687279}" dt="2023-08-28T09:10:16.151" v="93" actId="26606"/>
          <ac:picMkLst>
            <pc:docMk/>
            <pc:sldMk cId="284215115" sldId="262"/>
            <ac:picMk id="5" creationId="{8DCDB363-CE51-D82A-827B-529BABD961CC}"/>
          </ac:picMkLst>
        </pc:picChg>
      </pc:sldChg>
      <pc:sldChg chg="addSp delSp modSp new mod setBg setClrOvrMap">
        <pc:chgData name="Arun Singh Bhadwal" userId="5194844c-519a-444d-b88a-9bf6f3983e7a" providerId="ADAL" clId="{E723ACB2-BEAF-4241-AEE8-98392A687279}" dt="2023-08-28T09:10:25.371" v="94" actId="26606"/>
        <pc:sldMkLst>
          <pc:docMk/>
          <pc:sldMk cId="280124352" sldId="263"/>
        </pc:sldMkLst>
        <pc:spChg chg="mod">
          <ac:chgData name="Arun Singh Bhadwal" userId="5194844c-519a-444d-b88a-9bf6f3983e7a" providerId="ADAL" clId="{E723ACB2-BEAF-4241-AEE8-98392A687279}" dt="2023-08-28T09:10:25.371" v="94" actId="26606"/>
          <ac:spMkLst>
            <pc:docMk/>
            <pc:sldMk cId="280124352" sldId="263"/>
            <ac:spMk id="2" creationId="{BA2D7E3D-FCF5-6146-5EF8-139A5E30274C}"/>
          </ac:spMkLst>
        </pc:spChg>
        <pc:spChg chg="add del">
          <ac:chgData name="Arun Singh Bhadwal" userId="5194844c-519a-444d-b88a-9bf6f3983e7a" providerId="ADAL" clId="{E723ACB2-BEAF-4241-AEE8-98392A687279}" dt="2023-08-28T09:06:48.174" v="52" actId="3680"/>
          <ac:spMkLst>
            <pc:docMk/>
            <pc:sldMk cId="280124352" sldId="263"/>
            <ac:spMk id="3" creationId="{CA79F8CD-4A3D-F634-32D8-E5A384085B83}"/>
          </ac:spMkLst>
        </pc:spChg>
        <pc:spChg chg="add">
          <ac:chgData name="Arun Singh Bhadwal" userId="5194844c-519a-444d-b88a-9bf6f3983e7a" providerId="ADAL" clId="{E723ACB2-BEAF-4241-AEE8-98392A687279}" dt="2023-08-28T09:10:25.371" v="94" actId="26606"/>
          <ac:spMkLst>
            <pc:docMk/>
            <pc:sldMk cId="280124352" sldId="263"/>
            <ac:spMk id="10" creationId="{F747F1B4-B831-4277-8AB0-32767F7EB7BF}"/>
          </ac:spMkLst>
        </pc:spChg>
        <pc:spChg chg="add">
          <ac:chgData name="Arun Singh Bhadwal" userId="5194844c-519a-444d-b88a-9bf6f3983e7a" providerId="ADAL" clId="{E723ACB2-BEAF-4241-AEE8-98392A687279}" dt="2023-08-28T09:10:25.371" v="94" actId="26606"/>
          <ac:spMkLst>
            <pc:docMk/>
            <pc:sldMk cId="280124352" sldId="263"/>
            <ac:spMk id="12" creationId="{D80CFA21-AB7C-4BEB-9BFF-05764FBBF3C6}"/>
          </ac:spMkLst>
        </pc:spChg>
        <pc:spChg chg="add">
          <ac:chgData name="Arun Singh Bhadwal" userId="5194844c-519a-444d-b88a-9bf6f3983e7a" providerId="ADAL" clId="{E723ACB2-BEAF-4241-AEE8-98392A687279}" dt="2023-08-28T09:10:25.371" v="94" actId="26606"/>
          <ac:spMkLst>
            <pc:docMk/>
            <pc:sldMk cId="280124352" sldId="263"/>
            <ac:spMk id="14" creationId="{12F7E335-851A-4CAE-B09F-E657819D4600}"/>
          </ac:spMkLst>
        </pc:spChg>
        <pc:spChg chg="add">
          <ac:chgData name="Arun Singh Bhadwal" userId="5194844c-519a-444d-b88a-9bf6f3983e7a" providerId="ADAL" clId="{E723ACB2-BEAF-4241-AEE8-98392A687279}" dt="2023-08-28T09:10:25.371" v="94" actId="26606"/>
          <ac:spMkLst>
            <pc:docMk/>
            <pc:sldMk cId="280124352" sldId="263"/>
            <ac:spMk id="16" creationId="{10B541F0-7F6E-402E-84D8-CF96EACA5FBC}"/>
          </ac:spMkLst>
        </pc:spChg>
        <pc:graphicFrameChg chg="add del mod">
          <ac:chgData name="Arun Singh Bhadwal" userId="5194844c-519a-444d-b88a-9bf6f3983e7a" providerId="ADAL" clId="{E723ACB2-BEAF-4241-AEE8-98392A687279}" dt="2023-08-28T09:06:25.246" v="51"/>
          <ac:graphicFrameMkLst>
            <pc:docMk/>
            <pc:sldMk cId="280124352" sldId="263"/>
            <ac:graphicFrameMk id="4" creationId="{4E0BDB67-102B-601D-DDDC-9839791CE50C}"/>
          </ac:graphicFrameMkLst>
        </pc:graphicFrameChg>
        <pc:graphicFrameChg chg="add mod ord modGraphic">
          <ac:chgData name="Arun Singh Bhadwal" userId="5194844c-519a-444d-b88a-9bf6f3983e7a" providerId="ADAL" clId="{E723ACB2-BEAF-4241-AEE8-98392A687279}" dt="2023-08-28T09:10:25.371" v="94" actId="26606"/>
          <ac:graphicFrameMkLst>
            <pc:docMk/>
            <pc:sldMk cId="280124352" sldId="263"/>
            <ac:graphicFrameMk id="5" creationId="{43AAA260-08A9-800B-C312-E16D9B240BFE}"/>
          </ac:graphicFrameMkLst>
        </pc:graphicFrameChg>
      </pc:sldChg>
      <pc:sldChg chg="addSp delSp modSp new del mod">
        <pc:chgData name="Arun Singh Bhadwal" userId="5194844c-519a-444d-b88a-9bf6f3983e7a" providerId="ADAL" clId="{E723ACB2-BEAF-4241-AEE8-98392A687279}" dt="2023-08-28T09:07:58.728" v="57" actId="47"/>
        <pc:sldMkLst>
          <pc:docMk/>
          <pc:sldMk cId="1379965427" sldId="264"/>
        </pc:sldMkLst>
        <pc:spChg chg="del">
          <ac:chgData name="Arun Singh Bhadwal" userId="5194844c-519a-444d-b88a-9bf6f3983e7a" providerId="ADAL" clId="{E723ACB2-BEAF-4241-AEE8-98392A687279}" dt="2023-08-28T09:07:45.416" v="55" actId="22"/>
          <ac:spMkLst>
            <pc:docMk/>
            <pc:sldMk cId="1379965427" sldId="264"/>
            <ac:spMk id="3" creationId="{24F1CB81-FC48-ED9A-3CC3-C322772A2B98}"/>
          </ac:spMkLst>
        </pc:spChg>
        <pc:spChg chg="add mod">
          <ac:chgData name="Arun Singh Bhadwal" userId="5194844c-519a-444d-b88a-9bf6f3983e7a" providerId="ADAL" clId="{E723ACB2-BEAF-4241-AEE8-98392A687279}" dt="2023-08-28T09:07:56.016" v="56" actId="478"/>
          <ac:spMkLst>
            <pc:docMk/>
            <pc:sldMk cId="1379965427" sldId="264"/>
            <ac:spMk id="7" creationId="{D1F57416-39B1-0807-1B88-D4247717BCEF}"/>
          </ac:spMkLst>
        </pc:spChg>
        <pc:picChg chg="add del mod ord">
          <ac:chgData name="Arun Singh Bhadwal" userId="5194844c-519a-444d-b88a-9bf6f3983e7a" providerId="ADAL" clId="{E723ACB2-BEAF-4241-AEE8-98392A687279}" dt="2023-08-28T09:07:56.016" v="56" actId="478"/>
          <ac:picMkLst>
            <pc:docMk/>
            <pc:sldMk cId="1379965427" sldId="264"/>
            <ac:picMk id="5" creationId="{B3FBB439-26B6-B8C8-C015-2CA6D2D42D37}"/>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199B6-C411-435D-8CD1-B29C729F2F19}"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BF76CCE-B20C-49BC-87B5-6562198693EC}">
      <dgm:prSet/>
      <dgm:spPr/>
      <dgm:t>
        <a:bodyPr/>
        <a:lstStyle/>
        <a:p>
          <a:r>
            <a:rPr lang="en-US" b="0" i="0"/>
            <a:t>Simpler instruction, hence simple instruction decoding.</a:t>
          </a:r>
          <a:endParaRPr lang="en-US"/>
        </a:p>
      </dgm:t>
    </dgm:pt>
    <dgm:pt modelId="{E761F343-3E2D-404B-8184-D07948C42F26}" type="parTrans" cxnId="{B193D117-6918-4FEE-A5A3-7791E80594A5}">
      <dgm:prSet/>
      <dgm:spPr/>
      <dgm:t>
        <a:bodyPr/>
        <a:lstStyle/>
        <a:p>
          <a:endParaRPr lang="en-US"/>
        </a:p>
      </dgm:t>
    </dgm:pt>
    <dgm:pt modelId="{EA9CB1A5-A7B6-4ADC-973A-9155242A90D1}" type="sibTrans" cxnId="{B193D117-6918-4FEE-A5A3-7791E80594A5}">
      <dgm:prSet/>
      <dgm:spPr/>
      <dgm:t>
        <a:bodyPr/>
        <a:lstStyle/>
        <a:p>
          <a:endParaRPr lang="en-US"/>
        </a:p>
      </dgm:t>
    </dgm:pt>
    <dgm:pt modelId="{838AA1DE-FED1-4A0B-94D3-86EC3F26938B}">
      <dgm:prSet/>
      <dgm:spPr/>
      <dgm:t>
        <a:bodyPr/>
        <a:lstStyle/>
        <a:p>
          <a:r>
            <a:rPr lang="en-US" b="0" i="0"/>
            <a:t>Instruction comes undersize of one word.</a:t>
          </a:r>
          <a:endParaRPr lang="en-US"/>
        </a:p>
      </dgm:t>
    </dgm:pt>
    <dgm:pt modelId="{88D85984-560D-435E-964F-198E1394A48B}" type="parTrans" cxnId="{D6F0CCAC-D475-4535-A294-B96B3C9C3DB6}">
      <dgm:prSet/>
      <dgm:spPr/>
      <dgm:t>
        <a:bodyPr/>
        <a:lstStyle/>
        <a:p>
          <a:endParaRPr lang="en-US"/>
        </a:p>
      </dgm:t>
    </dgm:pt>
    <dgm:pt modelId="{AF36E7B4-80D2-40C8-B434-A4C1A1A6727E}" type="sibTrans" cxnId="{D6F0CCAC-D475-4535-A294-B96B3C9C3DB6}">
      <dgm:prSet/>
      <dgm:spPr/>
      <dgm:t>
        <a:bodyPr/>
        <a:lstStyle/>
        <a:p>
          <a:endParaRPr lang="en-US"/>
        </a:p>
      </dgm:t>
    </dgm:pt>
    <dgm:pt modelId="{281A8BFF-AFEB-4D5C-849F-6C210D78BE21}">
      <dgm:prSet/>
      <dgm:spPr/>
      <dgm:t>
        <a:bodyPr/>
        <a:lstStyle/>
        <a:p>
          <a:r>
            <a:rPr lang="en-US" b="0" i="0"/>
            <a:t>Instruction takes a single clock cycle to get executed.</a:t>
          </a:r>
          <a:endParaRPr lang="en-US"/>
        </a:p>
      </dgm:t>
    </dgm:pt>
    <dgm:pt modelId="{26FC8C81-C654-4C18-8A7B-03FAC3725905}" type="parTrans" cxnId="{128B2063-E62D-4B45-81C1-DBEADA1020F7}">
      <dgm:prSet/>
      <dgm:spPr/>
      <dgm:t>
        <a:bodyPr/>
        <a:lstStyle/>
        <a:p>
          <a:endParaRPr lang="en-US"/>
        </a:p>
      </dgm:t>
    </dgm:pt>
    <dgm:pt modelId="{4F446235-8379-4140-96EB-ED4DB47D8B5F}" type="sibTrans" cxnId="{128B2063-E62D-4B45-81C1-DBEADA1020F7}">
      <dgm:prSet/>
      <dgm:spPr/>
      <dgm:t>
        <a:bodyPr/>
        <a:lstStyle/>
        <a:p>
          <a:endParaRPr lang="en-US"/>
        </a:p>
      </dgm:t>
    </dgm:pt>
    <dgm:pt modelId="{4A130546-7DE2-4BE0-9954-8C8F192FD851}">
      <dgm:prSet/>
      <dgm:spPr/>
      <dgm:t>
        <a:bodyPr/>
        <a:lstStyle/>
        <a:p>
          <a:r>
            <a:rPr lang="en-US" b="0" i="0"/>
            <a:t>More general-purpose registers.</a:t>
          </a:r>
          <a:endParaRPr lang="en-US"/>
        </a:p>
      </dgm:t>
    </dgm:pt>
    <dgm:pt modelId="{0F496AEE-35CA-47B4-B470-81A49D16F603}" type="parTrans" cxnId="{9434574E-E2DF-45AD-9497-AFDB50DD94E9}">
      <dgm:prSet/>
      <dgm:spPr/>
      <dgm:t>
        <a:bodyPr/>
        <a:lstStyle/>
        <a:p>
          <a:endParaRPr lang="en-US"/>
        </a:p>
      </dgm:t>
    </dgm:pt>
    <dgm:pt modelId="{BBCDE184-1E2B-4F47-A082-D71BC8582A4B}" type="sibTrans" cxnId="{9434574E-E2DF-45AD-9497-AFDB50DD94E9}">
      <dgm:prSet/>
      <dgm:spPr/>
      <dgm:t>
        <a:bodyPr/>
        <a:lstStyle/>
        <a:p>
          <a:endParaRPr lang="en-US"/>
        </a:p>
      </dgm:t>
    </dgm:pt>
    <dgm:pt modelId="{27584474-8755-46E2-BE67-F09F0E8C1C96}">
      <dgm:prSet/>
      <dgm:spPr/>
      <dgm:t>
        <a:bodyPr/>
        <a:lstStyle/>
        <a:p>
          <a:r>
            <a:rPr lang="en-US" b="0" i="0"/>
            <a:t>Simple Addressing Modes.</a:t>
          </a:r>
          <a:endParaRPr lang="en-US"/>
        </a:p>
      </dgm:t>
    </dgm:pt>
    <dgm:pt modelId="{E2B3B5B2-3DE0-479C-BD6B-357E2FD74340}" type="parTrans" cxnId="{4F2DE1B6-221D-46BD-90B0-B96AE3FADDD9}">
      <dgm:prSet/>
      <dgm:spPr/>
      <dgm:t>
        <a:bodyPr/>
        <a:lstStyle/>
        <a:p>
          <a:endParaRPr lang="en-US"/>
        </a:p>
      </dgm:t>
    </dgm:pt>
    <dgm:pt modelId="{364929B9-FE3A-4BF7-8E40-32900FBFA853}" type="sibTrans" cxnId="{4F2DE1B6-221D-46BD-90B0-B96AE3FADDD9}">
      <dgm:prSet/>
      <dgm:spPr/>
      <dgm:t>
        <a:bodyPr/>
        <a:lstStyle/>
        <a:p>
          <a:endParaRPr lang="en-US"/>
        </a:p>
      </dgm:t>
    </dgm:pt>
    <dgm:pt modelId="{E2C67A03-D728-4A57-83BE-391FBBAC5A04}">
      <dgm:prSet/>
      <dgm:spPr/>
      <dgm:t>
        <a:bodyPr/>
        <a:lstStyle/>
        <a:p>
          <a:r>
            <a:rPr lang="en-US" b="0" i="0"/>
            <a:t>Fewer Data types.</a:t>
          </a:r>
          <a:endParaRPr lang="en-US"/>
        </a:p>
      </dgm:t>
    </dgm:pt>
    <dgm:pt modelId="{96ECD6D3-3BAE-461F-A767-5644171BDF22}" type="parTrans" cxnId="{6969F8C4-C6AB-401F-9B71-E1BF98DC57F0}">
      <dgm:prSet/>
      <dgm:spPr/>
      <dgm:t>
        <a:bodyPr/>
        <a:lstStyle/>
        <a:p>
          <a:endParaRPr lang="en-US"/>
        </a:p>
      </dgm:t>
    </dgm:pt>
    <dgm:pt modelId="{74375253-4069-4647-98B2-DAC8ACC41D8A}" type="sibTrans" cxnId="{6969F8C4-C6AB-401F-9B71-E1BF98DC57F0}">
      <dgm:prSet/>
      <dgm:spPr/>
      <dgm:t>
        <a:bodyPr/>
        <a:lstStyle/>
        <a:p>
          <a:endParaRPr lang="en-US"/>
        </a:p>
      </dgm:t>
    </dgm:pt>
    <dgm:pt modelId="{BCC012C6-E4D1-4678-BD36-C603D92C8B0C}">
      <dgm:prSet/>
      <dgm:spPr/>
      <dgm:t>
        <a:bodyPr/>
        <a:lstStyle/>
        <a:p>
          <a:r>
            <a:rPr lang="en-US" b="0" i="0"/>
            <a:t>A pipeline can be achieved. </a:t>
          </a:r>
          <a:endParaRPr lang="en-US"/>
        </a:p>
      </dgm:t>
    </dgm:pt>
    <dgm:pt modelId="{055E4EE4-18DD-4783-9D09-75BB0F1771AD}" type="parTrans" cxnId="{7F7EBCCE-FB62-4CC9-93E2-9A130955C299}">
      <dgm:prSet/>
      <dgm:spPr/>
      <dgm:t>
        <a:bodyPr/>
        <a:lstStyle/>
        <a:p>
          <a:endParaRPr lang="en-US"/>
        </a:p>
      </dgm:t>
    </dgm:pt>
    <dgm:pt modelId="{DA7539DE-56F8-464A-B917-86D064C4A182}" type="sibTrans" cxnId="{7F7EBCCE-FB62-4CC9-93E2-9A130955C299}">
      <dgm:prSet/>
      <dgm:spPr/>
      <dgm:t>
        <a:bodyPr/>
        <a:lstStyle/>
        <a:p>
          <a:endParaRPr lang="en-US"/>
        </a:p>
      </dgm:t>
    </dgm:pt>
    <dgm:pt modelId="{5F5ECAB6-8B72-48FF-AE77-7F2D8CA3AE5D}" type="pres">
      <dgm:prSet presAssocID="{51C199B6-C411-435D-8CD1-B29C729F2F19}" presName="diagram" presStyleCnt="0">
        <dgm:presLayoutVars>
          <dgm:dir/>
          <dgm:resizeHandles val="exact"/>
        </dgm:presLayoutVars>
      </dgm:prSet>
      <dgm:spPr/>
    </dgm:pt>
    <dgm:pt modelId="{D5DD89C1-62EC-44BC-BB84-614702FE491A}" type="pres">
      <dgm:prSet presAssocID="{DBF76CCE-B20C-49BC-87B5-6562198693EC}" presName="node" presStyleLbl="node1" presStyleIdx="0" presStyleCnt="7">
        <dgm:presLayoutVars>
          <dgm:bulletEnabled val="1"/>
        </dgm:presLayoutVars>
      </dgm:prSet>
      <dgm:spPr/>
    </dgm:pt>
    <dgm:pt modelId="{43C0D01C-D7B2-48B7-AFBC-4D9A845DC4A2}" type="pres">
      <dgm:prSet presAssocID="{EA9CB1A5-A7B6-4ADC-973A-9155242A90D1}" presName="sibTrans" presStyleCnt="0"/>
      <dgm:spPr/>
    </dgm:pt>
    <dgm:pt modelId="{62897B80-A09E-4679-93B1-E46858E3EC3A}" type="pres">
      <dgm:prSet presAssocID="{838AA1DE-FED1-4A0B-94D3-86EC3F26938B}" presName="node" presStyleLbl="node1" presStyleIdx="1" presStyleCnt="7">
        <dgm:presLayoutVars>
          <dgm:bulletEnabled val="1"/>
        </dgm:presLayoutVars>
      </dgm:prSet>
      <dgm:spPr/>
    </dgm:pt>
    <dgm:pt modelId="{BBB1F8E4-6D97-424A-BD8C-66BAE4F6A2A2}" type="pres">
      <dgm:prSet presAssocID="{AF36E7B4-80D2-40C8-B434-A4C1A1A6727E}" presName="sibTrans" presStyleCnt="0"/>
      <dgm:spPr/>
    </dgm:pt>
    <dgm:pt modelId="{ED5889C3-553D-44D5-914C-2B5E68D510E8}" type="pres">
      <dgm:prSet presAssocID="{281A8BFF-AFEB-4D5C-849F-6C210D78BE21}" presName="node" presStyleLbl="node1" presStyleIdx="2" presStyleCnt="7">
        <dgm:presLayoutVars>
          <dgm:bulletEnabled val="1"/>
        </dgm:presLayoutVars>
      </dgm:prSet>
      <dgm:spPr/>
    </dgm:pt>
    <dgm:pt modelId="{7553EFB7-B5ED-444F-A5D3-8E2127FC5F94}" type="pres">
      <dgm:prSet presAssocID="{4F446235-8379-4140-96EB-ED4DB47D8B5F}" presName="sibTrans" presStyleCnt="0"/>
      <dgm:spPr/>
    </dgm:pt>
    <dgm:pt modelId="{9C369246-16E4-4F7F-8763-B80AEB7DE0BF}" type="pres">
      <dgm:prSet presAssocID="{4A130546-7DE2-4BE0-9954-8C8F192FD851}" presName="node" presStyleLbl="node1" presStyleIdx="3" presStyleCnt="7">
        <dgm:presLayoutVars>
          <dgm:bulletEnabled val="1"/>
        </dgm:presLayoutVars>
      </dgm:prSet>
      <dgm:spPr/>
    </dgm:pt>
    <dgm:pt modelId="{BC1A6CD0-C21B-4674-A9EF-026FC4040E2A}" type="pres">
      <dgm:prSet presAssocID="{BBCDE184-1E2B-4F47-A082-D71BC8582A4B}" presName="sibTrans" presStyleCnt="0"/>
      <dgm:spPr/>
    </dgm:pt>
    <dgm:pt modelId="{C9952620-D9EF-44EA-B256-7D152AE0A192}" type="pres">
      <dgm:prSet presAssocID="{27584474-8755-46E2-BE67-F09F0E8C1C96}" presName="node" presStyleLbl="node1" presStyleIdx="4" presStyleCnt="7">
        <dgm:presLayoutVars>
          <dgm:bulletEnabled val="1"/>
        </dgm:presLayoutVars>
      </dgm:prSet>
      <dgm:spPr/>
    </dgm:pt>
    <dgm:pt modelId="{E0C7F6DC-D517-4E4A-B1D6-ED53D7DB9AB9}" type="pres">
      <dgm:prSet presAssocID="{364929B9-FE3A-4BF7-8E40-32900FBFA853}" presName="sibTrans" presStyleCnt="0"/>
      <dgm:spPr/>
    </dgm:pt>
    <dgm:pt modelId="{2A641363-B9AA-484C-867A-3F1E0CA83285}" type="pres">
      <dgm:prSet presAssocID="{E2C67A03-D728-4A57-83BE-391FBBAC5A04}" presName="node" presStyleLbl="node1" presStyleIdx="5" presStyleCnt="7">
        <dgm:presLayoutVars>
          <dgm:bulletEnabled val="1"/>
        </dgm:presLayoutVars>
      </dgm:prSet>
      <dgm:spPr/>
    </dgm:pt>
    <dgm:pt modelId="{346746EC-22F7-4F30-892C-0ECDB39A0DB1}" type="pres">
      <dgm:prSet presAssocID="{74375253-4069-4647-98B2-DAC8ACC41D8A}" presName="sibTrans" presStyleCnt="0"/>
      <dgm:spPr/>
    </dgm:pt>
    <dgm:pt modelId="{027C0784-AB88-4941-92E6-C8C04B83C37D}" type="pres">
      <dgm:prSet presAssocID="{BCC012C6-E4D1-4678-BD36-C603D92C8B0C}" presName="node" presStyleLbl="node1" presStyleIdx="6" presStyleCnt="7">
        <dgm:presLayoutVars>
          <dgm:bulletEnabled val="1"/>
        </dgm:presLayoutVars>
      </dgm:prSet>
      <dgm:spPr/>
    </dgm:pt>
  </dgm:ptLst>
  <dgm:cxnLst>
    <dgm:cxn modelId="{B193D117-6918-4FEE-A5A3-7791E80594A5}" srcId="{51C199B6-C411-435D-8CD1-B29C729F2F19}" destId="{DBF76CCE-B20C-49BC-87B5-6562198693EC}" srcOrd="0" destOrd="0" parTransId="{E761F343-3E2D-404B-8184-D07948C42F26}" sibTransId="{EA9CB1A5-A7B6-4ADC-973A-9155242A90D1}"/>
    <dgm:cxn modelId="{7B232F19-A892-4EB9-B800-DA1F03CF3A73}" type="presOf" srcId="{DBF76CCE-B20C-49BC-87B5-6562198693EC}" destId="{D5DD89C1-62EC-44BC-BB84-614702FE491A}" srcOrd="0" destOrd="0" presId="urn:microsoft.com/office/officeart/2005/8/layout/default"/>
    <dgm:cxn modelId="{4E02892B-229A-4710-B589-EF08E0705E52}" type="presOf" srcId="{51C199B6-C411-435D-8CD1-B29C729F2F19}" destId="{5F5ECAB6-8B72-48FF-AE77-7F2D8CA3AE5D}" srcOrd="0" destOrd="0" presId="urn:microsoft.com/office/officeart/2005/8/layout/default"/>
    <dgm:cxn modelId="{128B2063-E62D-4B45-81C1-DBEADA1020F7}" srcId="{51C199B6-C411-435D-8CD1-B29C729F2F19}" destId="{281A8BFF-AFEB-4D5C-849F-6C210D78BE21}" srcOrd="2" destOrd="0" parTransId="{26FC8C81-C654-4C18-8A7B-03FAC3725905}" sibTransId="{4F446235-8379-4140-96EB-ED4DB47D8B5F}"/>
    <dgm:cxn modelId="{9434574E-E2DF-45AD-9497-AFDB50DD94E9}" srcId="{51C199B6-C411-435D-8CD1-B29C729F2F19}" destId="{4A130546-7DE2-4BE0-9954-8C8F192FD851}" srcOrd="3" destOrd="0" parTransId="{0F496AEE-35CA-47B4-B470-81A49D16F603}" sibTransId="{BBCDE184-1E2B-4F47-A082-D71BC8582A4B}"/>
    <dgm:cxn modelId="{A50C956F-0D0B-4B5D-A139-267636E2CB1D}" type="presOf" srcId="{E2C67A03-D728-4A57-83BE-391FBBAC5A04}" destId="{2A641363-B9AA-484C-867A-3F1E0CA83285}" srcOrd="0" destOrd="0" presId="urn:microsoft.com/office/officeart/2005/8/layout/default"/>
    <dgm:cxn modelId="{7955A49F-3ECC-472B-AB07-DB669D6EBD7E}" type="presOf" srcId="{4A130546-7DE2-4BE0-9954-8C8F192FD851}" destId="{9C369246-16E4-4F7F-8763-B80AEB7DE0BF}" srcOrd="0" destOrd="0" presId="urn:microsoft.com/office/officeart/2005/8/layout/default"/>
    <dgm:cxn modelId="{D6F0CCAC-D475-4535-A294-B96B3C9C3DB6}" srcId="{51C199B6-C411-435D-8CD1-B29C729F2F19}" destId="{838AA1DE-FED1-4A0B-94D3-86EC3F26938B}" srcOrd="1" destOrd="0" parTransId="{88D85984-560D-435E-964F-198E1394A48B}" sibTransId="{AF36E7B4-80D2-40C8-B434-A4C1A1A6727E}"/>
    <dgm:cxn modelId="{4F2DE1B6-221D-46BD-90B0-B96AE3FADDD9}" srcId="{51C199B6-C411-435D-8CD1-B29C729F2F19}" destId="{27584474-8755-46E2-BE67-F09F0E8C1C96}" srcOrd="4" destOrd="0" parTransId="{E2B3B5B2-3DE0-479C-BD6B-357E2FD74340}" sibTransId="{364929B9-FE3A-4BF7-8E40-32900FBFA853}"/>
    <dgm:cxn modelId="{08D653C1-82BF-4600-964A-3E2388E2BC0A}" type="presOf" srcId="{838AA1DE-FED1-4A0B-94D3-86EC3F26938B}" destId="{62897B80-A09E-4679-93B1-E46858E3EC3A}" srcOrd="0" destOrd="0" presId="urn:microsoft.com/office/officeart/2005/8/layout/default"/>
    <dgm:cxn modelId="{5530B1C1-564E-4AE8-A36F-B6F4DC8E6DD9}" type="presOf" srcId="{281A8BFF-AFEB-4D5C-849F-6C210D78BE21}" destId="{ED5889C3-553D-44D5-914C-2B5E68D510E8}" srcOrd="0" destOrd="0" presId="urn:microsoft.com/office/officeart/2005/8/layout/default"/>
    <dgm:cxn modelId="{6969F8C4-C6AB-401F-9B71-E1BF98DC57F0}" srcId="{51C199B6-C411-435D-8CD1-B29C729F2F19}" destId="{E2C67A03-D728-4A57-83BE-391FBBAC5A04}" srcOrd="5" destOrd="0" parTransId="{96ECD6D3-3BAE-461F-A767-5644171BDF22}" sibTransId="{74375253-4069-4647-98B2-DAC8ACC41D8A}"/>
    <dgm:cxn modelId="{FE5054C5-3FA9-481F-8243-7BD5A49B8D21}" type="presOf" srcId="{27584474-8755-46E2-BE67-F09F0E8C1C96}" destId="{C9952620-D9EF-44EA-B256-7D152AE0A192}" srcOrd="0" destOrd="0" presId="urn:microsoft.com/office/officeart/2005/8/layout/default"/>
    <dgm:cxn modelId="{7F7EBCCE-FB62-4CC9-93E2-9A130955C299}" srcId="{51C199B6-C411-435D-8CD1-B29C729F2F19}" destId="{BCC012C6-E4D1-4678-BD36-C603D92C8B0C}" srcOrd="6" destOrd="0" parTransId="{055E4EE4-18DD-4783-9D09-75BB0F1771AD}" sibTransId="{DA7539DE-56F8-464A-B917-86D064C4A182}"/>
    <dgm:cxn modelId="{979C2FDC-4111-4092-ABDB-AD36C6EF8A20}" type="presOf" srcId="{BCC012C6-E4D1-4678-BD36-C603D92C8B0C}" destId="{027C0784-AB88-4941-92E6-C8C04B83C37D}" srcOrd="0" destOrd="0" presId="urn:microsoft.com/office/officeart/2005/8/layout/default"/>
    <dgm:cxn modelId="{ECCE0790-BFD0-45E3-9A91-E9141036E177}" type="presParOf" srcId="{5F5ECAB6-8B72-48FF-AE77-7F2D8CA3AE5D}" destId="{D5DD89C1-62EC-44BC-BB84-614702FE491A}" srcOrd="0" destOrd="0" presId="urn:microsoft.com/office/officeart/2005/8/layout/default"/>
    <dgm:cxn modelId="{578DD9C8-B2D2-4120-A0A2-CE03E60860EC}" type="presParOf" srcId="{5F5ECAB6-8B72-48FF-AE77-7F2D8CA3AE5D}" destId="{43C0D01C-D7B2-48B7-AFBC-4D9A845DC4A2}" srcOrd="1" destOrd="0" presId="urn:microsoft.com/office/officeart/2005/8/layout/default"/>
    <dgm:cxn modelId="{CDBD7AA6-DE67-4511-93E4-77356C652DF5}" type="presParOf" srcId="{5F5ECAB6-8B72-48FF-AE77-7F2D8CA3AE5D}" destId="{62897B80-A09E-4679-93B1-E46858E3EC3A}" srcOrd="2" destOrd="0" presId="urn:microsoft.com/office/officeart/2005/8/layout/default"/>
    <dgm:cxn modelId="{88377D93-3FB7-4C6A-8EAB-C43EA084DEEE}" type="presParOf" srcId="{5F5ECAB6-8B72-48FF-AE77-7F2D8CA3AE5D}" destId="{BBB1F8E4-6D97-424A-BD8C-66BAE4F6A2A2}" srcOrd="3" destOrd="0" presId="urn:microsoft.com/office/officeart/2005/8/layout/default"/>
    <dgm:cxn modelId="{086951BB-7335-4932-9247-1C2F27714A9B}" type="presParOf" srcId="{5F5ECAB6-8B72-48FF-AE77-7F2D8CA3AE5D}" destId="{ED5889C3-553D-44D5-914C-2B5E68D510E8}" srcOrd="4" destOrd="0" presId="urn:microsoft.com/office/officeart/2005/8/layout/default"/>
    <dgm:cxn modelId="{E427F591-23A9-4350-AC81-B1F0DD93B77C}" type="presParOf" srcId="{5F5ECAB6-8B72-48FF-AE77-7F2D8CA3AE5D}" destId="{7553EFB7-B5ED-444F-A5D3-8E2127FC5F94}" srcOrd="5" destOrd="0" presId="urn:microsoft.com/office/officeart/2005/8/layout/default"/>
    <dgm:cxn modelId="{423FEB48-6FFC-42C5-9C01-C2C6A3E2122B}" type="presParOf" srcId="{5F5ECAB6-8B72-48FF-AE77-7F2D8CA3AE5D}" destId="{9C369246-16E4-4F7F-8763-B80AEB7DE0BF}" srcOrd="6" destOrd="0" presId="urn:microsoft.com/office/officeart/2005/8/layout/default"/>
    <dgm:cxn modelId="{2FFF9825-59F5-4D2A-B891-907B82FFB2CA}" type="presParOf" srcId="{5F5ECAB6-8B72-48FF-AE77-7F2D8CA3AE5D}" destId="{BC1A6CD0-C21B-4674-A9EF-026FC4040E2A}" srcOrd="7" destOrd="0" presId="urn:microsoft.com/office/officeart/2005/8/layout/default"/>
    <dgm:cxn modelId="{B52D8F67-7061-4743-A2B4-7A1E760DDB60}" type="presParOf" srcId="{5F5ECAB6-8B72-48FF-AE77-7F2D8CA3AE5D}" destId="{C9952620-D9EF-44EA-B256-7D152AE0A192}" srcOrd="8" destOrd="0" presId="urn:microsoft.com/office/officeart/2005/8/layout/default"/>
    <dgm:cxn modelId="{66BF4B39-2167-4067-A5B7-B008472D2211}" type="presParOf" srcId="{5F5ECAB6-8B72-48FF-AE77-7F2D8CA3AE5D}" destId="{E0C7F6DC-D517-4E4A-B1D6-ED53D7DB9AB9}" srcOrd="9" destOrd="0" presId="urn:microsoft.com/office/officeart/2005/8/layout/default"/>
    <dgm:cxn modelId="{F7E51C93-CA45-43B7-9E01-449A67424528}" type="presParOf" srcId="{5F5ECAB6-8B72-48FF-AE77-7F2D8CA3AE5D}" destId="{2A641363-B9AA-484C-867A-3F1E0CA83285}" srcOrd="10" destOrd="0" presId="urn:microsoft.com/office/officeart/2005/8/layout/default"/>
    <dgm:cxn modelId="{BF1EDF5A-5014-4C2E-AC2C-59AFC90DCB77}" type="presParOf" srcId="{5F5ECAB6-8B72-48FF-AE77-7F2D8CA3AE5D}" destId="{346746EC-22F7-4F30-892C-0ECDB39A0DB1}" srcOrd="11" destOrd="0" presId="urn:microsoft.com/office/officeart/2005/8/layout/default"/>
    <dgm:cxn modelId="{65CBAF83-0709-48CD-A679-9F2E2123A089}" type="presParOf" srcId="{5F5ECAB6-8B72-48FF-AE77-7F2D8CA3AE5D}" destId="{027C0784-AB88-4941-92E6-C8C04B83C37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A69219-4ACD-4DFC-AC03-AA99E559899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EDBDD93-6875-4F4F-9740-42A50A9AE204}">
      <dgm:prSet/>
      <dgm:spPr/>
      <dgm:t>
        <a:bodyPr/>
        <a:lstStyle/>
        <a:p>
          <a:pPr>
            <a:lnSpc>
              <a:spcPct val="100000"/>
            </a:lnSpc>
          </a:pPr>
          <a:r>
            <a:rPr lang="en-US" b="0" i="0"/>
            <a:t>Complex instruction, hence complex instruction decoding.</a:t>
          </a:r>
          <a:endParaRPr lang="en-US"/>
        </a:p>
      </dgm:t>
    </dgm:pt>
    <dgm:pt modelId="{565C2C8D-2196-4B56-9501-8843328D9213}" type="parTrans" cxnId="{9F4F969E-286F-4CD5-AEE9-FED6DB47E57C}">
      <dgm:prSet/>
      <dgm:spPr/>
      <dgm:t>
        <a:bodyPr/>
        <a:lstStyle/>
        <a:p>
          <a:endParaRPr lang="en-US"/>
        </a:p>
      </dgm:t>
    </dgm:pt>
    <dgm:pt modelId="{3F57FCC1-9673-457F-B49E-01560B8C575C}" type="sibTrans" cxnId="{9F4F969E-286F-4CD5-AEE9-FED6DB47E57C}">
      <dgm:prSet/>
      <dgm:spPr/>
      <dgm:t>
        <a:bodyPr/>
        <a:lstStyle/>
        <a:p>
          <a:endParaRPr lang="en-US"/>
        </a:p>
      </dgm:t>
    </dgm:pt>
    <dgm:pt modelId="{4C34DFBB-C15A-4F72-BDCB-A90F2EF6BEAC}">
      <dgm:prSet/>
      <dgm:spPr/>
      <dgm:t>
        <a:bodyPr/>
        <a:lstStyle/>
        <a:p>
          <a:pPr>
            <a:lnSpc>
              <a:spcPct val="100000"/>
            </a:lnSpc>
          </a:pPr>
          <a:r>
            <a:rPr lang="en-US" b="0" i="0"/>
            <a:t>Instructions are larger than one-word size.</a:t>
          </a:r>
          <a:endParaRPr lang="en-US"/>
        </a:p>
      </dgm:t>
    </dgm:pt>
    <dgm:pt modelId="{8782EFAD-0838-4536-B380-0B4F82E68616}" type="parTrans" cxnId="{EABDA66A-ABAC-4782-B018-BD0999E9CAD6}">
      <dgm:prSet/>
      <dgm:spPr/>
      <dgm:t>
        <a:bodyPr/>
        <a:lstStyle/>
        <a:p>
          <a:endParaRPr lang="en-US"/>
        </a:p>
      </dgm:t>
    </dgm:pt>
    <dgm:pt modelId="{7954AF53-3624-4AA8-B8D3-9FA05694F04A}" type="sibTrans" cxnId="{EABDA66A-ABAC-4782-B018-BD0999E9CAD6}">
      <dgm:prSet/>
      <dgm:spPr/>
      <dgm:t>
        <a:bodyPr/>
        <a:lstStyle/>
        <a:p>
          <a:endParaRPr lang="en-US"/>
        </a:p>
      </dgm:t>
    </dgm:pt>
    <dgm:pt modelId="{F6C3D4DE-3443-4DA0-9A21-5F87CB08EC52}">
      <dgm:prSet/>
      <dgm:spPr/>
      <dgm:t>
        <a:bodyPr/>
        <a:lstStyle/>
        <a:p>
          <a:pPr>
            <a:lnSpc>
              <a:spcPct val="100000"/>
            </a:lnSpc>
          </a:pPr>
          <a:r>
            <a:rPr lang="en-US" b="0" i="0"/>
            <a:t>Instruction may take more than a single clock cycle to get executed.</a:t>
          </a:r>
          <a:endParaRPr lang="en-US"/>
        </a:p>
      </dgm:t>
    </dgm:pt>
    <dgm:pt modelId="{0C3AE620-3BF4-4EE2-B0C0-31AA5104B7B7}" type="parTrans" cxnId="{9419C157-0980-47B9-A3D0-69C49E5290C9}">
      <dgm:prSet/>
      <dgm:spPr/>
      <dgm:t>
        <a:bodyPr/>
        <a:lstStyle/>
        <a:p>
          <a:endParaRPr lang="en-US"/>
        </a:p>
      </dgm:t>
    </dgm:pt>
    <dgm:pt modelId="{25DA1099-1077-4A14-AD52-4C47122C9EF9}" type="sibTrans" cxnId="{9419C157-0980-47B9-A3D0-69C49E5290C9}">
      <dgm:prSet/>
      <dgm:spPr/>
      <dgm:t>
        <a:bodyPr/>
        <a:lstStyle/>
        <a:p>
          <a:endParaRPr lang="en-US"/>
        </a:p>
      </dgm:t>
    </dgm:pt>
    <dgm:pt modelId="{E4747698-2476-4DC4-B9D5-148A72E9D17C}">
      <dgm:prSet/>
      <dgm:spPr/>
      <dgm:t>
        <a:bodyPr/>
        <a:lstStyle/>
        <a:p>
          <a:pPr>
            <a:lnSpc>
              <a:spcPct val="100000"/>
            </a:lnSpc>
          </a:pPr>
          <a:r>
            <a:rPr lang="en-US" b="0" i="0"/>
            <a:t>Less number of general-purpose registers as operations get performed in memory itself.</a:t>
          </a:r>
          <a:endParaRPr lang="en-US"/>
        </a:p>
      </dgm:t>
    </dgm:pt>
    <dgm:pt modelId="{BC32CBC2-5C13-4814-B845-CA304D40BFC2}" type="parTrans" cxnId="{CF52E481-8F10-440D-B9FF-6F1912BBDFF8}">
      <dgm:prSet/>
      <dgm:spPr/>
      <dgm:t>
        <a:bodyPr/>
        <a:lstStyle/>
        <a:p>
          <a:endParaRPr lang="en-US"/>
        </a:p>
      </dgm:t>
    </dgm:pt>
    <dgm:pt modelId="{D8987242-DF47-4620-AC31-77087000E409}" type="sibTrans" cxnId="{CF52E481-8F10-440D-B9FF-6F1912BBDFF8}">
      <dgm:prSet/>
      <dgm:spPr/>
      <dgm:t>
        <a:bodyPr/>
        <a:lstStyle/>
        <a:p>
          <a:endParaRPr lang="en-US"/>
        </a:p>
      </dgm:t>
    </dgm:pt>
    <dgm:pt modelId="{47738C79-C22C-4273-85E5-63582DCD13FB}">
      <dgm:prSet/>
      <dgm:spPr/>
      <dgm:t>
        <a:bodyPr/>
        <a:lstStyle/>
        <a:p>
          <a:pPr>
            <a:lnSpc>
              <a:spcPct val="100000"/>
            </a:lnSpc>
          </a:pPr>
          <a:r>
            <a:rPr lang="en-US" b="0" i="0"/>
            <a:t>Complex Addressing Modes.</a:t>
          </a:r>
          <a:endParaRPr lang="en-US"/>
        </a:p>
      </dgm:t>
    </dgm:pt>
    <dgm:pt modelId="{FBE44419-1786-48AB-B196-C55B7AA5AAA6}" type="parTrans" cxnId="{DF79906C-80AB-4C35-8347-98FA9ACA4371}">
      <dgm:prSet/>
      <dgm:spPr/>
      <dgm:t>
        <a:bodyPr/>
        <a:lstStyle/>
        <a:p>
          <a:endParaRPr lang="en-US"/>
        </a:p>
      </dgm:t>
    </dgm:pt>
    <dgm:pt modelId="{D0E6839E-F04F-4AAF-A1E7-808B1ED2BD83}" type="sibTrans" cxnId="{DF79906C-80AB-4C35-8347-98FA9ACA4371}">
      <dgm:prSet/>
      <dgm:spPr/>
      <dgm:t>
        <a:bodyPr/>
        <a:lstStyle/>
        <a:p>
          <a:endParaRPr lang="en-US"/>
        </a:p>
      </dgm:t>
    </dgm:pt>
    <dgm:pt modelId="{FBBCB8E9-4D4A-47FF-B407-B8D224F08FF7}">
      <dgm:prSet/>
      <dgm:spPr/>
      <dgm:t>
        <a:bodyPr/>
        <a:lstStyle/>
        <a:p>
          <a:pPr>
            <a:lnSpc>
              <a:spcPct val="100000"/>
            </a:lnSpc>
          </a:pPr>
          <a:r>
            <a:rPr lang="en-US" b="0" i="0"/>
            <a:t>More Data types. </a:t>
          </a:r>
          <a:endParaRPr lang="en-US"/>
        </a:p>
      </dgm:t>
    </dgm:pt>
    <dgm:pt modelId="{A1A7E09C-990C-49D2-8130-4C65292DBC52}" type="parTrans" cxnId="{0636438C-F9E6-492A-A531-45CBC615C04E}">
      <dgm:prSet/>
      <dgm:spPr/>
      <dgm:t>
        <a:bodyPr/>
        <a:lstStyle/>
        <a:p>
          <a:endParaRPr lang="en-US"/>
        </a:p>
      </dgm:t>
    </dgm:pt>
    <dgm:pt modelId="{285F6A3D-1574-4F49-9217-0C2915D85F3F}" type="sibTrans" cxnId="{0636438C-F9E6-492A-A531-45CBC615C04E}">
      <dgm:prSet/>
      <dgm:spPr/>
      <dgm:t>
        <a:bodyPr/>
        <a:lstStyle/>
        <a:p>
          <a:endParaRPr lang="en-US"/>
        </a:p>
      </dgm:t>
    </dgm:pt>
    <dgm:pt modelId="{6CB1659E-F6AE-4C1A-B19E-C990201EC91D}" type="pres">
      <dgm:prSet presAssocID="{33A69219-4ACD-4DFC-AC03-AA99E559899D}" presName="root" presStyleCnt="0">
        <dgm:presLayoutVars>
          <dgm:dir/>
          <dgm:resizeHandles val="exact"/>
        </dgm:presLayoutVars>
      </dgm:prSet>
      <dgm:spPr/>
    </dgm:pt>
    <dgm:pt modelId="{43D3BCF6-1226-437D-BCE0-904E11CB3CFD}" type="pres">
      <dgm:prSet presAssocID="{5EDBDD93-6875-4F4F-9740-42A50A9AE204}" presName="compNode" presStyleCnt="0"/>
      <dgm:spPr/>
    </dgm:pt>
    <dgm:pt modelId="{512D9D5F-385E-402A-9CC7-8C267F733382}" type="pres">
      <dgm:prSet presAssocID="{5EDBDD93-6875-4F4F-9740-42A50A9AE204}" presName="bgRect" presStyleLbl="bgShp" presStyleIdx="0" presStyleCnt="6"/>
      <dgm:spPr/>
    </dgm:pt>
    <dgm:pt modelId="{8602DF53-BE3E-4D0D-91AC-DD55873A9D75}" type="pres">
      <dgm:prSet presAssocID="{5EDBDD93-6875-4F4F-9740-42A50A9AE20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4152CCE2-C7BA-4C99-8128-22F73FE7C62F}" type="pres">
      <dgm:prSet presAssocID="{5EDBDD93-6875-4F4F-9740-42A50A9AE204}" presName="spaceRect" presStyleCnt="0"/>
      <dgm:spPr/>
    </dgm:pt>
    <dgm:pt modelId="{572E7ABC-367F-4877-998A-BD06C56C4EE9}" type="pres">
      <dgm:prSet presAssocID="{5EDBDD93-6875-4F4F-9740-42A50A9AE204}" presName="parTx" presStyleLbl="revTx" presStyleIdx="0" presStyleCnt="6">
        <dgm:presLayoutVars>
          <dgm:chMax val="0"/>
          <dgm:chPref val="0"/>
        </dgm:presLayoutVars>
      </dgm:prSet>
      <dgm:spPr/>
    </dgm:pt>
    <dgm:pt modelId="{E2FDEAAE-6327-445E-819B-53BD366DF805}" type="pres">
      <dgm:prSet presAssocID="{3F57FCC1-9673-457F-B49E-01560B8C575C}" presName="sibTrans" presStyleCnt="0"/>
      <dgm:spPr/>
    </dgm:pt>
    <dgm:pt modelId="{40ED5963-F3B7-4756-B41B-EC328E54A373}" type="pres">
      <dgm:prSet presAssocID="{4C34DFBB-C15A-4F72-BDCB-A90F2EF6BEAC}" presName="compNode" presStyleCnt="0"/>
      <dgm:spPr/>
    </dgm:pt>
    <dgm:pt modelId="{98CA250A-A689-428A-84A0-990DCC50A5FA}" type="pres">
      <dgm:prSet presAssocID="{4C34DFBB-C15A-4F72-BDCB-A90F2EF6BEAC}" presName="bgRect" presStyleLbl="bgShp" presStyleIdx="1" presStyleCnt="6"/>
      <dgm:spPr/>
    </dgm:pt>
    <dgm:pt modelId="{6A7B9EA5-2B81-4288-9F90-A21D482B41D3}" type="pres">
      <dgm:prSet presAssocID="{4C34DFBB-C15A-4F72-BDCB-A90F2EF6BEA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D11CBCBB-5415-47BE-B0AE-32D765377BC8}" type="pres">
      <dgm:prSet presAssocID="{4C34DFBB-C15A-4F72-BDCB-A90F2EF6BEAC}" presName="spaceRect" presStyleCnt="0"/>
      <dgm:spPr/>
    </dgm:pt>
    <dgm:pt modelId="{BE6362C9-7EFC-4BEC-B76B-A0387AA8D3C8}" type="pres">
      <dgm:prSet presAssocID="{4C34DFBB-C15A-4F72-BDCB-A90F2EF6BEAC}" presName="parTx" presStyleLbl="revTx" presStyleIdx="1" presStyleCnt="6">
        <dgm:presLayoutVars>
          <dgm:chMax val="0"/>
          <dgm:chPref val="0"/>
        </dgm:presLayoutVars>
      </dgm:prSet>
      <dgm:spPr/>
    </dgm:pt>
    <dgm:pt modelId="{B61A3705-472C-41C9-A061-08E8D3AEEFFC}" type="pres">
      <dgm:prSet presAssocID="{7954AF53-3624-4AA8-B8D3-9FA05694F04A}" presName="sibTrans" presStyleCnt="0"/>
      <dgm:spPr/>
    </dgm:pt>
    <dgm:pt modelId="{40715DFB-0CBD-47D3-9E22-C8172009CDAF}" type="pres">
      <dgm:prSet presAssocID="{F6C3D4DE-3443-4DA0-9A21-5F87CB08EC52}" presName="compNode" presStyleCnt="0"/>
      <dgm:spPr/>
    </dgm:pt>
    <dgm:pt modelId="{93EDDB31-615F-45F4-9435-0009029E5DC1}" type="pres">
      <dgm:prSet presAssocID="{F6C3D4DE-3443-4DA0-9A21-5F87CB08EC52}" presName="bgRect" presStyleLbl="bgShp" presStyleIdx="2" presStyleCnt="6"/>
      <dgm:spPr/>
    </dgm:pt>
    <dgm:pt modelId="{7C182102-0D83-449B-BA07-16B9C26A2FED}" type="pres">
      <dgm:prSet presAssocID="{F6C3D4DE-3443-4DA0-9A21-5F87CB08EC5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urglass"/>
        </a:ext>
      </dgm:extLst>
    </dgm:pt>
    <dgm:pt modelId="{E5E2138E-4A12-4600-96BF-88C415725010}" type="pres">
      <dgm:prSet presAssocID="{F6C3D4DE-3443-4DA0-9A21-5F87CB08EC52}" presName="spaceRect" presStyleCnt="0"/>
      <dgm:spPr/>
    </dgm:pt>
    <dgm:pt modelId="{EB5C2658-2BB2-4CDC-AD48-F2915AAB3C11}" type="pres">
      <dgm:prSet presAssocID="{F6C3D4DE-3443-4DA0-9A21-5F87CB08EC52}" presName="parTx" presStyleLbl="revTx" presStyleIdx="2" presStyleCnt="6">
        <dgm:presLayoutVars>
          <dgm:chMax val="0"/>
          <dgm:chPref val="0"/>
        </dgm:presLayoutVars>
      </dgm:prSet>
      <dgm:spPr/>
    </dgm:pt>
    <dgm:pt modelId="{502494D9-78C3-429E-A16B-F9AA101C148B}" type="pres">
      <dgm:prSet presAssocID="{25DA1099-1077-4A14-AD52-4C47122C9EF9}" presName="sibTrans" presStyleCnt="0"/>
      <dgm:spPr/>
    </dgm:pt>
    <dgm:pt modelId="{04816DAC-4E4E-4EDE-B739-576472EEFD55}" type="pres">
      <dgm:prSet presAssocID="{E4747698-2476-4DC4-B9D5-148A72E9D17C}" presName="compNode" presStyleCnt="0"/>
      <dgm:spPr/>
    </dgm:pt>
    <dgm:pt modelId="{3B2856E4-C0D6-4DCC-9FDF-40645B913BDA}" type="pres">
      <dgm:prSet presAssocID="{E4747698-2476-4DC4-B9D5-148A72E9D17C}" presName="bgRect" presStyleLbl="bgShp" presStyleIdx="3" presStyleCnt="6"/>
      <dgm:spPr/>
    </dgm:pt>
    <dgm:pt modelId="{BF87FEC5-8567-4BB9-87CE-C34138CC0494}" type="pres">
      <dgm:prSet presAssocID="{E4747698-2476-4DC4-B9D5-148A72E9D17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782990E7-0B55-43EC-91EE-7ADCD0EC07E6}" type="pres">
      <dgm:prSet presAssocID="{E4747698-2476-4DC4-B9D5-148A72E9D17C}" presName="spaceRect" presStyleCnt="0"/>
      <dgm:spPr/>
    </dgm:pt>
    <dgm:pt modelId="{6DC242C4-E421-4968-9179-A123EDD9B8FA}" type="pres">
      <dgm:prSet presAssocID="{E4747698-2476-4DC4-B9D5-148A72E9D17C}" presName="parTx" presStyleLbl="revTx" presStyleIdx="3" presStyleCnt="6">
        <dgm:presLayoutVars>
          <dgm:chMax val="0"/>
          <dgm:chPref val="0"/>
        </dgm:presLayoutVars>
      </dgm:prSet>
      <dgm:spPr/>
    </dgm:pt>
    <dgm:pt modelId="{96CFA90C-7321-4B00-8A17-3B1FFCB30CDD}" type="pres">
      <dgm:prSet presAssocID="{D8987242-DF47-4620-AC31-77087000E409}" presName="sibTrans" presStyleCnt="0"/>
      <dgm:spPr/>
    </dgm:pt>
    <dgm:pt modelId="{33894F36-89E7-41ED-860E-3D258B2BEFC8}" type="pres">
      <dgm:prSet presAssocID="{47738C79-C22C-4273-85E5-63582DCD13FB}" presName="compNode" presStyleCnt="0"/>
      <dgm:spPr/>
    </dgm:pt>
    <dgm:pt modelId="{B426EFEB-BC57-44FB-AF76-7ED8C6D5824F}" type="pres">
      <dgm:prSet presAssocID="{47738C79-C22C-4273-85E5-63582DCD13FB}" presName="bgRect" presStyleLbl="bgShp" presStyleIdx="4" presStyleCnt="6"/>
      <dgm:spPr/>
    </dgm:pt>
    <dgm:pt modelId="{83A580F9-1EB1-4425-A94C-2EF2F84C64D0}" type="pres">
      <dgm:prSet presAssocID="{47738C79-C22C-4273-85E5-63582DCD13F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uzzle"/>
        </a:ext>
      </dgm:extLst>
    </dgm:pt>
    <dgm:pt modelId="{9E4D2ABA-6085-4393-8310-BB6C7A57A838}" type="pres">
      <dgm:prSet presAssocID="{47738C79-C22C-4273-85E5-63582DCD13FB}" presName="spaceRect" presStyleCnt="0"/>
      <dgm:spPr/>
    </dgm:pt>
    <dgm:pt modelId="{9CEBB370-148D-42FA-8B8C-99DA50050102}" type="pres">
      <dgm:prSet presAssocID="{47738C79-C22C-4273-85E5-63582DCD13FB}" presName="parTx" presStyleLbl="revTx" presStyleIdx="4" presStyleCnt="6">
        <dgm:presLayoutVars>
          <dgm:chMax val="0"/>
          <dgm:chPref val="0"/>
        </dgm:presLayoutVars>
      </dgm:prSet>
      <dgm:spPr/>
    </dgm:pt>
    <dgm:pt modelId="{AB4C5B5F-7A07-46D2-9B25-BBC39184D021}" type="pres">
      <dgm:prSet presAssocID="{D0E6839E-F04F-4AAF-A1E7-808B1ED2BD83}" presName="sibTrans" presStyleCnt="0"/>
      <dgm:spPr/>
    </dgm:pt>
    <dgm:pt modelId="{F00911EF-77F7-48E2-A3BE-FB69A03D00FD}" type="pres">
      <dgm:prSet presAssocID="{FBBCB8E9-4D4A-47FF-B407-B8D224F08FF7}" presName="compNode" presStyleCnt="0"/>
      <dgm:spPr/>
    </dgm:pt>
    <dgm:pt modelId="{6ACF4E48-F182-4809-8360-A235A992AFEF}" type="pres">
      <dgm:prSet presAssocID="{FBBCB8E9-4D4A-47FF-B407-B8D224F08FF7}" presName="bgRect" presStyleLbl="bgShp" presStyleIdx="5" presStyleCnt="6"/>
      <dgm:spPr/>
    </dgm:pt>
    <dgm:pt modelId="{5D855D45-6259-429C-90F2-AA49C835B886}" type="pres">
      <dgm:prSet presAssocID="{FBBCB8E9-4D4A-47FF-B407-B8D224F08FF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atabase"/>
        </a:ext>
      </dgm:extLst>
    </dgm:pt>
    <dgm:pt modelId="{635CEB59-064B-4819-9D5A-15D2D5BC807A}" type="pres">
      <dgm:prSet presAssocID="{FBBCB8E9-4D4A-47FF-B407-B8D224F08FF7}" presName="spaceRect" presStyleCnt="0"/>
      <dgm:spPr/>
    </dgm:pt>
    <dgm:pt modelId="{02F22A39-0DF3-4775-86ED-043A063FC1CD}" type="pres">
      <dgm:prSet presAssocID="{FBBCB8E9-4D4A-47FF-B407-B8D224F08FF7}" presName="parTx" presStyleLbl="revTx" presStyleIdx="5" presStyleCnt="6">
        <dgm:presLayoutVars>
          <dgm:chMax val="0"/>
          <dgm:chPref val="0"/>
        </dgm:presLayoutVars>
      </dgm:prSet>
      <dgm:spPr/>
    </dgm:pt>
  </dgm:ptLst>
  <dgm:cxnLst>
    <dgm:cxn modelId="{6E3B8101-7429-4C45-832F-340115DE4DA4}" type="presOf" srcId="{47738C79-C22C-4273-85E5-63582DCD13FB}" destId="{9CEBB370-148D-42FA-8B8C-99DA50050102}" srcOrd="0" destOrd="0" presId="urn:microsoft.com/office/officeart/2018/2/layout/IconVerticalSolidList"/>
    <dgm:cxn modelId="{47CACF40-E5AC-4F2A-8F2F-5278AD78ABF5}" type="presOf" srcId="{FBBCB8E9-4D4A-47FF-B407-B8D224F08FF7}" destId="{02F22A39-0DF3-4775-86ED-043A063FC1CD}" srcOrd="0" destOrd="0" presId="urn:microsoft.com/office/officeart/2018/2/layout/IconVerticalSolidList"/>
    <dgm:cxn modelId="{FA15DC5E-26AE-4814-9242-2033553267A4}" type="presOf" srcId="{33A69219-4ACD-4DFC-AC03-AA99E559899D}" destId="{6CB1659E-F6AE-4C1A-B19E-C990201EC91D}" srcOrd="0" destOrd="0" presId="urn:microsoft.com/office/officeart/2018/2/layout/IconVerticalSolidList"/>
    <dgm:cxn modelId="{D2B42469-6127-4F4B-9533-13DF95498329}" type="presOf" srcId="{5EDBDD93-6875-4F4F-9740-42A50A9AE204}" destId="{572E7ABC-367F-4877-998A-BD06C56C4EE9}" srcOrd="0" destOrd="0" presId="urn:microsoft.com/office/officeart/2018/2/layout/IconVerticalSolidList"/>
    <dgm:cxn modelId="{EABDA66A-ABAC-4782-B018-BD0999E9CAD6}" srcId="{33A69219-4ACD-4DFC-AC03-AA99E559899D}" destId="{4C34DFBB-C15A-4F72-BDCB-A90F2EF6BEAC}" srcOrd="1" destOrd="0" parTransId="{8782EFAD-0838-4536-B380-0B4F82E68616}" sibTransId="{7954AF53-3624-4AA8-B8D3-9FA05694F04A}"/>
    <dgm:cxn modelId="{DF79906C-80AB-4C35-8347-98FA9ACA4371}" srcId="{33A69219-4ACD-4DFC-AC03-AA99E559899D}" destId="{47738C79-C22C-4273-85E5-63582DCD13FB}" srcOrd="4" destOrd="0" parTransId="{FBE44419-1786-48AB-B196-C55B7AA5AAA6}" sibTransId="{D0E6839E-F04F-4AAF-A1E7-808B1ED2BD83}"/>
    <dgm:cxn modelId="{9419C157-0980-47B9-A3D0-69C49E5290C9}" srcId="{33A69219-4ACD-4DFC-AC03-AA99E559899D}" destId="{F6C3D4DE-3443-4DA0-9A21-5F87CB08EC52}" srcOrd="2" destOrd="0" parTransId="{0C3AE620-3BF4-4EE2-B0C0-31AA5104B7B7}" sibTransId="{25DA1099-1077-4A14-AD52-4C47122C9EF9}"/>
    <dgm:cxn modelId="{CF52E481-8F10-440D-B9FF-6F1912BBDFF8}" srcId="{33A69219-4ACD-4DFC-AC03-AA99E559899D}" destId="{E4747698-2476-4DC4-B9D5-148A72E9D17C}" srcOrd="3" destOrd="0" parTransId="{BC32CBC2-5C13-4814-B845-CA304D40BFC2}" sibTransId="{D8987242-DF47-4620-AC31-77087000E409}"/>
    <dgm:cxn modelId="{0636438C-F9E6-492A-A531-45CBC615C04E}" srcId="{33A69219-4ACD-4DFC-AC03-AA99E559899D}" destId="{FBBCB8E9-4D4A-47FF-B407-B8D224F08FF7}" srcOrd="5" destOrd="0" parTransId="{A1A7E09C-990C-49D2-8130-4C65292DBC52}" sibTransId="{285F6A3D-1574-4F49-9217-0C2915D85F3F}"/>
    <dgm:cxn modelId="{9F4F969E-286F-4CD5-AEE9-FED6DB47E57C}" srcId="{33A69219-4ACD-4DFC-AC03-AA99E559899D}" destId="{5EDBDD93-6875-4F4F-9740-42A50A9AE204}" srcOrd="0" destOrd="0" parTransId="{565C2C8D-2196-4B56-9501-8843328D9213}" sibTransId="{3F57FCC1-9673-457F-B49E-01560B8C575C}"/>
    <dgm:cxn modelId="{1767ACB5-F500-461A-A48F-4C90C3B54C60}" type="presOf" srcId="{4C34DFBB-C15A-4F72-BDCB-A90F2EF6BEAC}" destId="{BE6362C9-7EFC-4BEC-B76B-A0387AA8D3C8}" srcOrd="0" destOrd="0" presId="urn:microsoft.com/office/officeart/2018/2/layout/IconVerticalSolidList"/>
    <dgm:cxn modelId="{2F28F8B6-B775-4647-8382-85EAB9BB01AF}" type="presOf" srcId="{E4747698-2476-4DC4-B9D5-148A72E9D17C}" destId="{6DC242C4-E421-4968-9179-A123EDD9B8FA}" srcOrd="0" destOrd="0" presId="urn:microsoft.com/office/officeart/2018/2/layout/IconVerticalSolidList"/>
    <dgm:cxn modelId="{CD00ADDD-71BD-4453-9454-E61AA541AB63}" type="presOf" srcId="{F6C3D4DE-3443-4DA0-9A21-5F87CB08EC52}" destId="{EB5C2658-2BB2-4CDC-AD48-F2915AAB3C11}" srcOrd="0" destOrd="0" presId="urn:microsoft.com/office/officeart/2018/2/layout/IconVerticalSolidList"/>
    <dgm:cxn modelId="{2E02DF27-2992-4518-860E-6BF77D9F78B4}" type="presParOf" srcId="{6CB1659E-F6AE-4C1A-B19E-C990201EC91D}" destId="{43D3BCF6-1226-437D-BCE0-904E11CB3CFD}" srcOrd="0" destOrd="0" presId="urn:microsoft.com/office/officeart/2018/2/layout/IconVerticalSolidList"/>
    <dgm:cxn modelId="{19DF0999-31B9-408E-803D-FD56CCDC1733}" type="presParOf" srcId="{43D3BCF6-1226-437D-BCE0-904E11CB3CFD}" destId="{512D9D5F-385E-402A-9CC7-8C267F733382}" srcOrd="0" destOrd="0" presId="urn:microsoft.com/office/officeart/2018/2/layout/IconVerticalSolidList"/>
    <dgm:cxn modelId="{D7F416E4-C8AC-4212-93E3-C72785E21BFD}" type="presParOf" srcId="{43D3BCF6-1226-437D-BCE0-904E11CB3CFD}" destId="{8602DF53-BE3E-4D0D-91AC-DD55873A9D75}" srcOrd="1" destOrd="0" presId="urn:microsoft.com/office/officeart/2018/2/layout/IconVerticalSolidList"/>
    <dgm:cxn modelId="{49A57E1F-035F-4EB1-A2E4-473BB2E6E2C9}" type="presParOf" srcId="{43D3BCF6-1226-437D-BCE0-904E11CB3CFD}" destId="{4152CCE2-C7BA-4C99-8128-22F73FE7C62F}" srcOrd="2" destOrd="0" presId="urn:microsoft.com/office/officeart/2018/2/layout/IconVerticalSolidList"/>
    <dgm:cxn modelId="{C5E80B02-B458-45A0-9999-B7ECC4E2128C}" type="presParOf" srcId="{43D3BCF6-1226-437D-BCE0-904E11CB3CFD}" destId="{572E7ABC-367F-4877-998A-BD06C56C4EE9}" srcOrd="3" destOrd="0" presId="urn:microsoft.com/office/officeart/2018/2/layout/IconVerticalSolidList"/>
    <dgm:cxn modelId="{D3B21722-528B-4375-ABED-092D83E4635B}" type="presParOf" srcId="{6CB1659E-F6AE-4C1A-B19E-C990201EC91D}" destId="{E2FDEAAE-6327-445E-819B-53BD366DF805}" srcOrd="1" destOrd="0" presId="urn:microsoft.com/office/officeart/2018/2/layout/IconVerticalSolidList"/>
    <dgm:cxn modelId="{3042A4F2-0C85-4C32-9D6C-083797D5D133}" type="presParOf" srcId="{6CB1659E-F6AE-4C1A-B19E-C990201EC91D}" destId="{40ED5963-F3B7-4756-B41B-EC328E54A373}" srcOrd="2" destOrd="0" presId="urn:microsoft.com/office/officeart/2018/2/layout/IconVerticalSolidList"/>
    <dgm:cxn modelId="{6F0E4916-D1D9-407B-83DF-5DFA12C3A293}" type="presParOf" srcId="{40ED5963-F3B7-4756-B41B-EC328E54A373}" destId="{98CA250A-A689-428A-84A0-990DCC50A5FA}" srcOrd="0" destOrd="0" presId="urn:microsoft.com/office/officeart/2018/2/layout/IconVerticalSolidList"/>
    <dgm:cxn modelId="{273F2ABD-4BC6-4EA4-BD21-768818B3EBF3}" type="presParOf" srcId="{40ED5963-F3B7-4756-B41B-EC328E54A373}" destId="{6A7B9EA5-2B81-4288-9F90-A21D482B41D3}" srcOrd="1" destOrd="0" presId="urn:microsoft.com/office/officeart/2018/2/layout/IconVerticalSolidList"/>
    <dgm:cxn modelId="{E056C0FC-E92D-4D92-929C-8C4BC3CE9BF8}" type="presParOf" srcId="{40ED5963-F3B7-4756-B41B-EC328E54A373}" destId="{D11CBCBB-5415-47BE-B0AE-32D765377BC8}" srcOrd="2" destOrd="0" presId="urn:microsoft.com/office/officeart/2018/2/layout/IconVerticalSolidList"/>
    <dgm:cxn modelId="{D6254B55-4EB3-4116-A203-B69E7610DAF4}" type="presParOf" srcId="{40ED5963-F3B7-4756-B41B-EC328E54A373}" destId="{BE6362C9-7EFC-4BEC-B76B-A0387AA8D3C8}" srcOrd="3" destOrd="0" presId="urn:microsoft.com/office/officeart/2018/2/layout/IconVerticalSolidList"/>
    <dgm:cxn modelId="{A06A641D-9442-4B25-AC5F-6DDE98EBB807}" type="presParOf" srcId="{6CB1659E-F6AE-4C1A-B19E-C990201EC91D}" destId="{B61A3705-472C-41C9-A061-08E8D3AEEFFC}" srcOrd="3" destOrd="0" presId="urn:microsoft.com/office/officeart/2018/2/layout/IconVerticalSolidList"/>
    <dgm:cxn modelId="{8E332BC6-7AF7-4453-BC37-0A164980D05E}" type="presParOf" srcId="{6CB1659E-F6AE-4C1A-B19E-C990201EC91D}" destId="{40715DFB-0CBD-47D3-9E22-C8172009CDAF}" srcOrd="4" destOrd="0" presId="urn:microsoft.com/office/officeart/2018/2/layout/IconVerticalSolidList"/>
    <dgm:cxn modelId="{AF7D4D87-360E-4443-AED4-787CAECA405B}" type="presParOf" srcId="{40715DFB-0CBD-47D3-9E22-C8172009CDAF}" destId="{93EDDB31-615F-45F4-9435-0009029E5DC1}" srcOrd="0" destOrd="0" presId="urn:microsoft.com/office/officeart/2018/2/layout/IconVerticalSolidList"/>
    <dgm:cxn modelId="{B3A6F6A3-BCEA-4966-B320-642CE13563D7}" type="presParOf" srcId="{40715DFB-0CBD-47D3-9E22-C8172009CDAF}" destId="{7C182102-0D83-449B-BA07-16B9C26A2FED}" srcOrd="1" destOrd="0" presId="urn:microsoft.com/office/officeart/2018/2/layout/IconVerticalSolidList"/>
    <dgm:cxn modelId="{5F452A8F-640F-47EF-940C-829CA2FB396A}" type="presParOf" srcId="{40715DFB-0CBD-47D3-9E22-C8172009CDAF}" destId="{E5E2138E-4A12-4600-96BF-88C415725010}" srcOrd="2" destOrd="0" presId="urn:microsoft.com/office/officeart/2018/2/layout/IconVerticalSolidList"/>
    <dgm:cxn modelId="{3CE280D0-FF0E-48D0-9B97-ACFC8C29FBC9}" type="presParOf" srcId="{40715DFB-0CBD-47D3-9E22-C8172009CDAF}" destId="{EB5C2658-2BB2-4CDC-AD48-F2915AAB3C11}" srcOrd="3" destOrd="0" presId="urn:microsoft.com/office/officeart/2018/2/layout/IconVerticalSolidList"/>
    <dgm:cxn modelId="{25DCE6C5-C388-4734-BD50-7FB779629A0F}" type="presParOf" srcId="{6CB1659E-F6AE-4C1A-B19E-C990201EC91D}" destId="{502494D9-78C3-429E-A16B-F9AA101C148B}" srcOrd="5" destOrd="0" presId="urn:microsoft.com/office/officeart/2018/2/layout/IconVerticalSolidList"/>
    <dgm:cxn modelId="{2983C0E8-F098-40A1-9DDA-8FC6197B7A6D}" type="presParOf" srcId="{6CB1659E-F6AE-4C1A-B19E-C990201EC91D}" destId="{04816DAC-4E4E-4EDE-B739-576472EEFD55}" srcOrd="6" destOrd="0" presId="urn:microsoft.com/office/officeart/2018/2/layout/IconVerticalSolidList"/>
    <dgm:cxn modelId="{4E9D85AB-B624-4F0D-92F0-5237A3F98E0F}" type="presParOf" srcId="{04816DAC-4E4E-4EDE-B739-576472EEFD55}" destId="{3B2856E4-C0D6-4DCC-9FDF-40645B913BDA}" srcOrd="0" destOrd="0" presId="urn:microsoft.com/office/officeart/2018/2/layout/IconVerticalSolidList"/>
    <dgm:cxn modelId="{77521102-7CBD-436E-A714-FBA27D704AF0}" type="presParOf" srcId="{04816DAC-4E4E-4EDE-B739-576472EEFD55}" destId="{BF87FEC5-8567-4BB9-87CE-C34138CC0494}" srcOrd="1" destOrd="0" presId="urn:microsoft.com/office/officeart/2018/2/layout/IconVerticalSolidList"/>
    <dgm:cxn modelId="{249D7C97-EA15-45A1-933E-2A7A23E68796}" type="presParOf" srcId="{04816DAC-4E4E-4EDE-B739-576472EEFD55}" destId="{782990E7-0B55-43EC-91EE-7ADCD0EC07E6}" srcOrd="2" destOrd="0" presId="urn:microsoft.com/office/officeart/2018/2/layout/IconVerticalSolidList"/>
    <dgm:cxn modelId="{B18FB995-8545-4CD3-B41C-F939C627B973}" type="presParOf" srcId="{04816DAC-4E4E-4EDE-B739-576472EEFD55}" destId="{6DC242C4-E421-4968-9179-A123EDD9B8FA}" srcOrd="3" destOrd="0" presId="urn:microsoft.com/office/officeart/2018/2/layout/IconVerticalSolidList"/>
    <dgm:cxn modelId="{B5DA014A-5B08-4088-8011-F1F17C23F297}" type="presParOf" srcId="{6CB1659E-F6AE-4C1A-B19E-C990201EC91D}" destId="{96CFA90C-7321-4B00-8A17-3B1FFCB30CDD}" srcOrd="7" destOrd="0" presId="urn:microsoft.com/office/officeart/2018/2/layout/IconVerticalSolidList"/>
    <dgm:cxn modelId="{645C255E-8220-47E7-9AA4-668C39A94052}" type="presParOf" srcId="{6CB1659E-F6AE-4C1A-B19E-C990201EC91D}" destId="{33894F36-89E7-41ED-860E-3D258B2BEFC8}" srcOrd="8" destOrd="0" presId="urn:microsoft.com/office/officeart/2018/2/layout/IconVerticalSolidList"/>
    <dgm:cxn modelId="{31D8B054-772F-4CED-8B93-14849C1732EE}" type="presParOf" srcId="{33894F36-89E7-41ED-860E-3D258B2BEFC8}" destId="{B426EFEB-BC57-44FB-AF76-7ED8C6D5824F}" srcOrd="0" destOrd="0" presId="urn:microsoft.com/office/officeart/2018/2/layout/IconVerticalSolidList"/>
    <dgm:cxn modelId="{F12FDD83-75F2-48AE-A8CB-7B6A20A184BF}" type="presParOf" srcId="{33894F36-89E7-41ED-860E-3D258B2BEFC8}" destId="{83A580F9-1EB1-4425-A94C-2EF2F84C64D0}" srcOrd="1" destOrd="0" presId="urn:microsoft.com/office/officeart/2018/2/layout/IconVerticalSolidList"/>
    <dgm:cxn modelId="{8EB2C12C-DBC1-406F-B472-3556123D96D5}" type="presParOf" srcId="{33894F36-89E7-41ED-860E-3D258B2BEFC8}" destId="{9E4D2ABA-6085-4393-8310-BB6C7A57A838}" srcOrd="2" destOrd="0" presId="urn:microsoft.com/office/officeart/2018/2/layout/IconVerticalSolidList"/>
    <dgm:cxn modelId="{3ACA7F87-B134-4A19-A034-18783247BB0F}" type="presParOf" srcId="{33894F36-89E7-41ED-860E-3D258B2BEFC8}" destId="{9CEBB370-148D-42FA-8B8C-99DA50050102}" srcOrd="3" destOrd="0" presId="urn:microsoft.com/office/officeart/2018/2/layout/IconVerticalSolidList"/>
    <dgm:cxn modelId="{0D1CAA28-8F6E-4B8F-A114-C533617A8E22}" type="presParOf" srcId="{6CB1659E-F6AE-4C1A-B19E-C990201EC91D}" destId="{AB4C5B5F-7A07-46D2-9B25-BBC39184D021}" srcOrd="9" destOrd="0" presId="urn:microsoft.com/office/officeart/2018/2/layout/IconVerticalSolidList"/>
    <dgm:cxn modelId="{9E92CC0C-FA85-4066-B6F4-4566AD335BF2}" type="presParOf" srcId="{6CB1659E-F6AE-4C1A-B19E-C990201EC91D}" destId="{F00911EF-77F7-48E2-A3BE-FB69A03D00FD}" srcOrd="10" destOrd="0" presId="urn:microsoft.com/office/officeart/2018/2/layout/IconVerticalSolidList"/>
    <dgm:cxn modelId="{59ED9923-6E56-4FAD-B20D-A44EA685C548}" type="presParOf" srcId="{F00911EF-77F7-48E2-A3BE-FB69A03D00FD}" destId="{6ACF4E48-F182-4809-8360-A235A992AFEF}" srcOrd="0" destOrd="0" presId="urn:microsoft.com/office/officeart/2018/2/layout/IconVerticalSolidList"/>
    <dgm:cxn modelId="{188EEB32-3079-4DB1-A49E-7BA5A8346E10}" type="presParOf" srcId="{F00911EF-77F7-48E2-A3BE-FB69A03D00FD}" destId="{5D855D45-6259-429C-90F2-AA49C835B886}" srcOrd="1" destOrd="0" presId="urn:microsoft.com/office/officeart/2018/2/layout/IconVerticalSolidList"/>
    <dgm:cxn modelId="{0CC3A44A-6506-4559-BA60-0514848A7C9E}" type="presParOf" srcId="{F00911EF-77F7-48E2-A3BE-FB69A03D00FD}" destId="{635CEB59-064B-4819-9D5A-15D2D5BC807A}" srcOrd="2" destOrd="0" presId="urn:microsoft.com/office/officeart/2018/2/layout/IconVerticalSolidList"/>
    <dgm:cxn modelId="{1D9970E8-4B62-444D-AA64-507AB9B44321}" type="presParOf" srcId="{F00911EF-77F7-48E2-A3BE-FB69A03D00FD}" destId="{02F22A39-0DF3-4775-86ED-043A063FC1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D89C1-62EC-44BC-BB84-614702FE491A}">
      <dsp:nvSpPr>
        <dsp:cNvPr id="0" name=""/>
        <dsp:cNvSpPr/>
      </dsp:nvSpPr>
      <dsp:spPr>
        <a:xfrm>
          <a:off x="1118317" y="894"/>
          <a:ext cx="2096845" cy="12581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Simpler instruction, hence simple instruction decoding.</a:t>
          </a:r>
          <a:endParaRPr lang="en-US" sz="1700" kern="1200"/>
        </a:p>
      </dsp:txBody>
      <dsp:txXfrm>
        <a:off x="1118317" y="894"/>
        <a:ext cx="2096845" cy="1258107"/>
      </dsp:txXfrm>
    </dsp:sp>
    <dsp:sp modelId="{62897B80-A09E-4679-93B1-E46858E3EC3A}">
      <dsp:nvSpPr>
        <dsp:cNvPr id="0" name=""/>
        <dsp:cNvSpPr/>
      </dsp:nvSpPr>
      <dsp:spPr>
        <a:xfrm>
          <a:off x="3424847" y="894"/>
          <a:ext cx="2096845" cy="12581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Instruction comes undersize of one word.</a:t>
          </a:r>
          <a:endParaRPr lang="en-US" sz="1700" kern="1200"/>
        </a:p>
      </dsp:txBody>
      <dsp:txXfrm>
        <a:off x="3424847" y="894"/>
        <a:ext cx="2096845" cy="1258107"/>
      </dsp:txXfrm>
    </dsp:sp>
    <dsp:sp modelId="{ED5889C3-553D-44D5-914C-2B5E68D510E8}">
      <dsp:nvSpPr>
        <dsp:cNvPr id="0" name=""/>
        <dsp:cNvSpPr/>
      </dsp:nvSpPr>
      <dsp:spPr>
        <a:xfrm>
          <a:off x="5731377" y="894"/>
          <a:ext cx="2096845" cy="12581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Instruction takes a single clock cycle to get executed.</a:t>
          </a:r>
          <a:endParaRPr lang="en-US" sz="1700" kern="1200"/>
        </a:p>
      </dsp:txBody>
      <dsp:txXfrm>
        <a:off x="5731377" y="894"/>
        <a:ext cx="2096845" cy="1258107"/>
      </dsp:txXfrm>
    </dsp:sp>
    <dsp:sp modelId="{9C369246-16E4-4F7F-8763-B80AEB7DE0BF}">
      <dsp:nvSpPr>
        <dsp:cNvPr id="0" name=""/>
        <dsp:cNvSpPr/>
      </dsp:nvSpPr>
      <dsp:spPr>
        <a:xfrm>
          <a:off x="1118317" y="1468686"/>
          <a:ext cx="2096845" cy="12581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More general-purpose registers.</a:t>
          </a:r>
          <a:endParaRPr lang="en-US" sz="1700" kern="1200"/>
        </a:p>
      </dsp:txBody>
      <dsp:txXfrm>
        <a:off x="1118317" y="1468686"/>
        <a:ext cx="2096845" cy="1258107"/>
      </dsp:txXfrm>
    </dsp:sp>
    <dsp:sp modelId="{C9952620-D9EF-44EA-B256-7D152AE0A192}">
      <dsp:nvSpPr>
        <dsp:cNvPr id="0" name=""/>
        <dsp:cNvSpPr/>
      </dsp:nvSpPr>
      <dsp:spPr>
        <a:xfrm>
          <a:off x="3424847" y="1468686"/>
          <a:ext cx="2096845" cy="12581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Simple Addressing Modes.</a:t>
          </a:r>
          <a:endParaRPr lang="en-US" sz="1700" kern="1200"/>
        </a:p>
      </dsp:txBody>
      <dsp:txXfrm>
        <a:off x="3424847" y="1468686"/>
        <a:ext cx="2096845" cy="1258107"/>
      </dsp:txXfrm>
    </dsp:sp>
    <dsp:sp modelId="{2A641363-B9AA-484C-867A-3F1E0CA83285}">
      <dsp:nvSpPr>
        <dsp:cNvPr id="0" name=""/>
        <dsp:cNvSpPr/>
      </dsp:nvSpPr>
      <dsp:spPr>
        <a:xfrm>
          <a:off x="5731377" y="1468686"/>
          <a:ext cx="2096845" cy="12581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Fewer Data types.</a:t>
          </a:r>
          <a:endParaRPr lang="en-US" sz="1700" kern="1200"/>
        </a:p>
      </dsp:txBody>
      <dsp:txXfrm>
        <a:off x="5731377" y="1468686"/>
        <a:ext cx="2096845" cy="1258107"/>
      </dsp:txXfrm>
    </dsp:sp>
    <dsp:sp modelId="{027C0784-AB88-4941-92E6-C8C04B83C37D}">
      <dsp:nvSpPr>
        <dsp:cNvPr id="0" name=""/>
        <dsp:cNvSpPr/>
      </dsp:nvSpPr>
      <dsp:spPr>
        <a:xfrm>
          <a:off x="3424847" y="2936478"/>
          <a:ext cx="2096845" cy="125810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a:t>A pipeline can be achieved. </a:t>
          </a:r>
          <a:endParaRPr lang="en-US" sz="1700" kern="1200"/>
        </a:p>
      </dsp:txBody>
      <dsp:txXfrm>
        <a:off x="3424847" y="2936478"/>
        <a:ext cx="2096845" cy="12581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D9D5F-385E-402A-9CC7-8C267F733382}">
      <dsp:nvSpPr>
        <dsp:cNvPr id="0" name=""/>
        <dsp:cNvSpPr/>
      </dsp:nvSpPr>
      <dsp:spPr>
        <a:xfrm>
          <a:off x="0" y="1357"/>
          <a:ext cx="8946541" cy="5783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2DF53-BE3E-4D0D-91AC-DD55873A9D75}">
      <dsp:nvSpPr>
        <dsp:cNvPr id="0" name=""/>
        <dsp:cNvSpPr/>
      </dsp:nvSpPr>
      <dsp:spPr>
        <a:xfrm>
          <a:off x="174939" y="131477"/>
          <a:ext cx="318071" cy="318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2E7ABC-367F-4877-998A-BD06C56C4EE9}">
      <dsp:nvSpPr>
        <dsp:cNvPr id="0" name=""/>
        <dsp:cNvSpPr/>
      </dsp:nvSpPr>
      <dsp:spPr>
        <a:xfrm>
          <a:off x="667951" y="1357"/>
          <a:ext cx="8278589" cy="57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05" tIns="61205" rIns="61205" bIns="61205" numCol="1" spcCol="1270" anchor="ctr" anchorCtr="0">
          <a:noAutofit/>
        </a:bodyPr>
        <a:lstStyle/>
        <a:p>
          <a:pPr marL="0" lvl="0" indent="0" algn="l" defTabSz="666750">
            <a:lnSpc>
              <a:spcPct val="100000"/>
            </a:lnSpc>
            <a:spcBef>
              <a:spcPct val="0"/>
            </a:spcBef>
            <a:spcAft>
              <a:spcPct val="35000"/>
            </a:spcAft>
            <a:buNone/>
          </a:pPr>
          <a:r>
            <a:rPr lang="en-US" sz="1500" b="0" i="0" kern="1200"/>
            <a:t>Complex instruction, hence complex instruction decoding.</a:t>
          </a:r>
          <a:endParaRPr lang="en-US" sz="1500" kern="1200"/>
        </a:p>
      </dsp:txBody>
      <dsp:txXfrm>
        <a:off x="667951" y="1357"/>
        <a:ext cx="8278589" cy="578312"/>
      </dsp:txXfrm>
    </dsp:sp>
    <dsp:sp modelId="{98CA250A-A689-428A-84A0-990DCC50A5FA}">
      <dsp:nvSpPr>
        <dsp:cNvPr id="0" name=""/>
        <dsp:cNvSpPr/>
      </dsp:nvSpPr>
      <dsp:spPr>
        <a:xfrm>
          <a:off x="0" y="724247"/>
          <a:ext cx="8946541" cy="5783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B9EA5-2B81-4288-9F90-A21D482B41D3}">
      <dsp:nvSpPr>
        <dsp:cNvPr id="0" name=""/>
        <dsp:cNvSpPr/>
      </dsp:nvSpPr>
      <dsp:spPr>
        <a:xfrm>
          <a:off x="174939" y="854368"/>
          <a:ext cx="318071" cy="318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6362C9-7EFC-4BEC-B76B-A0387AA8D3C8}">
      <dsp:nvSpPr>
        <dsp:cNvPr id="0" name=""/>
        <dsp:cNvSpPr/>
      </dsp:nvSpPr>
      <dsp:spPr>
        <a:xfrm>
          <a:off x="667951" y="724247"/>
          <a:ext cx="8278589" cy="57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05" tIns="61205" rIns="61205" bIns="61205" numCol="1" spcCol="1270" anchor="ctr" anchorCtr="0">
          <a:noAutofit/>
        </a:bodyPr>
        <a:lstStyle/>
        <a:p>
          <a:pPr marL="0" lvl="0" indent="0" algn="l" defTabSz="666750">
            <a:lnSpc>
              <a:spcPct val="100000"/>
            </a:lnSpc>
            <a:spcBef>
              <a:spcPct val="0"/>
            </a:spcBef>
            <a:spcAft>
              <a:spcPct val="35000"/>
            </a:spcAft>
            <a:buNone/>
          </a:pPr>
          <a:r>
            <a:rPr lang="en-US" sz="1500" b="0" i="0" kern="1200"/>
            <a:t>Instructions are larger than one-word size.</a:t>
          </a:r>
          <a:endParaRPr lang="en-US" sz="1500" kern="1200"/>
        </a:p>
      </dsp:txBody>
      <dsp:txXfrm>
        <a:off x="667951" y="724247"/>
        <a:ext cx="8278589" cy="578312"/>
      </dsp:txXfrm>
    </dsp:sp>
    <dsp:sp modelId="{93EDDB31-615F-45F4-9435-0009029E5DC1}">
      <dsp:nvSpPr>
        <dsp:cNvPr id="0" name=""/>
        <dsp:cNvSpPr/>
      </dsp:nvSpPr>
      <dsp:spPr>
        <a:xfrm>
          <a:off x="0" y="1447138"/>
          <a:ext cx="8946541" cy="5783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82102-0D83-449B-BA07-16B9C26A2FED}">
      <dsp:nvSpPr>
        <dsp:cNvPr id="0" name=""/>
        <dsp:cNvSpPr/>
      </dsp:nvSpPr>
      <dsp:spPr>
        <a:xfrm>
          <a:off x="174939" y="1577259"/>
          <a:ext cx="318071" cy="318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5C2658-2BB2-4CDC-AD48-F2915AAB3C11}">
      <dsp:nvSpPr>
        <dsp:cNvPr id="0" name=""/>
        <dsp:cNvSpPr/>
      </dsp:nvSpPr>
      <dsp:spPr>
        <a:xfrm>
          <a:off x="667951" y="1447138"/>
          <a:ext cx="8278589" cy="57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05" tIns="61205" rIns="61205" bIns="61205" numCol="1" spcCol="1270" anchor="ctr" anchorCtr="0">
          <a:noAutofit/>
        </a:bodyPr>
        <a:lstStyle/>
        <a:p>
          <a:pPr marL="0" lvl="0" indent="0" algn="l" defTabSz="666750">
            <a:lnSpc>
              <a:spcPct val="100000"/>
            </a:lnSpc>
            <a:spcBef>
              <a:spcPct val="0"/>
            </a:spcBef>
            <a:spcAft>
              <a:spcPct val="35000"/>
            </a:spcAft>
            <a:buNone/>
          </a:pPr>
          <a:r>
            <a:rPr lang="en-US" sz="1500" b="0" i="0" kern="1200"/>
            <a:t>Instruction may take more than a single clock cycle to get executed.</a:t>
          </a:r>
          <a:endParaRPr lang="en-US" sz="1500" kern="1200"/>
        </a:p>
      </dsp:txBody>
      <dsp:txXfrm>
        <a:off x="667951" y="1447138"/>
        <a:ext cx="8278589" cy="578312"/>
      </dsp:txXfrm>
    </dsp:sp>
    <dsp:sp modelId="{3B2856E4-C0D6-4DCC-9FDF-40645B913BDA}">
      <dsp:nvSpPr>
        <dsp:cNvPr id="0" name=""/>
        <dsp:cNvSpPr/>
      </dsp:nvSpPr>
      <dsp:spPr>
        <a:xfrm>
          <a:off x="0" y="2170029"/>
          <a:ext cx="8946541" cy="5783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87FEC5-8567-4BB9-87CE-C34138CC0494}">
      <dsp:nvSpPr>
        <dsp:cNvPr id="0" name=""/>
        <dsp:cNvSpPr/>
      </dsp:nvSpPr>
      <dsp:spPr>
        <a:xfrm>
          <a:off x="174939" y="2300149"/>
          <a:ext cx="318071" cy="3180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242C4-E421-4968-9179-A123EDD9B8FA}">
      <dsp:nvSpPr>
        <dsp:cNvPr id="0" name=""/>
        <dsp:cNvSpPr/>
      </dsp:nvSpPr>
      <dsp:spPr>
        <a:xfrm>
          <a:off x="667951" y="2170029"/>
          <a:ext cx="8278589" cy="57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05" tIns="61205" rIns="61205" bIns="61205" numCol="1" spcCol="1270" anchor="ctr" anchorCtr="0">
          <a:noAutofit/>
        </a:bodyPr>
        <a:lstStyle/>
        <a:p>
          <a:pPr marL="0" lvl="0" indent="0" algn="l" defTabSz="666750">
            <a:lnSpc>
              <a:spcPct val="100000"/>
            </a:lnSpc>
            <a:spcBef>
              <a:spcPct val="0"/>
            </a:spcBef>
            <a:spcAft>
              <a:spcPct val="35000"/>
            </a:spcAft>
            <a:buNone/>
          </a:pPr>
          <a:r>
            <a:rPr lang="en-US" sz="1500" b="0" i="0" kern="1200"/>
            <a:t>Less number of general-purpose registers as operations get performed in memory itself.</a:t>
          </a:r>
          <a:endParaRPr lang="en-US" sz="1500" kern="1200"/>
        </a:p>
      </dsp:txBody>
      <dsp:txXfrm>
        <a:off x="667951" y="2170029"/>
        <a:ext cx="8278589" cy="578312"/>
      </dsp:txXfrm>
    </dsp:sp>
    <dsp:sp modelId="{B426EFEB-BC57-44FB-AF76-7ED8C6D5824F}">
      <dsp:nvSpPr>
        <dsp:cNvPr id="0" name=""/>
        <dsp:cNvSpPr/>
      </dsp:nvSpPr>
      <dsp:spPr>
        <a:xfrm>
          <a:off x="0" y="2892920"/>
          <a:ext cx="8946541" cy="5783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580F9-1EB1-4425-A94C-2EF2F84C64D0}">
      <dsp:nvSpPr>
        <dsp:cNvPr id="0" name=""/>
        <dsp:cNvSpPr/>
      </dsp:nvSpPr>
      <dsp:spPr>
        <a:xfrm>
          <a:off x="174939" y="3023040"/>
          <a:ext cx="318071" cy="3180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EBB370-148D-42FA-8B8C-99DA50050102}">
      <dsp:nvSpPr>
        <dsp:cNvPr id="0" name=""/>
        <dsp:cNvSpPr/>
      </dsp:nvSpPr>
      <dsp:spPr>
        <a:xfrm>
          <a:off x="667951" y="2892920"/>
          <a:ext cx="8278589" cy="57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05" tIns="61205" rIns="61205" bIns="61205" numCol="1" spcCol="1270" anchor="ctr" anchorCtr="0">
          <a:noAutofit/>
        </a:bodyPr>
        <a:lstStyle/>
        <a:p>
          <a:pPr marL="0" lvl="0" indent="0" algn="l" defTabSz="666750">
            <a:lnSpc>
              <a:spcPct val="100000"/>
            </a:lnSpc>
            <a:spcBef>
              <a:spcPct val="0"/>
            </a:spcBef>
            <a:spcAft>
              <a:spcPct val="35000"/>
            </a:spcAft>
            <a:buNone/>
          </a:pPr>
          <a:r>
            <a:rPr lang="en-US" sz="1500" b="0" i="0" kern="1200"/>
            <a:t>Complex Addressing Modes.</a:t>
          </a:r>
          <a:endParaRPr lang="en-US" sz="1500" kern="1200"/>
        </a:p>
      </dsp:txBody>
      <dsp:txXfrm>
        <a:off x="667951" y="2892920"/>
        <a:ext cx="8278589" cy="578312"/>
      </dsp:txXfrm>
    </dsp:sp>
    <dsp:sp modelId="{6ACF4E48-F182-4809-8360-A235A992AFEF}">
      <dsp:nvSpPr>
        <dsp:cNvPr id="0" name=""/>
        <dsp:cNvSpPr/>
      </dsp:nvSpPr>
      <dsp:spPr>
        <a:xfrm>
          <a:off x="0" y="3615811"/>
          <a:ext cx="8946541" cy="5783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55D45-6259-429C-90F2-AA49C835B886}">
      <dsp:nvSpPr>
        <dsp:cNvPr id="0" name=""/>
        <dsp:cNvSpPr/>
      </dsp:nvSpPr>
      <dsp:spPr>
        <a:xfrm>
          <a:off x="174939" y="3745931"/>
          <a:ext cx="318071" cy="3180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F22A39-0DF3-4775-86ED-043A063FC1CD}">
      <dsp:nvSpPr>
        <dsp:cNvPr id="0" name=""/>
        <dsp:cNvSpPr/>
      </dsp:nvSpPr>
      <dsp:spPr>
        <a:xfrm>
          <a:off x="667951" y="3615811"/>
          <a:ext cx="8278589" cy="57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05" tIns="61205" rIns="61205" bIns="61205" numCol="1" spcCol="1270" anchor="ctr" anchorCtr="0">
          <a:noAutofit/>
        </a:bodyPr>
        <a:lstStyle/>
        <a:p>
          <a:pPr marL="0" lvl="0" indent="0" algn="l" defTabSz="666750">
            <a:lnSpc>
              <a:spcPct val="100000"/>
            </a:lnSpc>
            <a:spcBef>
              <a:spcPct val="0"/>
            </a:spcBef>
            <a:spcAft>
              <a:spcPct val="35000"/>
            </a:spcAft>
            <a:buNone/>
          </a:pPr>
          <a:r>
            <a:rPr lang="en-US" sz="1500" b="0" i="0" kern="1200"/>
            <a:t>More Data types. </a:t>
          </a:r>
          <a:endParaRPr lang="en-US" sz="1500" kern="1200"/>
        </a:p>
      </dsp:txBody>
      <dsp:txXfrm>
        <a:off x="667951" y="3615811"/>
        <a:ext cx="8278589" cy="5783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E7C0A4-2FB9-4882-B907-6EEA2F52A2E6}"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D9557-C66A-4C11-8D4B-4FD4B5F3FF23}" type="slidenum">
              <a:rPr lang="en-US" smtClean="0"/>
              <a:t>‹#›</a:t>
            </a:fld>
            <a:endParaRPr lang="en-US"/>
          </a:p>
        </p:txBody>
      </p:sp>
    </p:spTree>
    <p:extLst>
      <p:ext uri="{BB962C8B-B14F-4D97-AF65-F5344CB8AC3E}">
        <p14:creationId xmlns:p14="http://schemas.microsoft.com/office/powerpoint/2010/main" val="2966708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CD9557-C66A-4C11-8D4B-4FD4B5F3FF23}" type="slidenum">
              <a:rPr lang="en-US" smtClean="0"/>
              <a:t>8</a:t>
            </a:fld>
            <a:endParaRPr lang="en-US"/>
          </a:p>
        </p:txBody>
      </p:sp>
    </p:spTree>
    <p:extLst>
      <p:ext uri="{BB962C8B-B14F-4D97-AF65-F5344CB8AC3E}">
        <p14:creationId xmlns:p14="http://schemas.microsoft.com/office/powerpoint/2010/main" val="137952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99134C-D640-4EED-B22C-5D54515335A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320786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99134C-D640-4EED-B22C-5D54515335A7}"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368947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99134C-D640-4EED-B22C-5D54515335A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14644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99134C-D640-4EED-B22C-5D54515335A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9DA2E-83B4-4E57-AA14-AC33F01D043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52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99134C-D640-4EED-B22C-5D54515335A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3021793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99134C-D640-4EED-B22C-5D54515335A7}" type="datetimeFigureOut">
              <a:rPr lang="en-US" smtClean="0"/>
              <a:t>8/28/2023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2870633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799134C-D640-4EED-B22C-5D54515335A7}" type="datetimeFigureOut">
              <a:rPr lang="en-US" smtClean="0"/>
              <a:t>8/28/2023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3474739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9134C-D640-4EED-B22C-5D54515335A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3695854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99134C-D640-4EED-B22C-5D54515335A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161354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799134C-D640-4EED-B22C-5D54515335A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92325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99134C-D640-4EED-B22C-5D54515335A7}"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838900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99134C-D640-4EED-B22C-5D54515335A7}"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300312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99134C-D640-4EED-B22C-5D54515335A7}"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156808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799134C-D640-4EED-B22C-5D54515335A7}" type="datetimeFigureOut">
              <a:rPr lang="en-US" smtClean="0"/>
              <a:t>8/28/2023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6240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799134C-D640-4EED-B22C-5D54515335A7}" type="datetimeFigureOut">
              <a:rPr lang="en-US" smtClean="0"/>
              <a:t>8/28/2023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3548344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799134C-D640-4EED-B22C-5D54515335A7}" type="datetimeFigureOut">
              <a:rPr lang="en-US" smtClean="0"/>
              <a:t>8/28/2023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120341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99134C-D640-4EED-B22C-5D54515335A7}"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69DA2E-83B4-4E57-AA14-AC33F01D043D}" type="slidenum">
              <a:rPr lang="en-US" smtClean="0"/>
              <a:t>‹#›</a:t>
            </a:fld>
            <a:endParaRPr lang="en-US"/>
          </a:p>
        </p:txBody>
      </p:sp>
    </p:spTree>
    <p:extLst>
      <p:ext uri="{BB962C8B-B14F-4D97-AF65-F5344CB8AC3E}">
        <p14:creationId xmlns:p14="http://schemas.microsoft.com/office/powerpoint/2010/main" val="143209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799134C-D640-4EED-B22C-5D54515335A7}" type="datetimeFigureOut">
              <a:rPr lang="en-US" smtClean="0"/>
              <a:t>8/28/2023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69DA2E-83B4-4E57-AA14-AC33F01D043D}" type="slidenum">
              <a:rPr lang="en-US" smtClean="0"/>
              <a:t>‹#›</a:t>
            </a:fld>
            <a:endParaRPr lang="en-US"/>
          </a:p>
        </p:txBody>
      </p:sp>
    </p:spTree>
    <p:extLst>
      <p:ext uri="{BB962C8B-B14F-4D97-AF65-F5344CB8AC3E}">
        <p14:creationId xmlns:p14="http://schemas.microsoft.com/office/powerpoint/2010/main" val="10759718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ABDE-DB77-9425-0FBE-A329A60BCE0A}"/>
              </a:ext>
            </a:extLst>
          </p:cNvPr>
          <p:cNvSpPr>
            <a:spLocks noGrp="1"/>
          </p:cNvSpPr>
          <p:nvPr>
            <p:ph type="ctrTitle"/>
          </p:nvPr>
        </p:nvSpPr>
        <p:spPr>
          <a:xfrm>
            <a:off x="4872012" y="1447800"/>
            <a:ext cx="5222325" cy="3329581"/>
          </a:xfrm>
        </p:spPr>
        <p:txBody>
          <a:bodyPr>
            <a:normAutofit/>
          </a:bodyPr>
          <a:lstStyle/>
          <a:p>
            <a:r>
              <a:rPr lang="en-US">
                <a:solidFill>
                  <a:srgbClr val="EBEBEB"/>
                </a:solidFill>
              </a:rPr>
              <a:t>RISC and CISC</a:t>
            </a:r>
          </a:p>
        </p:txBody>
      </p:sp>
      <p:sp>
        <p:nvSpPr>
          <p:cNvPr id="10"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3" name="Picture 3">
            <a:extLst>
              <a:ext uri="{FF2B5EF4-FFF2-40B4-BE49-F238E27FC236}">
                <a16:creationId xmlns:a16="http://schemas.microsoft.com/office/drawing/2014/main" id="{9859D989-18CD-7C1B-8040-A29821C8D7A9}"/>
              </a:ext>
            </a:extLst>
          </p:cNvPr>
          <p:cNvPicPr>
            <a:picLocks noChangeAspect="1"/>
          </p:cNvPicPr>
          <p:nvPr/>
        </p:nvPicPr>
        <p:blipFill rotWithShape="1">
          <a:blip r:embed="rId3"/>
          <a:srcRect l="28852" r="27523"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12" name="Rectangle 11">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6421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547A5-581B-FA32-CEC7-7C2D718BA851}"/>
              </a:ext>
            </a:extLst>
          </p:cNvPr>
          <p:cNvSpPr>
            <a:spLocks noGrp="1"/>
          </p:cNvSpPr>
          <p:nvPr>
            <p:ph type="title"/>
          </p:nvPr>
        </p:nvSpPr>
        <p:spPr>
          <a:xfrm>
            <a:off x="5282381" y="629266"/>
            <a:ext cx="4767471" cy="1641986"/>
          </a:xfrm>
        </p:spPr>
        <p:txBody>
          <a:bodyPr>
            <a:normAutofit/>
          </a:bodyPr>
          <a:lstStyle/>
          <a:p>
            <a:pPr>
              <a:lnSpc>
                <a:spcPct val="90000"/>
              </a:lnSpc>
            </a:pPr>
            <a:r>
              <a:rPr lang="en-US" sz="2900"/>
              <a:t>Reduced Instruction Set Architecture (RISC)  </a:t>
            </a:r>
            <a:br>
              <a:rPr lang="en-US" sz="2900"/>
            </a:br>
            <a:endParaRPr lang="en-US" sz="2900"/>
          </a:p>
        </p:txBody>
      </p:sp>
      <p:pic>
        <p:nvPicPr>
          <p:cNvPr id="5" name="Picture 4" descr="Cubes connected with a red line">
            <a:extLst>
              <a:ext uri="{FF2B5EF4-FFF2-40B4-BE49-F238E27FC236}">
                <a16:creationId xmlns:a16="http://schemas.microsoft.com/office/drawing/2014/main" id="{A33793B6-F726-5387-F542-5CDE86FEBD73}"/>
              </a:ext>
            </a:extLst>
          </p:cNvPr>
          <p:cNvPicPr>
            <a:picLocks noChangeAspect="1"/>
          </p:cNvPicPr>
          <p:nvPr/>
        </p:nvPicPr>
        <p:blipFill rotWithShape="1">
          <a:blip r:embed="rId3"/>
          <a:srcRect l="29696" r="18266"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B0796F0C-4193-871B-0BCF-87F77D4136F5}"/>
              </a:ext>
            </a:extLst>
          </p:cNvPr>
          <p:cNvSpPr>
            <a:spLocks noGrp="1"/>
          </p:cNvSpPr>
          <p:nvPr>
            <p:ph idx="1"/>
          </p:nvPr>
        </p:nvSpPr>
        <p:spPr>
          <a:xfrm>
            <a:off x="5282381" y="2438400"/>
            <a:ext cx="4767471" cy="3809999"/>
          </a:xfrm>
        </p:spPr>
        <p:txBody>
          <a:bodyPr>
            <a:normAutofit/>
          </a:bodyPr>
          <a:lstStyle/>
          <a:p>
            <a:r>
              <a:rPr lang="en-US" dirty="0"/>
              <a:t>The main idea behind this is to make hardware simpler by using an instruction set composed of a few basic steps for loading, evaluating, and storing operations just like a load command will load data, a store command will store the data. </a:t>
            </a:r>
          </a:p>
        </p:txBody>
      </p:sp>
    </p:spTree>
    <p:extLst>
      <p:ext uri="{BB962C8B-B14F-4D97-AF65-F5344CB8AC3E}">
        <p14:creationId xmlns:p14="http://schemas.microsoft.com/office/powerpoint/2010/main" val="31862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6972F-8BCD-D06D-BBEB-8169A4811589}"/>
              </a:ext>
            </a:extLst>
          </p:cNvPr>
          <p:cNvSpPr>
            <a:spLocks noGrp="1"/>
          </p:cNvSpPr>
          <p:nvPr>
            <p:ph type="title"/>
          </p:nvPr>
        </p:nvSpPr>
        <p:spPr>
          <a:xfrm>
            <a:off x="648930" y="629266"/>
            <a:ext cx="6188190" cy="1622321"/>
          </a:xfrm>
        </p:spPr>
        <p:txBody>
          <a:bodyPr>
            <a:normAutofit/>
          </a:bodyPr>
          <a:lstStyle/>
          <a:p>
            <a:r>
              <a:rPr lang="en-US">
                <a:solidFill>
                  <a:srgbClr val="EBEBEB"/>
                </a:solidFill>
              </a:rPr>
              <a:t>Complex Instruction Set Architecture (CISC)</a:t>
            </a:r>
          </a:p>
        </p:txBody>
      </p:sp>
      <p:sp>
        <p:nvSpPr>
          <p:cNvPr id="3" name="Content Placeholder 2">
            <a:extLst>
              <a:ext uri="{FF2B5EF4-FFF2-40B4-BE49-F238E27FC236}">
                <a16:creationId xmlns:a16="http://schemas.microsoft.com/office/drawing/2014/main" id="{24EE8D3C-451A-8599-0DB2-56EC4530984C}"/>
              </a:ext>
            </a:extLst>
          </p:cNvPr>
          <p:cNvSpPr>
            <a:spLocks noGrp="1"/>
          </p:cNvSpPr>
          <p:nvPr>
            <p:ph idx="1"/>
          </p:nvPr>
        </p:nvSpPr>
        <p:spPr>
          <a:xfrm>
            <a:off x="648930" y="2438400"/>
            <a:ext cx="6188189" cy="3785419"/>
          </a:xfrm>
        </p:spPr>
        <p:txBody>
          <a:bodyPr>
            <a:normAutofit/>
          </a:bodyPr>
          <a:lstStyle/>
          <a:p>
            <a:r>
              <a:rPr lang="en-US" b="0" i="0">
                <a:solidFill>
                  <a:srgbClr val="FFFFFF"/>
                </a:solidFill>
                <a:effectLst/>
                <a:latin typeface="Nunito" pitchFamily="2" charset="0"/>
              </a:rPr>
              <a:t>The main idea is that a single instruction will do all loading, evaluating, and storing operations just like a multiplication command will do stuff like loading data, evaluating, and storing it, hence it’s complex</a:t>
            </a:r>
            <a:endParaRPr lang="en-US">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Cubes connected with a red line">
            <a:extLst>
              <a:ext uri="{FF2B5EF4-FFF2-40B4-BE49-F238E27FC236}">
                <a16:creationId xmlns:a16="http://schemas.microsoft.com/office/drawing/2014/main" id="{D2650A1B-D15E-C891-3CB6-277598D11AD7}"/>
              </a:ext>
            </a:extLst>
          </p:cNvPr>
          <p:cNvPicPr>
            <a:picLocks noChangeAspect="1"/>
          </p:cNvPicPr>
          <p:nvPr/>
        </p:nvPicPr>
        <p:blipFill rotWithShape="1">
          <a:blip r:embed="rId3"/>
          <a:srcRect l="27852" r="16422"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62969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2437DFCE-6542-59C8-BFA7-9A45A3673B65}"/>
              </a:ext>
            </a:extLst>
          </p:cNvPr>
          <p:cNvPicPr>
            <a:picLocks noChangeAspect="1"/>
          </p:cNvPicPr>
          <p:nvPr/>
        </p:nvPicPr>
        <p:blipFill rotWithShape="1">
          <a:blip r:embed="rId3">
            <a:duotone>
              <a:prstClr val="black"/>
              <a:schemeClr val="accent5">
                <a:tint val="45000"/>
                <a:satMod val="400000"/>
              </a:schemeClr>
            </a:duotone>
            <a:alphaModFix amt="15000"/>
          </a:blip>
          <a:srcRect t="1220" b="14510"/>
          <a:stretch/>
        </p:blipFill>
        <p:spPr>
          <a:xfrm>
            <a:off x="20" y="10"/>
            <a:ext cx="12191980" cy="6857990"/>
          </a:xfrm>
          <a:prstGeom prst="rect">
            <a:avLst/>
          </a:prstGeom>
        </p:spPr>
      </p:pic>
      <p:sp>
        <p:nvSpPr>
          <p:cNvPr id="2" name="Title 1">
            <a:extLst>
              <a:ext uri="{FF2B5EF4-FFF2-40B4-BE49-F238E27FC236}">
                <a16:creationId xmlns:a16="http://schemas.microsoft.com/office/drawing/2014/main" id="{E83DCF0E-5693-31EB-EE7E-F1A442424134}"/>
              </a:ext>
            </a:extLst>
          </p:cNvPr>
          <p:cNvSpPr>
            <a:spLocks noGrp="1"/>
          </p:cNvSpPr>
          <p:nvPr>
            <p:ph type="title"/>
          </p:nvPr>
        </p:nvSpPr>
        <p:spPr>
          <a:xfrm>
            <a:off x="646111" y="452718"/>
            <a:ext cx="9404723" cy="1400530"/>
          </a:xfrm>
        </p:spPr>
        <p:txBody>
          <a:bodyPr>
            <a:normAutofit/>
          </a:bodyPr>
          <a:lstStyle/>
          <a:p>
            <a:r>
              <a:rPr lang="en-US" dirty="0"/>
              <a:t>Focus</a:t>
            </a: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578310F-0039-9B77-7AF3-991BFA9EB2E9}"/>
              </a:ext>
            </a:extLst>
          </p:cNvPr>
          <p:cNvSpPr>
            <a:spLocks noGrp="1"/>
          </p:cNvSpPr>
          <p:nvPr>
            <p:ph idx="1"/>
          </p:nvPr>
        </p:nvSpPr>
        <p:spPr>
          <a:xfrm>
            <a:off x="1103312" y="2052918"/>
            <a:ext cx="8946541" cy="4195481"/>
          </a:xfrm>
        </p:spPr>
        <p:txBody>
          <a:bodyPr anchor="ctr">
            <a:normAutofit/>
          </a:bodyPr>
          <a:lstStyle/>
          <a:p>
            <a:r>
              <a:rPr lang="en-US" dirty="0"/>
              <a:t>Both approaches try to increase the CPU performance </a:t>
            </a:r>
          </a:p>
          <a:p>
            <a:endParaRPr lang="en-US" dirty="0"/>
          </a:p>
          <a:p>
            <a:r>
              <a:rPr lang="en-US" dirty="0"/>
              <a:t>RISC: Reduce the cycles per instruction at the cost of the number of instructions per program. </a:t>
            </a:r>
          </a:p>
          <a:p>
            <a:r>
              <a:rPr lang="en-US" dirty="0"/>
              <a:t> </a:t>
            </a:r>
          </a:p>
          <a:p>
            <a:r>
              <a:rPr lang="en-US" dirty="0"/>
              <a:t>CISC: The CISC approach attempts to minimize the number of instructions per program but at the cost of an increase in the number of cycles per instruction. </a:t>
            </a:r>
          </a:p>
        </p:txBody>
      </p:sp>
    </p:spTree>
    <p:extLst>
      <p:ext uri="{BB962C8B-B14F-4D97-AF65-F5344CB8AC3E}">
        <p14:creationId xmlns:p14="http://schemas.microsoft.com/office/powerpoint/2010/main" val="364133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2D45-0894-5163-164A-E4C8E5066E32}"/>
              </a:ext>
            </a:extLst>
          </p:cNvPr>
          <p:cNvSpPr>
            <a:spLocks noGrp="1"/>
          </p:cNvSpPr>
          <p:nvPr>
            <p:ph type="title"/>
          </p:nvPr>
        </p:nvSpPr>
        <p:spPr/>
        <p:txBody>
          <a:bodyPr/>
          <a:lstStyle/>
          <a:p>
            <a:r>
              <a:rPr lang="en-US"/>
              <a:t>Characteristic of RISC</a:t>
            </a:r>
            <a:endParaRPr lang="en-US" dirty="0"/>
          </a:p>
        </p:txBody>
      </p:sp>
      <p:graphicFrame>
        <p:nvGraphicFramePr>
          <p:cNvPr id="28" name="Content Placeholder 2">
            <a:extLst>
              <a:ext uri="{FF2B5EF4-FFF2-40B4-BE49-F238E27FC236}">
                <a16:creationId xmlns:a16="http://schemas.microsoft.com/office/drawing/2014/main" id="{D93AA55E-744C-AC62-F3D2-7CC0CF2FB255}"/>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018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E98A-E1CC-D143-3C1A-8DD92BFF86A9}"/>
              </a:ext>
            </a:extLst>
          </p:cNvPr>
          <p:cNvSpPr>
            <a:spLocks noGrp="1"/>
          </p:cNvSpPr>
          <p:nvPr>
            <p:ph type="title"/>
          </p:nvPr>
        </p:nvSpPr>
        <p:spPr/>
        <p:txBody>
          <a:bodyPr/>
          <a:lstStyle/>
          <a:p>
            <a:r>
              <a:rPr lang="en-US"/>
              <a:t>Characteristic of CISC</a:t>
            </a:r>
            <a:endParaRPr lang="en-US" dirty="0"/>
          </a:p>
        </p:txBody>
      </p:sp>
      <p:graphicFrame>
        <p:nvGraphicFramePr>
          <p:cNvPr id="27" name="Content Placeholder 2">
            <a:extLst>
              <a:ext uri="{FF2B5EF4-FFF2-40B4-BE49-F238E27FC236}">
                <a16:creationId xmlns:a16="http://schemas.microsoft.com/office/drawing/2014/main" id="{10A76FD3-3635-7EF9-7ED1-181DF30B9E7E}"/>
              </a:ext>
            </a:extLst>
          </p:cNvPr>
          <p:cNvGraphicFramePr>
            <a:graphicFrameLocks noGrp="1"/>
          </p:cNvGraphicFramePr>
          <p:nvPr>
            <p:ph idx="1"/>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983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22735-170F-F02D-9068-8BE262FCC3F8}"/>
              </a:ext>
            </a:extLst>
          </p:cNvPr>
          <p:cNvSpPr>
            <a:spLocks noGrp="1"/>
          </p:cNvSpPr>
          <p:nvPr>
            <p:ph type="title"/>
          </p:nvPr>
        </p:nvSpPr>
        <p:spPr>
          <a:xfrm>
            <a:off x="5411931" y="452718"/>
            <a:ext cx="4638903" cy="1400530"/>
          </a:xfrm>
        </p:spPr>
        <p:txBody>
          <a:bodyPr>
            <a:normAutofit/>
          </a:bodyPr>
          <a:lstStyle/>
          <a:p>
            <a:r>
              <a:rPr lang="en-US" b="1" i="0">
                <a:effectLst/>
                <a:latin typeface="Nunito" pitchFamily="2" charset="0"/>
              </a:rPr>
              <a:t>Example </a:t>
            </a:r>
            <a:endParaRPr lang="en-US" dirty="0"/>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ntique cash register keys">
            <a:extLst>
              <a:ext uri="{FF2B5EF4-FFF2-40B4-BE49-F238E27FC236}">
                <a16:creationId xmlns:a16="http://schemas.microsoft.com/office/drawing/2014/main" id="{8DCDB363-CE51-D82A-827B-529BABD961CC}"/>
              </a:ext>
            </a:extLst>
          </p:cNvPr>
          <p:cNvPicPr>
            <a:picLocks noChangeAspect="1"/>
          </p:cNvPicPr>
          <p:nvPr/>
        </p:nvPicPr>
        <p:blipFill rotWithShape="1">
          <a:blip r:embed="rId3"/>
          <a:srcRect l="24208" r="27570"/>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8784736-A067-A8DB-624F-1197C94E946F}"/>
              </a:ext>
            </a:extLst>
          </p:cNvPr>
          <p:cNvSpPr>
            <a:spLocks noGrp="1"/>
          </p:cNvSpPr>
          <p:nvPr>
            <p:ph idx="1"/>
          </p:nvPr>
        </p:nvSpPr>
        <p:spPr>
          <a:xfrm>
            <a:off x="5410950" y="2052918"/>
            <a:ext cx="4638903" cy="4195481"/>
          </a:xfrm>
        </p:spPr>
        <p:txBody>
          <a:bodyPr>
            <a:normAutofit/>
          </a:bodyPr>
          <a:lstStyle/>
          <a:p>
            <a:pPr fontAlgn="base">
              <a:lnSpc>
                <a:spcPct val="90000"/>
              </a:lnSpc>
            </a:pPr>
            <a:r>
              <a:rPr lang="en-US" sz="1600" b="0" i="0">
                <a:effectLst/>
                <a:latin typeface="Nunito" pitchFamily="2" charset="0"/>
              </a:rPr>
              <a:t>Suppose we have to add two 8-bit numbers: </a:t>
            </a:r>
          </a:p>
          <a:p>
            <a:pPr fontAlgn="base">
              <a:lnSpc>
                <a:spcPct val="90000"/>
              </a:lnSpc>
              <a:buFont typeface="Arial" panose="020B0604020202020204" pitchFamily="34" charset="0"/>
              <a:buChar char="•"/>
            </a:pPr>
            <a:r>
              <a:rPr lang="en-US" sz="1600" b="1" i="0">
                <a:effectLst/>
                <a:latin typeface="Nunito" pitchFamily="2" charset="0"/>
              </a:rPr>
              <a:t>CISC approach:</a:t>
            </a:r>
            <a:r>
              <a:rPr lang="en-US" sz="1600" b="0" i="0">
                <a:effectLst/>
                <a:latin typeface="Nunito" pitchFamily="2" charset="0"/>
              </a:rPr>
              <a:t> There will be a single command or instruction for this like ADD which will perform the task.</a:t>
            </a:r>
          </a:p>
          <a:p>
            <a:pPr fontAlgn="base">
              <a:lnSpc>
                <a:spcPct val="90000"/>
              </a:lnSpc>
              <a:buFont typeface="Arial" panose="020B0604020202020204" pitchFamily="34" charset="0"/>
              <a:buChar char="•"/>
            </a:pPr>
            <a:r>
              <a:rPr lang="en-US" sz="1600" b="1" i="0">
                <a:effectLst/>
                <a:latin typeface="Nunito" pitchFamily="2" charset="0"/>
              </a:rPr>
              <a:t>RISC approach:</a:t>
            </a:r>
            <a:r>
              <a:rPr lang="en-US" sz="1600" b="0" i="0">
                <a:effectLst/>
                <a:latin typeface="Nunito" pitchFamily="2" charset="0"/>
              </a:rPr>
              <a:t> Here programmer will write the first load command to load data in registers then it will use a suitable operator and then it will store the result in the desired location.</a:t>
            </a:r>
          </a:p>
          <a:p>
            <a:pPr fontAlgn="base">
              <a:lnSpc>
                <a:spcPct val="90000"/>
              </a:lnSpc>
            </a:pPr>
            <a:r>
              <a:rPr lang="en-US" sz="1600" b="0" i="0">
                <a:effectLst/>
                <a:latin typeface="Nunito" pitchFamily="2" charset="0"/>
              </a:rPr>
              <a:t>So, add operation is divided into parts i.e. load, operate, store due to which RISC programs are longer and require more memory to get stored but require fewer transistors due to less complex command. </a:t>
            </a:r>
          </a:p>
          <a:p>
            <a:pPr>
              <a:lnSpc>
                <a:spcPct val="90000"/>
              </a:lnSpc>
            </a:pPr>
            <a:endParaRPr lang="en-US" sz="1600"/>
          </a:p>
        </p:txBody>
      </p:sp>
    </p:spTree>
    <p:extLst>
      <p:ext uri="{BB962C8B-B14F-4D97-AF65-F5344CB8AC3E}">
        <p14:creationId xmlns:p14="http://schemas.microsoft.com/office/powerpoint/2010/main" val="28421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A2D7E3D-FCF5-6146-5EF8-139A5E30274C}"/>
              </a:ext>
            </a:extLst>
          </p:cNvPr>
          <p:cNvSpPr>
            <a:spLocks noGrp="1"/>
          </p:cNvSpPr>
          <p:nvPr>
            <p:ph type="title"/>
          </p:nvPr>
        </p:nvSpPr>
        <p:spPr>
          <a:xfrm>
            <a:off x="648930" y="629267"/>
            <a:ext cx="9252154" cy="1016654"/>
          </a:xfrm>
        </p:spPr>
        <p:txBody>
          <a:bodyPr>
            <a:normAutofit/>
          </a:bodyPr>
          <a:lstStyle/>
          <a:p>
            <a:r>
              <a:rPr lang="en-US">
                <a:solidFill>
                  <a:srgbClr val="EBEBEB"/>
                </a:solidFill>
              </a:rPr>
              <a:t>Difference</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Table 5">
            <a:extLst>
              <a:ext uri="{FF2B5EF4-FFF2-40B4-BE49-F238E27FC236}">
                <a16:creationId xmlns:a16="http://schemas.microsoft.com/office/drawing/2014/main" id="{43AAA260-08A9-800B-C312-E16D9B240BFE}"/>
              </a:ext>
            </a:extLst>
          </p:cNvPr>
          <p:cNvGraphicFramePr>
            <a:graphicFrameLocks noGrp="1"/>
          </p:cNvGraphicFramePr>
          <p:nvPr>
            <p:ph idx="1"/>
            <p:extLst>
              <p:ext uri="{D42A27DB-BD31-4B8C-83A1-F6EECF244321}">
                <p14:modId xmlns:p14="http://schemas.microsoft.com/office/powerpoint/2010/main" val="398440440"/>
              </p:ext>
            </p:extLst>
          </p:nvPr>
        </p:nvGraphicFramePr>
        <p:xfrm>
          <a:off x="764042" y="2810256"/>
          <a:ext cx="10665146" cy="3404282"/>
        </p:xfrm>
        <a:graphic>
          <a:graphicData uri="http://schemas.openxmlformats.org/drawingml/2006/table">
            <a:tbl>
              <a:tblPr firstRow="1" bandRow="1">
                <a:tableStyleId>{5C22544A-7EE6-4342-B048-85BDC9FD1C3A}</a:tableStyleId>
              </a:tblPr>
              <a:tblGrid>
                <a:gridCol w="5332573">
                  <a:extLst>
                    <a:ext uri="{9D8B030D-6E8A-4147-A177-3AD203B41FA5}">
                      <a16:colId xmlns:a16="http://schemas.microsoft.com/office/drawing/2014/main" val="52418860"/>
                    </a:ext>
                  </a:extLst>
                </a:gridCol>
                <a:gridCol w="5332573">
                  <a:extLst>
                    <a:ext uri="{9D8B030D-6E8A-4147-A177-3AD203B41FA5}">
                      <a16:colId xmlns:a16="http://schemas.microsoft.com/office/drawing/2014/main" val="103056152"/>
                    </a:ext>
                  </a:extLst>
                </a:gridCol>
              </a:tblGrid>
              <a:tr h="417234">
                <a:tc>
                  <a:txBody>
                    <a:bodyPr/>
                    <a:lstStyle/>
                    <a:p>
                      <a:pPr algn="ctr" fontAlgn="base"/>
                      <a:r>
                        <a:rPr lang="en-US" sz="1300" b="1">
                          <a:effectLst/>
                        </a:rPr>
                        <a:t>RISC</a:t>
                      </a:r>
                    </a:p>
                  </a:txBody>
                  <a:tcPr marL="30709" marR="30709" marT="90232" marB="90232" anchor="ctr"/>
                </a:tc>
                <a:tc>
                  <a:txBody>
                    <a:bodyPr/>
                    <a:lstStyle/>
                    <a:p>
                      <a:pPr algn="ctr" fontAlgn="base"/>
                      <a:r>
                        <a:rPr lang="en-US" sz="1300" b="1">
                          <a:effectLst/>
                        </a:rPr>
                        <a:t>CISC</a:t>
                      </a:r>
                    </a:p>
                  </a:txBody>
                  <a:tcPr marL="76774" marR="76774" marT="90232" marB="90232" anchor="ctr"/>
                </a:tc>
                <a:extLst>
                  <a:ext uri="{0D108BD9-81ED-4DB2-BD59-A6C34878D82A}">
                    <a16:rowId xmlns:a16="http://schemas.microsoft.com/office/drawing/2014/main" val="138802476"/>
                  </a:ext>
                </a:extLst>
              </a:tr>
              <a:tr h="467764">
                <a:tc>
                  <a:txBody>
                    <a:bodyPr/>
                    <a:lstStyle/>
                    <a:p>
                      <a:pPr algn="l" fontAlgn="ctr"/>
                      <a:r>
                        <a:rPr lang="en-US" sz="1200" b="0">
                          <a:effectLst/>
                        </a:rPr>
                        <a:t>Focus on software</a:t>
                      </a:r>
                    </a:p>
                  </a:txBody>
                  <a:tcPr marL="76774" marR="76774" marT="126325" marB="126325" anchor="ctr"/>
                </a:tc>
                <a:tc>
                  <a:txBody>
                    <a:bodyPr/>
                    <a:lstStyle/>
                    <a:p>
                      <a:pPr algn="l" fontAlgn="ctr"/>
                      <a:r>
                        <a:rPr lang="en-US" sz="1200" b="0">
                          <a:effectLst/>
                        </a:rPr>
                        <a:t>Focus on hardware</a:t>
                      </a:r>
                    </a:p>
                  </a:txBody>
                  <a:tcPr marL="76774" marR="76774" marT="126325" marB="126325" anchor="ctr"/>
                </a:tc>
                <a:extLst>
                  <a:ext uri="{0D108BD9-81ED-4DB2-BD59-A6C34878D82A}">
                    <a16:rowId xmlns:a16="http://schemas.microsoft.com/office/drawing/2014/main" val="2360480717"/>
                  </a:ext>
                </a:extLst>
              </a:tr>
              <a:tr h="467764">
                <a:tc>
                  <a:txBody>
                    <a:bodyPr/>
                    <a:lstStyle/>
                    <a:p>
                      <a:pPr algn="l" fontAlgn="ctr"/>
                      <a:r>
                        <a:rPr lang="en-US" sz="1200" b="0">
                          <a:effectLst/>
                        </a:rPr>
                        <a:t>Uses only Hardwired control unit</a:t>
                      </a:r>
                    </a:p>
                  </a:txBody>
                  <a:tcPr marL="76774" marR="76774" marT="126325" marB="126325" anchor="ctr"/>
                </a:tc>
                <a:tc>
                  <a:txBody>
                    <a:bodyPr/>
                    <a:lstStyle/>
                    <a:p>
                      <a:pPr algn="l" fontAlgn="ctr"/>
                      <a:r>
                        <a:rPr lang="en-US" sz="1200" b="0">
                          <a:effectLst/>
                        </a:rPr>
                        <a:t>Uses both hardwired and microprogrammed control unit</a:t>
                      </a:r>
                    </a:p>
                  </a:txBody>
                  <a:tcPr marL="76774" marR="76774" marT="126325" marB="126325" anchor="ctr"/>
                </a:tc>
                <a:extLst>
                  <a:ext uri="{0D108BD9-81ED-4DB2-BD59-A6C34878D82A}">
                    <a16:rowId xmlns:a16="http://schemas.microsoft.com/office/drawing/2014/main" val="1892342136"/>
                  </a:ext>
                </a:extLst>
              </a:tr>
              <a:tr h="648228">
                <a:tc>
                  <a:txBody>
                    <a:bodyPr/>
                    <a:lstStyle/>
                    <a:p>
                      <a:pPr algn="l" fontAlgn="ctr"/>
                      <a:r>
                        <a:rPr lang="en-US" sz="1200" b="0">
                          <a:effectLst/>
                        </a:rPr>
                        <a:t>Transistors are used for more registers</a:t>
                      </a:r>
                    </a:p>
                  </a:txBody>
                  <a:tcPr marL="76774" marR="76774" marT="126325" marB="126325" anchor="ctr"/>
                </a:tc>
                <a:tc>
                  <a:txBody>
                    <a:bodyPr/>
                    <a:lstStyle/>
                    <a:p>
                      <a:pPr algn="l" fontAlgn="ctr"/>
                      <a:r>
                        <a:rPr lang="en-US" sz="1200" b="0">
                          <a:effectLst/>
                        </a:rPr>
                        <a:t>Transistors are used for storing complex </a:t>
                      </a:r>
                      <a:br>
                        <a:rPr lang="en-US" sz="1200" b="0">
                          <a:effectLst/>
                        </a:rPr>
                      </a:br>
                      <a:r>
                        <a:rPr lang="en-US" sz="1200" b="0">
                          <a:effectLst/>
                        </a:rPr>
                        <a:t>Instructions</a:t>
                      </a:r>
                    </a:p>
                  </a:txBody>
                  <a:tcPr marL="76774" marR="76774" marT="126325" marB="126325" anchor="ctr"/>
                </a:tc>
                <a:extLst>
                  <a:ext uri="{0D108BD9-81ED-4DB2-BD59-A6C34878D82A}">
                    <a16:rowId xmlns:a16="http://schemas.microsoft.com/office/drawing/2014/main" val="3745289030"/>
                  </a:ext>
                </a:extLst>
              </a:tr>
              <a:tr h="467764">
                <a:tc>
                  <a:txBody>
                    <a:bodyPr/>
                    <a:lstStyle/>
                    <a:p>
                      <a:pPr algn="l" fontAlgn="ctr"/>
                      <a:r>
                        <a:rPr lang="en-US" sz="1200" b="0">
                          <a:effectLst/>
                        </a:rPr>
                        <a:t>Fixed sized instructions</a:t>
                      </a:r>
                    </a:p>
                  </a:txBody>
                  <a:tcPr marL="76774" marR="76774" marT="126325" marB="126325" anchor="ctr"/>
                </a:tc>
                <a:tc>
                  <a:txBody>
                    <a:bodyPr/>
                    <a:lstStyle/>
                    <a:p>
                      <a:pPr algn="l" fontAlgn="ctr"/>
                      <a:r>
                        <a:rPr lang="en-US" sz="1200" b="0">
                          <a:effectLst/>
                        </a:rPr>
                        <a:t>Variable sized instructions</a:t>
                      </a:r>
                    </a:p>
                  </a:txBody>
                  <a:tcPr marL="76774" marR="76774" marT="126325" marB="126325" anchor="ctr"/>
                </a:tc>
                <a:extLst>
                  <a:ext uri="{0D108BD9-81ED-4DB2-BD59-A6C34878D82A}">
                    <a16:rowId xmlns:a16="http://schemas.microsoft.com/office/drawing/2014/main" val="4123558564"/>
                  </a:ext>
                </a:extLst>
              </a:tr>
              <a:tr h="467764">
                <a:tc>
                  <a:txBody>
                    <a:bodyPr/>
                    <a:lstStyle/>
                    <a:p>
                      <a:pPr algn="l" fontAlgn="ctr"/>
                      <a:r>
                        <a:rPr lang="en-US" sz="1200" b="0">
                          <a:effectLst/>
                        </a:rPr>
                        <a:t>Can perform only Register to Register Arithmetic operations</a:t>
                      </a:r>
                    </a:p>
                  </a:txBody>
                  <a:tcPr marL="76774" marR="76774" marT="126325" marB="126325" anchor="ctr"/>
                </a:tc>
                <a:tc>
                  <a:txBody>
                    <a:bodyPr/>
                    <a:lstStyle/>
                    <a:p>
                      <a:pPr algn="l" fontAlgn="ctr"/>
                      <a:r>
                        <a:rPr lang="en-US" sz="1200" b="0">
                          <a:effectLst/>
                        </a:rPr>
                        <a:t>Can perform REG to REG or REG to MEM or MEM to MEM</a:t>
                      </a:r>
                    </a:p>
                  </a:txBody>
                  <a:tcPr marL="76774" marR="76774" marT="126325" marB="126325" anchor="ctr"/>
                </a:tc>
                <a:extLst>
                  <a:ext uri="{0D108BD9-81ED-4DB2-BD59-A6C34878D82A}">
                    <a16:rowId xmlns:a16="http://schemas.microsoft.com/office/drawing/2014/main" val="1121116130"/>
                  </a:ext>
                </a:extLst>
              </a:tr>
              <a:tr h="467764">
                <a:tc>
                  <a:txBody>
                    <a:bodyPr/>
                    <a:lstStyle/>
                    <a:p>
                      <a:pPr algn="l" fontAlgn="ctr"/>
                      <a:r>
                        <a:rPr lang="en-US" sz="1200" b="0">
                          <a:effectLst/>
                        </a:rPr>
                        <a:t>Requires more number of registers</a:t>
                      </a:r>
                    </a:p>
                  </a:txBody>
                  <a:tcPr marL="76774" marR="76774" marT="126325" marB="126325" anchor="ctr"/>
                </a:tc>
                <a:tc>
                  <a:txBody>
                    <a:bodyPr/>
                    <a:lstStyle/>
                    <a:p>
                      <a:pPr algn="l" fontAlgn="ctr"/>
                      <a:r>
                        <a:rPr lang="en-US" sz="1200" b="0">
                          <a:effectLst/>
                        </a:rPr>
                        <a:t>Requires less number of registers</a:t>
                      </a:r>
                    </a:p>
                  </a:txBody>
                  <a:tcPr marL="76774" marR="76774" marT="126325" marB="126325" anchor="ctr"/>
                </a:tc>
                <a:extLst>
                  <a:ext uri="{0D108BD9-81ED-4DB2-BD59-A6C34878D82A}">
                    <a16:rowId xmlns:a16="http://schemas.microsoft.com/office/drawing/2014/main" val="1835357462"/>
                  </a:ext>
                </a:extLst>
              </a:tr>
            </a:tbl>
          </a:graphicData>
        </a:graphic>
      </p:graphicFrame>
    </p:spTree>
    <p:extLst>
      <p:ext uri="{BB962C8B-B14F-4D97-AF65-F5344CB8AC3E}">
        <p14:creationId xmlns:p14="http://schemas.microsoft.com/office/powerpoint/2010/main" val="28012435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TotalTime>
  <Words>438</Words>
  <Application>Microsoft Office PowerPoint</Application>
  <PresentationFormat>Widescreen</PresentationFormat>
  <Paragraphs>47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Nunito</vt:lpstr>
      <vt:lpstr>Wingdings 3</vt:lpstr>
      <vt:lpstr>Ion</vt:lpstr>
      <vt:lpstr>RISC and CISC</vt:lpstr>
      <vt:lpstr>Reduced Instruction Set Architecture (RISC)   </vt:lpstr>
      <vt:lpstr>Complex Instruction Set Architecture (CISC)</vt:lpstr>
      <vt:lpstr>Focus</vt:lpstr>
      <vt:lpstr>Characteristic of RISC</vt:lpstr>
      <vt:lpstr>Characteristic of CISC</vt:lpstr>
      <vt:lpstr>Example </vt:lpstr>
      <vt:lpstr>Difference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RISC and CISC</dc:title>
  <dc:creator>Arun Singh Bhadwal</dc:creator>
  <cp:lastModifiedBy>Arun Singh Bhadwal</cp:lastModifiedBy>
  <cp:revision>1</cp:revision>
  <dcterms:created xsi:type="dcterms:W3CDTF">2023-08-28T09:01:25Z</dcterms:created>
  <dcterms:modified xsi:type="dcterms:W3CDTF">2023-08-28T09:10:28Z</dcterms:modified>
</cp:coreProperties>
</file>