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08654-9872-4E10-83D5-155A409019AD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12CCCA-3985-40EB-8256-63FFEFC6D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21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2CCCA-3985-40EB-8256-63FFEFC6D1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8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18EE-94AA-4EF4-9356-8E5A4CBC6B4F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2994-F0C4-4441-A687-FBD054075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18EE-94AA-4EF4-9356-8E5A4CBC6B4F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2994-F0C4-4441-A687-FBD054075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25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18EE-94AA-4EF4-9356-8E5A4CBC6B4F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2994-F0C4-4441-A687-FBD054075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8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18EE-94AA-4EF4-9356-8E5A4CBC6B4F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2994-F0C4-4441-A687-FBD054075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0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18EE-94AA-4EF4-9356-8E5A4CBC6B4F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2994-F0C4-4441-A687-FBD054075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14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18EE-94AA-4EF4-9356-8E5A4CBC6B4F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2994-F0C4-4441-A687-FBD054075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71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18EE-94AA-4EF4-9356-8E5A4CBC6B4F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2994-F0C4-4441-A687-FBD054075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3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18EE-94AA-4EF4-9356-8E5A4CBC6B4F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2994-F0C4-4441-A687-FBD054075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62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18EE-94AA-4EF4-9356-8E5A4CBC6B4F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2994-F0C4-4441-A687-FBD054075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67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18EE-94AA-4EF4-9356-8E5A4CBC6B4F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2994-F0C4-4441-A687-FBD054075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8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18EE-94AA-4EF4-9356-8E5A4CBC6B4F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2994-F0C4-4441-A687-FBD054075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8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518EE-94AA-4EF4-9356-8E5A4CBC6B4F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32994-F0C4-4441-A687-FBD054075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7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09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Parallel Input Parallel Output (PIPO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 this mode, the 4 bit binary input B</a:t>
            </a:r>
            <a:r>
              <a:rPr lang="en-US" sz="2000" baseline="-25000" dirty="0"/>
              <a:t>0</a:t>
            </a:r>
            <a:r>
              <a:rPr lang="en-US" sz="2000" dirty="0"/>
              <a:t>, B</a:t>
            </a:r>
            <a:r>
              <a:rPr lang="en-US" sz="2000" baseline="-25000" dirty="0"/>
              <a:t>1</a:t>
            </a:r>
            <a:r>
              <a:rPr lang="en-US" sz="2000" dirty="0"/>
              <a:t>, B</a:t>
            </a:r>
            <a:r>
              <a:rPr lang="en-US" sz="2000" baseline="-25000" dirty="0"/>
              <a:t>2</a:t>
            </a:r>
            <a:r>
              <a:rPr lang="en-US" sz="2000" dirty="0"/>
              <a:t>, B</a:t>
            </a:r>
            <a:r>
              <a:rPr lang="en-US" sz="2000" baseline="-25000" dirty="0"/>
              <a:t>3</a:t>
            </a:r>
            <a:r>
              <a:rPr lang="en-US" sz="2000" dirty="0"/>
              <a:t> is applied to the data inputs D</a:t>
            </a:r>
            <a:r>
              <a:rPr lang="en-US" sz="2000" baseline="-25000" dirty="0"/>
              <a:t>0</a:t>
            </a:r>
            <a:r>
              <a:rPr lang="en-US" sz="2000" dirty="0"/>
              <a:t>, D</a:t>
            </a:r>
            <a:r>
              <a:rPr lang="en-US" sz="2000" baseline="-25000" dirty="0"/>
              <a:t>1</a:t>
            </a:r>
            <a:r>
              <a:rPr lang="en-US" sz="2000" dirty="0"/>
              <a:t>, D</a:t>
            </a:r>
            <a:r>
              <a:rPr lang="en-US" sz="2000" baseline="-25000" dirty="0"/>
              <a:t>2</a:t>
            </a:r>
            <a:r>
              <a:rPr lang="en-US" sz="2000" dirty="0"/>
              <a:t>, D</a:t>
            </a:r>
            <a:r>
              <a:rPr lang="en-US" sz="2000" baseline="-25000" dirty="0"/>
              <a:t>3</a:t>
            </a:r>
            <a:r>
              <a:rPr lang="en-US" sz="2000" dirty="0"/>
              <a:t> respectively of the four flip-flops. As soon as a negative clock edge is applied, the input binary bits will be loaded into the flip-flops simultaneously. The loaded bits will appear simultaneously to the output side. Only clock pulse is essential to load all the bits.</a:t>
            </a:r>
          </a:p>
        </p:txBody>
      </p:sp>
      <p:sp>
        <p:nvSpPr>
          <p:cNvPr id="4" name="AutoShape 2" descr="Block Diagram of PIPO Regis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Block Diagram of PIPO Regist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Block Diagram of PIPO Registe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Block Diagram of PIPO Register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0" descr="Block Diagram of PIPO Register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2" descr="Block Diagram of PIPO Register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Block Diagram of PIPO Register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83" name="Picture 15" descr="C:\Users\aradhana.singh\Desktop\pipo_blockdia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3262745"/>
            <a:ext cx="7485207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34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Flip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Flip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Flip-flop is a 1 bit memory cell which can be used for storing the digital data. To increase the storage capacity in terms of number of bits, we have to use a group of flip-flop. Such a group of flip-flop is known as a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n-bit register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will consist of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number of flip-flop and it is capable of storing an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en-US" sz="1100" dirty="0" smtClean="0"/>
              <a:t>.</a:t>
            </a:r>
          </a:p>
          <a:p>
            <a:pPr algn="just"/>
            <a:endParaRPr lang="en-US" sz="1100" dirty="0"/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binary data in a register can be moved within the register from one flip-flop to another. The registers that allow such data transfers are called as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 registers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There are four mode of operations of a shift register.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 Input Serial Output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 Input Parallel Output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Input Serial Output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Input Parallel Output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7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 Input Serial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all the flip-flop be initially in the reset condition i.e. Q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 Q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 Q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 Q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 0. If an entry of a four bit binary number 1 1 1 1 is made into the register, this number should be applied to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bit with the LSB bit applied first. The D input of FF-3 i.e. D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connected to serial data input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Output of FF-3 i.e. Q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connected to the input of the next flip-flop i.e. D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so on.</a:t>
            </a:r>
          </a:p>
        </p:txBody>
      </p:sp>
      <p:pic>
        <p:nvPicPr>
          <p:cNvPr id="1026" name="Picture 2" descr="Block Diagram of SISO Regis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581400"/>
            <a:ext cx="82296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32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sz="2000" dirty="0"/>
              <a:t>Before application of clock signal, let Q</a:t>
            </a:r>
            <a:r>
              <a:rPr lang="en-US" sz="2000" baseline="-25000" dirty="0"/>
              <a:t>3</a:t>
            </a:r>
            <a:r>
              <a:rPr lang="en-US" sz="2000" dirty="0"/>
              <a:t> Q</a:t>
            </a:r>
            <a:r>
              <a:rPr lang="en-US" sz="2000" baseline="-25000" dirty="0"/>
              <a:t>2</a:t>
            </a:r>
            <a:r>
              <a:rPr lang="en-US" sz="2000" dirty="0"/>
              <a:t> Q</a:t>
            </a:r>
            <a:r>
              <a:rPr lang="en-US" sz="2000" baseline="-25000" dirty="0"/>
              <a:t>1</a:t>
            </a:r>
            <a:r>
              <a:rPr lang="en-US" sz="2000" dirty="0"/>
              <a:t> Q</a:t>
            </a:r>
            <a:r>
              <a:rPr lang="en-US" sz="2000" baseline="-25000" dirty="0"/>
              <a:t>0</a:t>
            </a:r>
            <a:r>
              <a:rPr lang="en-US" sz="2000" dirty="0"/>
              <a:t> = 0000 and apply LSB bit of the number to be entered to D</a:t>
            </a:r>
            <a:r>
              <a:rPr lang="en-US" sz="2000" baseline="-25000" dirty="0"/>
              <a:t>in</a:t>
            </a:r>
            <a:r>
              <a:rPr lang="en-US" sz="2000" dirty="0"/>
              <a:t>. So D</a:t>
            </a:r>
            <a:r>
              <a:rPr lang="en-US" sz="2000" baseline="-25000" dirty="0"/>
              <a:t>in</a:t>
            </a:r>
            <a:r>
              <a:rPr lang="en-US" sz="2000" dirty="0"/>
              <a:t> = D</a:t>
            </a:r>
            <a:r>
              <a:rPr lang="en-US" sz="2000" baseline="-25000" dirty="0"/>
              <a:t>3</a:t>
            </a:r>
            <a:r>
              <a:rPr lang="en-US" sz="2000" dirty="0"/>
              <a:t> = 1. Apply the clock. On the first falling edge of clock, the FF-3 is set, and stored word in the register is Q</a:t>
            </a:r>
            <a:r>
              <a:rPr lang="en-US" sz="2000" baseline="-25000" dirty="0"/>
              <a:t>3</a:t>
            </a:r>
            <a:r>
              <a:rPr lang="en-US" sz="2000" dirty="0"/>
              <a:t> Q</a:t>
            </a:r>
            <a:r>
              <a:rPr lang="en-US" sz="2000" baseline="-25000" dirty="0"/>
              <a:t>2</a:t>
            </a:r>
            <a:r>
              <a:rPr lang="en-US" sz="2000" dirty="0"/>
              <a:t> Q</a:t>
            </a:r>
            <a:r>
              <a:rPr lang="en-US" sz="2000" baseline="-25000" dirty="0"/>
              <a:t>1</a:t>
            </a:r>
            <a:r>
              <a:rPr lang="en-US" sz="2000" dirty="0"/>
              <a:t>Q</a:t>
            </a:r>
            <a:r>
              <a:rPr lang="en-US" sz="2000" baseline="-25000" dirty="0"/>
              <a:t>0</a:t>
            </a:r>
            <a:r>
              <a:rPr lang="en-US" sz="2000" dirty="0"/>
              <a:t> = 1000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/>
              <a:t>Apply the next bit to D</a:t>
            </a:r>
            <a:r>
              <a:rPr lang="en-US" sz="2000" baseline="-25000" dirty="0"/>
              <a:t>in</a:t>
            </a:r>
            <a:r>
              <a:rPr lang="en-US" sz="2000" dirty="0"/>
              <a:t>. So D</a:t>
            </a:r>
            <a:r>
              <a:rPr lang="en-US" sz="2000" baseline="-25000" dirty="0"/>
              <a:t>in</a:t>
            </a:r>
            <a:r>
              <a:rPr lang="en-US" sz="2000" dirty="0"/>
              <a:t> = 1. As soon as the next negative edge of the clock hits, FF-2 will set and the stored word change to Q</a:t>
            </a:r>
            <a:r>
              <a:rPr lang="en-US" sz="2000" baseline="-25000" dirty="0"/>
              <a:t>3</a:t>
            </a:r>
            <a:r>
              <a:rPr lang="en-US" sz="2000" dirty="0"/>
              <a:t> Q</a:t>
            </a:r>
            <a:r>
              <a:rPr lang="en-US" sz="2000" baseline="-25000" dirty="0"/>
              <a:t>2</a:t>
            </a:r>
            <a:r>
              <a:rPr lang="en-US" sz="2000" dirty="0"/>
              <a:t> Q</a:t>
            </a:r>
            <a:r>
              <a:rPr lang="en-US" sz="2000" baseline="-25000" dirty="0"/>
              <a:t>1</a:t>
            </a:r>
            <a:r>
              <a:rPr lang="en-US" sz="2000" dirty="0"/>
              <a:t> Q</a:t>
            </a:r>
            <a:r>
              <a:rPr lang="en-US" sz="2000" baseline="-25000" dirty="0"/>
              <a:t>0</a:t>
            </a:r>
            <a:r>
              <a:rPr lang="en-US" sz="2000" dirty="0"/>
              <a:t> = 1100.</a:t>
            </a:r>
          </a:p>
        </p:txBody>
      </p:sp>
      <p:pic>
        <p:nvPicPr>
          <p:cNvPr id="2050" name="Picture 2" descr="SISO Operation step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564" y="2590800"/>
            <a:ext cx="5334000" cy="149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ISO Operation step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064702"/>
            <a:ext cx="5334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6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248400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Apply the next bit to be stored i.e. 1 to D</a:t>
            </a:r>
            <a:r>
              <a:rPr lang="en-US" sz="2000" baseline="-25000" dirty="0"/>
              <a:t>in</a:t>
            </a:r>
            <a:r>
              <a:rPr lang="en-US" sz="2000" dirty="0"/>
              <a:t>. Apply the clock pulse. As soon as the third negative clock edge hits, FF-1 will be set and output will be modified to Q</a:t>
            </a:r>
            <a:r>
              <a:rPr lang="en-US" sz="2000" baseline="-25000" dirty="0"/>
              <a:t>3</a:t>
            </a:r>
            <a:r>
              <a:rPr lang="en-US" sz="2000" dirty="0"/>
              <a:t> Q</a:t>
            </a:r>
            <a:r>
              <a:rPr lang="en-US" sz="2000" baseline="-25000" dirty="0"/>
              <a:t>2</a:t>
            </a:r>
            <a:r>
              <a:rPr lang="en-US" sz="2000" dirty="0"/>
              <a:t> Q</a:t>
            </a:r>
            <a:r>
              <a:rPr lang="en-US" sz="2000" baseline="-25000" dirty="0"/>
              <a:t>1</a:t>
            </a:r>
            <a:r>
              <a:rPr lang="en-US" sz="2000" dirty="0"/>
              <a:t> Q</a:t>
            </a:r>
            <a:r>
              <a:rPr lang="en-US" sz="2000" baseline="-25000" dirty="0"/>
              <a:t>0</a:t>
            </a:r>
            <a:r>
              <a:rPr lang="en-US" sz="2000" dirty="0"/>
              <a:t> = 1110</a:t>
            </a:r>
            <a:r>
              <a:rPr lang="en-US" sz="2000" dirty="0" smtClean="0"/>
              <a:t>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/>
              <a:t>Similarly with D</a:t>
            </a:r>
            <a:r>
              <a:rPr lang="en-US" sz="2000" baseline="-25000" dirty="0"/>
              <a:t>in</a:t>
            </a:r>
            <a:r>
              <a:rPr lang="en-US" sz="2000" dirty="0"/>
              <a:t> = 1 and with the fourth negative clock edge arriving, the stored word in the register is Q</a:t>
            </a:r>
            <a:r>
              <a:rPr lang="en-US" sz="2000" baseline="-25000" dirty="0"/>
              <a:t>3</a:t>
            </a:r>
            <a:r>
              <a:rPr lang="en-US" sz="2000" dirty="0"/>
              <a:t> Q</a:t>
            </a:r>
            <a:r>
              <a:rPr lang="en-US" sz="2000" baseline="-25000" dirty="0"/>
              <a:t>2</a:t>
            </a:r>
            <a:r>
              <a:rPr lang="en-US" sz="2000" dirty="0"/>
              <a:t> Q</a:t>
            </a:r>
            <a:r>
              <a:rPr lang="en-US" sz="2000" baseline="-25000" dirty="0"/>
              <a:t>1</a:t>
            </a:r>
            <a:r>
              <a:rPr lang="en-US" sz="2000" dirty="0"/>
              <a:t> Q</a:t>
            </a:r>
            <a:r>
              <a:rPr lang="en-US" sz="2000" baseline="-25000" dirty="0"/>
              <a:t>0</a:t>
            </a:r>
            <a:r>
              <a:rPr lang="en-US" sz="2000" dirty="0"/>
              <a:t> = 1111.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SISO Operation step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71600"/>
            <a:ext cx="5334000" cy="146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ISO Operation step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114800"/>
            <a:ext cx="5334000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33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96000"/>
          </a:xfrm>
        </p:spPr>
        <p:txBody>
          <a:bodyPr>
            <a:noAutofit/>
          </a:bodyPr>
          <a:lstStyle/>
          <a:p>
            <a:r>
              <a:rPr lang="en-US" sz="2000" b="1" dirty="0"/>
              <a:t>Truth </a:t>
            </a:r>
            <a:r>
              <a:rPr lang="en-US" sz="2000" b="1" dirty="0" smtClean="0"/>
              <a:t>Table</a:t>
            </a:r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r>
              <a:rPr lang="en-US" sz="2000" dirty="0"/>
              <a:t>Waveforms</a:t>
            </a:r>
          </a:p>
          <a:p>
            <a:endParaRPr lang="en-US" sz="2000" b="1" dirty="0"/>
          </a:p>
          <a:p>
            <a:endParaRPr lang="en-US" sz="2000" dirty="0"/>
          </a:p>
        </p:txBody>
      </p:sp>
      <p:pic>
        <p:nvPicPr>
          <p:cNvPr id="4098" name="Picture 2" descr="Truth Table of SISO Regis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255" y="762000"/>
            <a:ext cx="6664036" cy="201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Waveform of SISO Regis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99" y="3345873"/>
            <a:ext cx="6553199" cy="3253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5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 Input Parallel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such types of operations, the data is entered serially and taken out in parallel fashion.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loaded bit by bit. The outputs are disabled as long as the data is loading.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soon as the data loading gets completed, all the flip-flops contain their required data, the outputs are enabled so that all the loaded data is made available over all the output lines at the same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time.</a:t>
            </a:r>
          </a:p>
        </p:txBody>
      </p:sp>
      <p:pic>
        <p:nvPicPr>
          <p:cNvPr id="5122" name="Picture 2" descr="Block Diagram of SIPO Regis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962400"/>
            <a:ext cx="7620000" cy="230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22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Parallel Input Serial Output (PISO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bits are entered in parallel fashion.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circuit shown below is a four bit parallel input serial output register.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previous Flip Flop is connected to the input of the next one via a combinational circuit.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binary input word B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applied though the same combinational circuit.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modes in which this circuit can work namely - shift mode or load mode.</a:t>
            </a:r>
          </a:p>
          <a:p>
            <a:r>
              <a:rPr lang="en-US" sz="2000" b="1" dirty="0"/>
              <a:t>Load mode</a:t>
            </a:r>
          </a:p>
          <a:p>
            <a:r>
              <a:rPr lang="en-US" sz="2000" dirty="0"/>
              <a:t>When the shift/load bar line is low (0), the AND gate 2, 4 and 6 become active they will pass B</a:t>
            </a:r>
            <a:r>
              <a:rPr lang="en-US" sz="2000" baseline="-25000" dirty="0"/>
              <a:t>1</a:t>
            </a:r>
            <a:r>
              <a:rPr lang="en-US" sz="2000" dirty="0"/>
              <a:t>, B</a:t>
            </a:r>
            <a:r>
              <a:rPr lang="en-US" sz="2000" baseline="-25000" dirty="0"/>
              <a:t>2</a:t>
            </a:r>
            <a:r>
              <a:rPr lang="en-US" sz="2000" dirty="0"/>
              <a:t>, B</a:t>
            </a:r>
            <a:r>
              <a:rPr lang="en-US" sz="2000" baseline="-25000" dirty="0"/>
              <a:t>3</a:t>
            </a:r>
            <a:r>
              <a:rPr lang="en-US" sz="2000" dirty="0"/>
              <a:t> bits to the corresponding flip-flops. On the low going edge of clock, the binary input B</a:t>
            </a:r>
            <a:r>
              <a:rPr lang="en-US" sz="2000" baseline="-25000" dirty="0"/>
              <a:t>0</a:t>
            </a:r>
            <a:r>
              <a:rPr lang="en-US" sz="2000" dirty="0"/>
              <a:t>, B</a:t>
            </a:r>
            <a:r>
              <a:rPr lang="en-US" sz="2000" baseline="-25000" dirty="0"/>
              <a:t>1</a:t>
            </a:r>
            <a:r>
              <a:rPr lang="en-US" sz="2000" dirty="0"/>
              <a:t>, B</a:t>
            </a:r>
            <a:r>
              <a:rPr lang="en-US" sz="2000" baseline="-25000" dirty="0"/>
              <a:t>2</a:t>
            </a:r>
            <a:r>
              <a:rPr lang="en-US" sz="2000" dirty="0"/>
              <a:t>, B</a:t>
            </a:r>
            <a:r>
              <a:rPr lang="en-US" sz="2000" baseline="-25000" dirty="0"/>
              <a:t>3</a:t>
            </a:r>
            <a:r>
              <a:rPr lang="en-US" sz="2000" dirty="0"/>
              <a:t> will get loaded into the corresponding flip-flops. Thus parallel loading takes place.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26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r>
              <a:rPr lang="en-US" sz="2000" b="1" dirty="0"/>
              <a:t>Shift mode</a:t>
            </a:r>
          </a:p>
          <a:p>
            <a:r>
              <a:rPr lang="en-US" sz="2000" dirty="0"/>
              <a:t>When the shift/load bar line is low (1), the AND gate 2, 4 and 6 become inactive. Hence the parallel loading of the data becomes impossible. But the AND gate 1,3 and 5 become active. Therefore the shifting of data from left to right bit by bit on application of clock pulses. Thus the parallel in serial out operation takes place.</a:t>
            </a:r>
          </a:p>
        </p:txBody>
      </p:sp>
      <p:pic>
        <p:nvPicPr>
          <p:cNvPr id="6146" name="Picture 2" descr="Block Diagram of PISO Regis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38400"/>
            <a:ext cx="75438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44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353</Words>
  <Application>Microsoft Office PowerPoint</Application>
  <PresentationFormat>On-screen Show (4:3)</PresentationFormat>
  <Paragraphs>49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Register</vt:lpstr>
      <vt:lpstr>Flip Flip</vt:lpstr>
      <vt:lpstr>Serial Input Serial Output</vt:lpstr>
      <vt:lpstr>Operation</vt:lpstr>
      <vt:lpstr>PowerPoint Presentation</vt:lpstr>
      <vt:lpstr>PowerPoint Presentation</vt:lpstr>
      <vt:lpstr>Serial Input Parallel Output</vt:lpstr>
      <vt:lpstr>Parallel Input Serial Output (PISO)</vt:lpstr>
      <vt:lpstr>PowerPoint Presentation</vt:lpstr>
      <vt:lpstr>Parallel Input Parallel Output (PIPO)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Register andCounters</dc:title>
  <dc:creator>Aradhana Kumari Singh</dc:creator>
  <cp:lastModifiedBy>Aradhana Kumari Singh</cp:lastModifiedBy>
  <cp:revision>19</cp:revision>
  <dcterms:created xsi:type="dcterms:W3CDTF">2016-09-12T09:38:02Z</dcterms:created>
  <dcterms:modified xsi:type="dcterms:W3CDTF">2016-09-18T08:51:59Z</dcterms:modified>
</cp:coreProperties>
</file>