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68" r:id="rId15"/>
    <p:sldId id="269" r:id="rId16"/>
    <p:sldId id="270" r:id="rId17"/>
    <p:sldId id="271" r:id="rId18"/>
    <p:sldId id="275" r:id="rId19"/>
    <p:sldId id="276" r:id="rId20"/>
    <p:sldId id="273" r:id="rId21"/>
    <p:sldId id="274" r:id="rId22"/>
    <p:sldId id="278" r:id="rId23"/>
    <p:sldId id="283" r:id="rId24"/>
    <p:sldId id="284" r:id="rId25"/>
    <p:sldId id="285" r:id="rId26"/>
    <p:sldId id="286" r:id="rId27"/>
    <p:sldId id="279" r:id="rId28"/>
    <p:sldId id="280" r:id="rId29"/>
    <p:sldId id="281" r:id="rId30"/>
    <p:sldId id="282" r:id="rId31"/>
    <p:sldId id="287" r:id="rId32"/>
    <p:sldId id="288" r:id="rId33"/>
    <p:sldId id="289" r:id="rId34"/>
    <p:sldId id="290" r:id="rId35"/>
    <p:sldId id="293" r:id="rId36"/>
    <p:sldId id="291" r:id="rId37"/>
    <p:sldId id="292" r:id="rId38"/>
    <p:sldId id="294" r:id="rId39"/>
    <p:sldId id="295" r:id="rId40"/>
    <p:sldId id="296" r:id="rId41"/>
    <p:sldId id="297" r:id="rId42"/>
    <p:sldId id="302" r:id="rId43"/>
    <p:sldId id="303" r:id="rId44"/>
    <p:sldId id="304" r:id="rId45"/>
    <p:sldId id="298" r:id="rId46"/>
    <p:sldId id="300" r:id="rId47"/>
    <p:sldId id="301" r:id="rId48"/>
    <p:sldId id="299"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weta Mayor" userId="86eda4f52a034106" providerId="LiveId" clId="{D88E12A5-A0B4-4E95-A533-3403D616490C}"/>
    <pc:docChg chg="undo custSel addSld delSld modSld sldOrd">
      <pc:chgData name="Shweta Mayor" userId="86eda4f52a034106" providerId="LiveId" clId="{D88E12A5-A0B4-4E95-A533-3403D616490C}" dt="2021-11-17T14:15:13.989" v="1752" actId="20577"/>
      <pc:docMkLst>
        <pc:docMk/>
      </pc:docMkLst>
      <pc:sldChg chg="modSp mod">
        <pc:chgData name="Shweta Mayor" userId="86eda4f52a034106" providerId="LiveId" clId="{D88E12A5-A0B4-4E95-A533-3403D616490C}" dt="2021-11-01T06:32:23.492" v="15" actId="20577"/>
        <pc:sldMkLst>
          <pc:docMk/>
          <pc:sldMk cId="4138074216" sldId="257"/>
        </pc:sldMkLst>
        <pc:spChg chg="mod">
          <ac:chgData name="Shweta Mayor" userId="86eda4f52a034106" providerId="LiveId" clId="{D88E12A5-A0B4-4E95-A533-3403D616490C}" dt="2021-11-01T06:32:23.492" v="15" actId="20577"/>
          <ac:spMkLst>
            <pc:docMk/>
            <pc:sldMk cId="4138074216" sldId="257"/>
            <ac:spMk id="2" creationId="{41054C5B-6B52-49E2-A756-DBF8082951DC}"/>
          </ac:spMkLst>
        </pc:spChg>
      </pc:sldChg>
      <pc:sldChg chg="modSp mod">
        <pc:chgData name="Shweta Mayor" userId="86eda4f52a034106" providerId="LiveId" clId="{D88E12A5-A0B4-4E95-A533-3403D616490C}" dt="2021-11-09T05:20:51.276" v="704" actId="2711"/>
        <pc:sldMkLst>
          <pc:docMk/>
          <pc:sldMk cId="2877132481" sldId="258"/>
        </pc:sldMkLst>
        <pc:spChg chg="mod">
          <ac:chgData name="Shweta Mayor" userId="86eda4f52a034106" providerId="LiveId" clId="{D88E12A5-A0B4-4E95-A533-3403D616490C}" dt="2021-11-09T05:20:51.276" v="704" actId="2711"/>
          <ac:spMkLst>
            <pc:docMk/>
            <pc:sldMk cId="2877132481" sldId="258"/>
            <ac:spMk id="2" creationId="{B1852D4D-0C69-420F-B911-B8B0744AD7A7}"/>
          </ac:spMkLst>
        </pc:spChg>
      </pc:sldChg>
      <pc:sldChg chg="modSp mod">
        <pc:chgData name="Shweta Mayor" userId="86eda4f52a034106" providerId="LiveId" clId="{D88E12A5-A0B4-4E95-A533-3403D616490C}" dt="2021-11-09T05:21:04.007" v="706" actId="2711"/>
        <pc:sldMkLst>
          <pc:docMk/>
          <pc:sldMk cId="1558381881" sldId="261"/>
        </pc:sldMkLst>
        <pc:spChg chg="mod">
          <ac:chgData name="Shweta Mayor" userId="86eda4f52a034106" providerId="LiveId" clId="{D88E12A5-A0B4-4E95-A533-3403D616490C}" dt="2021-11-09T05:21:04.007" v="706" actId="2711"/>
          <ac:spMkLst>
            <pc:docMk/>
            <pc:sldMk cId="1558381881" sldId="261"/>
            <ac:spMk id="2" creationId="{F09D514D-D5B9-4BF1-8079-B10184C0B37F}"/>
          </ac:spMkLst>
        </pc:spChg>
      </pc:sldChg>
      <pc:sldChg chg="modSp mod">
        <pc:chgData name="Shweta Mayor" userId="86eda4f52a034106" providerId="LiveId" clId="{D88E12A5-A0B4-4E95-A533-3403D616490C}" dt="2021-11-14T13:11:21.255" v="909" actId="1076"/>
        <pc:sldMkLst>
          <pc:docMk/>
          <pc:sldMk cId="1546503131" sldId="265"/>
        </pc:sldMkLst>
        <pc:spChg chg="mod">
          <ac:chgData name="Shweta Mayor" userId="86eda4f52a034106" providerId="LiveId" clId="{D88E12A5-A0B4-4E95-A533-3403D616490C}" dt="2021-11-14T13:11:21.255" v="909" actId="1076"/>
          <ac:spMkLst>
            <pc:docMk/>
            <pc:sldMk cId="1546503131" sldId="265"/>
            <ac:spMk id="2" creationId="{A98FD8E2-3FE3-4F6E-8A3E-580A7784185F}"/>
          </ac:spMkLst>
        </pc:spChg>
      </pc:sldChg>
      <pc:sldChg chg="addSp delSp modSp mod">
        <pc:chgData name="Shweta Mayor" userId="86eda4f52a034106" providerId="LiveId" clId="{D88E12A5-A0B4-4E95-A533-3403D616490C}" dt="2021-11-14T13:11:36.284" v="912" actId="1076"/>
        <pc:sldMkLst>
          <pc:docMk/>
          <pc:sldMk cId="4251716464" sldId="266"/>
        </pc:sldMkLst>
        <pc:spChg chg="mod">
          <ac:chgData name="Shweta Mayor" userId="86eda4f52a034106" providerId="LiveId" clId="{D88E12A5-A0B4-4E95-A533-3403D616490C}" dt="2021-11-14T13:11:36.284" v="912" actId="1076"/>
          <ac:spMkLst>
            <pc:docMk/>
            <pc:sldMk cId="4251716464" sldId="266"/>
            <ac:spMk id="2" creationId="{24283959-6279-4C35-90DB-02DBA6F19620}"/>
          </ac:spMkLst>
        </pc:spChg>
        <pc:spChg chg="add del">
          <ac:chgData name="Shweta Mayor" userId="86eda4f52a034106" providerId="LiveId" clId="{D88E12A5-A0B4-4E95-A533-3403D616490C}" dt="2021-11-01T06:31:57.321" v="6" actId="22"/>
          <ac:spMkLst>
            <pc:docMk/>
            <pc:sldMk cId="4251716464" sldId="266"/>
            <ac:spMk id="6" creationId="{2866786C-490A-457A-A8E3-4E79BB3EE6EE}"/>
          </ac:spMkLst>
        </pc:spChg>
      </pc:sldChg>
      <pc:sldChg chg="addSp modSp new mod">
        <pc:chgData name="Shweta Mayor" userId="86eda4f52a034106" providerId="LiveId" clId="{D88E12A5-A0B4-4E95-A533-3403D616490C}" dt="2021-11-08T03:23:29.575" v="271" actId="1076"/>
        <pc:sldMkLst>
          <pc:docMk/>
          <pc:sldMk cId="2976292440" sldId="267"/>
        </pc:sldMkLst>
        <pc:spChg chg="mod">
          <ac:chgData name="Shweta Mayor" userId="86eda4f52a034106" providerId="LiveId" clId="{D88E12A5-A0B4-4E95-A533-3403D616490C}" dt="2021-11-01T06:32:56.078" v="36" actId="14100"/>
          <ac:spMkLst>
            <pc:docMk/>
            <pc:sldMk cId="2976292440" sldId="267"/>
            <ac:spMk id="2" creationId="{D65C6CE3-EF05-4AB5-9E51-07F49393BE72}"/>
          </ac:spMkLst>
        </pc:spChg>
        <pc:spChg chg="add mod">
          <ac:chgData name="Shweta Mayor" userId="86eda4f52a034106" providerId="LiveId" clId="{D88E12A5-A0B4-4E95-A533-3403D616490C}" dt="2021-11-08T03:23:29.575" v="271" actId="1076"/>
          <ac:spMkLst>
            <pc:docMk/>
            <pc:sldMk cId="2976292440" sldId="267"/>
            <ac:spMk id="4" creationId="{EF670904-72B6-4F73-A7F2-A7F724A7E940}"/>
          </ac:spMkLst>
        </pc:spChg>
        <pc:picChg chg="add mod">
          <ac:chgData name="Shweta Mayor" userId="86eda4f52a034106" providerId="LiveId" clId="{D88E12A5-A0B4-4E95-A533-3403D616490C}" dt="2021-11-01T06:45:38.460" v="82"/>
          <ac:picMkLst>
            <pc:docMk/>
            <pc:sldMk cId="2976292440" sldId="267"/>
            <ac:picMk id="5" creationId="{D02B5FE4-E948-4D41-B52C-77BC0E4A7CC1}"/>
          </ac:picMkLst>
        </pc:picChg>
      </pc:sldChg>
      <pc:sldChg chg="addSp delSp modSp new mod">
        <pc:chgData name="Shweta Mayor" userId="86eda4f52a034106" providerId="LiveId" clId="{D88E12A5-A0B4-4E95-A533-3403D616490C}" dt="2021-11-09T05:22:10.800" v="719" actId="1076"/>
        <pc:sldMkLst>
          <pc:docMk/>
          <pc:sldMk cId="2349375623" sldId="268"/>
        </pc:sldMkLst>
        <pc:spChg chg="mod">
          <ac:chgData name="Shweta Mayor" userId="86eda4f52a034106" providerId="LiveId" clId="{D88E12A5-A0B4-4E95-A533-3403D616490C}" dt="2021-11-09T05:22:10.800" v="719" actId="1076"/>
          <ac:spMkLst>
            <pc:docMk/>
            <pc:sldMk cId="2349375623" sldId="268"/>
            <ac:spMk id="2" creationId="{1FD6EEB8-E591-45D1-A18E-B1257624EA67}"/>
          </ac:spMkLst>
        </pc:spChg>
        <pc:spChg chg="add del">
          <ac:chgData name="Shweta Mayor" userId="86eda4f52a034106" providerId="LiveId" clId="{D88E12A5-A0B4-4E95-A533-3403D616490C}" dt="2021-11-01T06:36:43.607" v="45"/>
          <ac:spMkLst>
            <pc:docMk/>
            <pc:sldMk cId="2349375623" sldId="268"/>
            <ac:spMk id="3" creationId="{A0DA6B23-78A2-4F23-920D-BA02CCE59F99}"/>
          </ac:spMkLst>
        </pc:spChg>
        <pc:spChg chg="add del">
          <ac:chgData name="Shweta Mayor" userId="86eda4f52a034106" providerId="LiveId" clId="{D88E12A5-A0B4-4E95-A533-3403D616490C}" dt="2021-11-01T06:36:43.607" v="45"/>
          <ac:spMkLst>
            <pc:docMk/>
            <pc:sldMk cId="2349375623" sldId="268"/>
            <ac:spMk id="4" creationId="{1CCE1719-7F84-46EC-BFDF-6BE14E5318D6}"/>
          </ac:spMkLst>
        </pc:spChg>
        <pc:spChg chg="add del">
          <ac:chgData name="Shweta Mayor" userId="86eda4f52a034106" providerId="LiveId" clId="{D88E12A5-A0B4-4E95-A533-3403D616490C}" dt="2021-11-01T06:36:43.607" v="45"/>
          <ac:spMkLst>
            <pc:docMk/>
            <pc:sldMk cId="2349375623" sldId="268"/>
            <ac:spMk id="5" creationId="{6623D96F-AFC0-493E-967B-D7F677996CCF}"/>
          </ac:spMkLst>
        </pc:spChg>
        <pc:spChg chg="add del">
          <ac:chgData name="Shweta Mayor" userId="86eda4f52a034106" providerId="LiveId" clId="{D88E12A5-A0B4-4E95-A533-3403D616490C}" dt="2021-11-01T06:36:43.607" v="45"/>
          <ac:spMkLst>
            <pc:docMk/>
            <pc:sldMk cId="2349375623" sldId="268"/>
            <ac:spMk id="6" creationId="{54B486AC-2183-4816-874B-F5B71CD3613C}"/>
          </ac:spMkLst>
        </pc:spChg>
        <pc:spChg chg="add del">
          <ac:chgData name="Shweta Mayor" userId="86eda4f52a034106" providerId="LiveId" clId="{D88E12A5-A0B4-4E95-A533-3403D616490C}" dt="2021-11-01T06:36:43.607" v="45"/>
          <ac:spMkLst>
            <pc:docMk/>
            <pc:sldMk cId="2349375623" sldId="268"/>
            <ac:spMk id="7" creationId="{BC6BF420-1EF5-46AB-8E3B-1D34338C54AD}"/>
          </ac:spMkLst>
        </pc:spChg>
        <pc:spChg chg="add del">
          <ac:chgData name="Shweta Mayor" userId="86eda4f52a034106" providerId="LiveId" clId="{D88E12A5-A0B4-4E95-A533-3403D616490C}" dt="2021-11-01T06:36:43.607" v="45"/>
          <ac:spMkLst>
            <pc:docMk/>
            <pc:sldMk cId="2349375623" sldId="268"/>
            <ac:spMk id="8" creationId="{7C376B11-812B-4B20-93C9-9A8172F58ACC}"/>
          </ac:spMkLst>
        </pc:spChg>
        <pc:spChg chg="add del">
          <ac:chgData name="Shweta Mayor" userId="86eda4f52a034106" providerId="LiveId" clId="{D88E12A5-A0B4-4E95-A533-3403D616490C}" dt="2021-11-01T06:36:43.607" v="45"/>
          <ac:spMkLst>
            <pc:docMk/>
            <pc:sldMk cId="2349375623" sldId="268"/>
            <ac:spMk id="9" creationId="{2091B716-0241-4ABD-A7E8-298BD11D855B}"/>
          </ac:spMkLst>
        </pc:spChg>
        <pc:spChg chg="add mod">
          <ac:chgData name="Shweta Mayor" userId="86eda4f52a034106" providerId="LiveId" clId="{D88E12A5-A0B4-4E95-A533-3403D616490C}" dt="2021-11-01T06:45:05.795" v="73" actId="1076"/>
          <ac:spMkLst>
            <pc:docMk/>
            <pc:sldMk cId="2349375623" sldId="268"/>
            <ac:spMk id="11" creationId="{8E0390DA-FF65-49CE-BED5-7A4896BDF0BF}"/>
          </ac:spMkLst>
        </pc:spChg>
        <pc:spChg chg="add del">
          <ac:chgData name="Shweta Mayor" userId="86eda4f52a034106" providerId="LiveId" clId="{D88E12A5-A0B4-4E95-A533-3403D616490C}" dt="2021-11-01T06:41:36.154" v="54"/>
          <ac:spMkLst>
            <pc:docMk/>
            <pc:sldMk cId="2349375623" sldId="268"/>
            <ac:spMk id="12" creationId="{9940F60E-838D-47B7-8413-0DC40DB0ADDE}"/>
          </ac:spMkLst>
        </pc:spChg>
        <pc:picChg chg="add mod">
          <ac:chgData name="Shweta Mayor" userId="86eda4f52a034106" providerId="LiveId" clId="{D88E12A5-A0B4-4E95-A533-3403D616490C}" dt="2021-11-01T06:46:38.569" v="99" actId="1076"/>
          <ac:picMkLst>
            <pc:docMk/>
            <pc:sldMk cId="2349375623" sldId="268"/>
            <ac:picMk id="13" creationId="{4EA049AE-9A22-4F1D-BE2E-78CACBD0392C}"/>
          </ac:picMkLst>
        </pc:picChg>
        <pc:picChg chg="add mod">
          <ac:chgData name="Shweta Mayor" userId="86eda4f52a034106" providerId="LiveId" clId="{D88E12A5-A0B4-4E95-A533-3403D616490C}" dt="2021-11-01T06:45:41.323" v="83"/>
          <ac:picMkLst>
            <pc:docMk/>
            <pc:sldMk cId="2349375623" sldId="268"/>
            <ac:picMk id="14" creationId="{711E7CCF-150C-4FBA-8DFA-0631EAFE0A84}"/>
          </ac:picMkLst>
        </pc:picChg>
      </pc:sldChg>
      <pc:sldChg chg="addSp delSp modSp new mod">
        <pc:chgData name="Shweta Mayor" userId="86eda4f52a034106" providerId="LiveId" clId="{D88E12A5-A0B4-4E95-A533-3403D616490C}" dt="2021-11-01T06:52:32.105" v="133" actId="1076"/>
        <pc:sldMkLst>
          <pc:docMk/>
          <pc:sldMk cId="213391426" sldId="269"/>
        </pc:sldMkLst>
        <pc:spChg chg="del">
          <ac:chgData name="Shweta Mayor" userId="86eda4f52a034106" providerId="LiveId" clId="{D88E12A5-A0B4-4E95-A533-3403D616490C}" dt="2021-11-01T06:47:03.305" v="101" actId="21"/>
          <ac:spMkLst>
            <pc:docMk/>
            <pc:sldMk cId="213391426" sldId="269"/>
            <ac:spMk id="2" creationId="{888B4D59-4268-48EB-A122-77944939E19A}"/>
          </ac:spMkLst>
        </pc:spChg>
        <pc:spChg chg="add mod">
          <ac:chgData name="Shweta Mayor" userId="86eda4f52a034106" providerId="LiveId" clId="{D88E12A5-A0B4-4E95-A533-3403D616490C}" dt="2021-11-01T06:52:21.339" v="130" actId="1076"/>
          <ac:spMkLst>
            <pc:docMk/>
            <pc:sldMk cId="213391426" sldId="269"/>
            <ac:spMk id="5" creationId="{A89D79B8-C87C-4691-8F39-B1E5A3ED8642}"/>
          </ac:spMkLst>
        </pc:spChg>
        <pc:spChg chg="add mod">
          <ac:chgData name="Shweta Mayor" userId="86eda4f52a034106" providerId="LiveId" clId="{D88E12A5-A0B4-4E95-A533-3403D616490C}" dt="2021-11-01T06:52:28.605" v="132" actId="1076"/>
          <ac:spMkLst>
            <pc:docMk/>
            <pc:sldMk cId="213391426" sldId="269"/>
            <ac:spMk id="8" creationId="{A1A54211-2E86-41E9-91C8-69BAD7CF9AC3}"/>
          </ac:spMkLst>
        </pc:spChg>
        <pc:picChg chg="add mod">
          <ac:chgData name="Shweta Mayor" userId="86eda4f52a034106" providerId="LiveId" clId="{D88E12A5-A0B4-4E95-A533-3403D616490C}" dt="2021-11-01T06:45:46.119" v="85"/>
          <ac:picMkLst>
            <pc:docMk/>
            <pc:sldMk cId="213391426" sldId="269"/>
            <ac:picMk id="3" creationId="{3F5148F2-05D2-42F7-B996-C61981BE64B6}"/>
          </ac:picMkLst>
        </pc:picChg>
        <pc:picChg chg="add mod">
          <ac:chgData name="Shweta Mayor" userId="86eda4f52a034106" providerId="LiveId" clId="{D88E12A5-A0B4-4E95-A533-3403D616490C}" dt="2021-11-01T06:52:24.428" v="131" actId="1076"/>
          <ac:picMkLst>
            <pc:docMk/>
            <pc:sldMk cId="213391426" sldId="269"/>
            <ac:picMk id="6" creationId="{1C139D81-A458-48A9-9736-CAD4044D5929}"/>
          </ac:picMkLst>
        </pc:picChg>
        <pc:picChg chg="add mod">
          <ac:chgData name="Shweta Mayor" userId="86eda4f52a034106" providerId="LiveId" clId="{D88E12A5-A0B4-4E95-A533-3403D616490C}" dt="2021-11-01T06:52:32.105" v="133" actId="1076"/>
          <ac:picMkLst>
            <pc:docMk/>
            <pc:sldMk cId="213391426" sldId="269"/>
            <ac:picMk id="9" creationId="{F61B744F-A3F9-4334-99DE-4857EC70D30F}"/>
          </ac:picMkLst>
        </pc:picChg>
      </pc:sldChg>
      <pc:sldChg chg="addSp delSp modSp new mod">
        <pc:chgData name="Shweta Mayor" userId="86eda4f52a034106" providerId="LiveId" clId="{D88E12A5-A0B4-4E95-A533-3403D616490C}" dt="2021-11-01T06:58:31.986" v="173" actId="1076"/>
        <pc:sldMkLst>
          <pc:docMk/>
          <pc:sldMk cId="1392149662" sldId="270"/>
        </pc:sldMkLst>
        <pc:spChg chg="del">
          <ac:chgData name="Shweta Mayor" userId="86eda4f52a034106" providerId="LiveId" clId="{D88E12A5-A0B4-4E95-A533-3403D616490C}" dt="2021-11-01T06:53:39.624" v="135" actId="21"/>
          <ac:spMkLst>
            <pc:docMk/>
            <pc:sldMk cId="1392149662" sldId="270"/>
            <ac:spMk id="2" creationId="{35A974A2-0A61-41E9-92AE-A25DC84293DC}"/>
          </ac:spMkLst>
        </pc:spChg>
        <pc:spChg chg="add mod">
          <ac:chgData name="Shweta Mayor" userId="86eda4f52a034106" providerId="LiveId" clId="{D88E12A5-A0B4-4E95-A533-3403D616490C}" dt="2021-11-01T06:54:27.046" v="151" actId="255"/>
          <ac:spMkLst>
            <pc:docMk/>
            <pc:sldMk cId="1392149662" sldId="270"/>
            <ac:spMk id="6" creationId="{80CB1938-2E90-4E44-8D0B-6BB028BA85D0}"/>
          </ac:spMkLst>
        </pc:spChg>
        <pc:spChg chg="add mod">
          <ac:chgData name="Shweta Mayor" userId="86eda4f52a034106" providerId="LiveId" clId="{D88E12A5-A0B4-4E95-A533-3403D616490C}" dt="2021-11-01T06:58:02.637" v="167" actId="255"/>
          <ac:spMkLst>
            <pc:docMk/>
            <pc:sldMk cId="1392149662" sldId="270"/>
            <ac:spMk id="9" creationId="{215C5AA6-1A63-45A2-91D8-607F9E59ADCD}"/>
          </ac:spMkLst>
        </pc:spChg>
        <pc:picChg chg="add mod">
          <ac:chgData name="Shweta Mayor" userId="86eda4f52a034106" providerId="LiveId" clId="{D88E12A5-A0B4-4E95-A533-3403D616490C}" dt="2021-11-01T06:45:50.413" v="87"/>
          <ac:picMkLst>
            <pc:docMk/>
            <pc:sldMk cId="1392149662" sldId="270"/>
            <ac:picMk id="3" creationId="{E8E17217-3E07-48C3-A04F-18EDF2E94EA1}"/>
          </ac:picMkLst>
        </pc:picChg>
        <pc:picChg chg="del">
          <ac:chgData name="Shweta Mayor" userId="86eda4f52a034106" providerId="LiveId" clId="{D88E12A5-A0B4-4E95-A533-3403D616490C}" dt="2021-11-01T06:45:55.837" v="88"/>
          <ac:picMkLst>
            <pc:docMk/>
            <pc:sldMk cId="1392149662" sldId="270"/>
            <ac:picMk id="4" creationId="{121ACC1E-161D-41F5-97C9-F3719DE19A67}"/>
          </ac:picMkLst>
        </pc:picChg>
        <pc:picChg chg="add mod">
          <ac:chgData name="Shweta Mayor" userId="86eda4f52a034106" providerId="LiveId" clId="{D88E12A5-A0B4-4E95-A533-3403D616490C}" dt="2021-11-01T06:57:19.707" v="157" actId="1076"/>
          <ac:picMkLst>
            <pc:docMk/>
            <pc:sldMk cId="1392149662" sldId="270"/>
            <ac:picMk id="7" creationId="{D0F2F994-5239-4E33-B4FF-3148FB65789A}"/>
          </ac:picMkLst>
        </pc:picChg>
        <pc:picChg chg="add mod">
          <ac:chgData name="Shweta Mayor" userId="86eda4f52a034106" providerId="LiveId" clId="{D88E12A5-A0B4-4E95-A533-3403D616490C}" dt="2021-11-01T06:58:31.986" v="173" actId="1076"/>
          <ac:picMkLst>
            <pc:docMk/>
            <pc:sldMk cId="1392149662" sldId="270"/>
            <ac:picMk id="10" creationId="{57B1FA7D-2789-4ACC-A06E-25D49731DA16}"/>
          </ac:picMkLst>
        </pc:picChg>
      </pc:sldChg>
      <pc:sldChg chg="addSp delSp modSp new mod">
        <pc:chgData name="Shweta Mayor" userId="86eda4f52a034106" providerId="LiveId" clId="{D88E12A5-A0B4-4E95-A533-3403D616490C}" dt="2021-11-08T04:22:55.044" v="699" actId="20577"/>
        <pc:sldMkLst>
          <pc:docMk/>
          <pc:sldMk cId="3904837473" sldId="271"/>
        </pc:sldMkLst>
        <pc:spChg chg="del">
          <ac:chgData name="Shweta Mayor" userId="86eda4f52a034106" providerId="LiveId" clId="{D88E12A5-A0B4-4E95-A533-3403D616490C}" dt="2021-11-01T06:59:00.594" v="176" actId="21"/>
          <ac:spMkLst>
            <pc:docMk/>
            <pc:sldMk cId="3904837473" sldId="271"/>
            <ac:spMk id="2" creationId="{2ED7ACA5-20C7-4325-826D-900879587DDD}"/>
          </ac:spMkLst>
        </pc:spChg>
        <pc:spChg chg="add mod">
          <ac:chgData name="Shweta Mayor" userId="86eda4f52a034106" providerId="LiveId" clId="{D88E12A5-A0B4-4E95-A533-3403D616490C}" dt="2021-11-01T08:06:08.503" v="240" actId="123"/>
          <ac:spMkLst>
            <pc:docMk/>
            <pc:sldMk cId="3904837473" sldId="271"/>
            <ac:spMk id="5" creationId="{C3DD31C2-73E4-4079-ABF4-ABA0FDB1C1EC}"/>
          </ac:spMkLst>
        </pc:spChg>
        <pc:spChg chg="add mod">
          <ac:chgData name="Shweta Mayor" userId="86eda4f52a034106" providerId="LiveId" clId="{D88E12A5-A0B4-4E95-A533-3403D616490C}" dt="2021-11-08T04:22:55.044" v="699" actId="20577"/>
          <ac:spMkLst>
            <pc:docMk/>
            <pc:sldMk cId="3904837473" sldId="271"/>
            <ac:spMk id="8" creationId="{05ACAA82-18A8-4608-83AC-28960AE22596}"/>
          </ac:spMkLst>
        </pc:spChg>
        <pc:picChg chg="add mod">
          <ac:chgData name="Shweta Mayor" userId="86eda4f52a034106" providerId="LiveId" clId="{D88E12A5-A0B4-4E95-A533-3403D616490C}" dt="2021-11-01T06:45:59.530" v="90"/>
          <ac:picMkLst>
            <pc:docMk/>
            <pc:sldMk cId="3904837473" sldId="271"/>
            <ac:picMk id="3" creationId="{A59E74A8-18D1-4B16-81CD-CE83F3697D25}"/>
          </ac:picMkLst>
        </pc:picChg>
        <pc:picChg chg="add mod">
          <ac:chgData name="Shweta Mayor" userId="86eda4f52a034106" providerId="LiveId" clId="{D88E12A5-A0B4-4E95-A533-3403D616490C}" dt="2021-11-01T07:00:03.792" v="193" actId="14100"/>
          <ac:picMkLst>
            <pc:docMk/>
            <pc:sldMk cId="3904837473" sldId="271"/>
            <ac:picMk id="6" creationId="{4FC47BA6-E86D-4CF5-A5E6-0CA6AE069DD0}"/>
          </ac:picMkLst>
        </pc:picChg>
      </pc:sldChg>
      <pc:sldChg chg="addSp delSp modSp new mod ord">
        <pc:chgData name="Shweta Mayor" userId="86eda4f52a034106" providerId="LiveId" clId="{D88E12A5-A0B4-4E95-A533-3403D616490C}" dt="2021-11-09T05:21:35.292" v="712" actId="14100"/>
        <pc:sldMkLst>
          <pc:docMk/>
          <pc:sldMk cId="1703944079" sldId="272"/>
        </pc:sldMkLst>
        <pc:spChg chg="del">
          <ac:chgData name="Shweta Mayor" userId="86eda4f52a034106" providerId="LiveId" clId="{D88E12A5-A0B4-4E95-A533-3403D616490C}" dt="2021-11-01T07:46:07.273" v="194" actId="21"/>
          <ac:spMkLst>
            <pc:docMk/>
            <pc:sldMk cId="1703944079" sldId="272"/>
            <ac:spMk id="2" creationId="{457E0D7C-EE35-459A-B6CF-48AA36315908}"/>
          </ac:spMkLst>
        </pc:spChg>
        <pc:spChg chg="add del">
          <ac:chgData name="Shweta Mayor" userId="86eda4f52a034106" providerId="LiveId" clId="{D88E12A5-A0B4-4E95-A533-3403D616490C}" dt="2021-11-08T03:21:01.953" v="242"/>
          <ac:spMkLst>
            <pc:docMk/>
            <pc:sldMk cId="1703944079" sldId="272"/>
            <ac:spMk id="2" creationId="{D58D48D8-04C4-4584-A538-6E1488FAF8CD}"/>
          </ac:spMkLst>
        </pc:spChg>
        <pc:spChg chg="add del">
          <ac:chgData name="Shweta Mayor" userId="86eda4f52a034106" providerId="LiveId" clId="{D88E12A5-A0B4-4E95-A533-3403D616490C}" dt="2021-11-08T03:21:06.644" v="244"/>
          <ac:spMkLst>
            <pc:docMk/>
            <pc:sldMk cId="1703944079" sldId="272"/>
            <ac:spMk id="4" creationId="{34D4FE0D-2B62-4937-A74B-4F7CED8CEF7B}"/>
          </ac:spMkLst>
        </pc:spChg>
        <pc:spChg chg="add mod">
          <ac:chgData name="Shweta Mayor" userId="86eda4f52a034106" providerId="LiveId" clId="{D88E12A5-A0B4-4E95-A533-3403D616490C}" dt="2021-11-09T05:21:35.292" v="712" actId="14100"/>
          <ac:spMkLst>
            <pc:docMk/>
            <pc:sldMk cId="1703944079" sldId="272"/>
            <ac:spMk id="12" creationId="{2D3F8732-03B8-4B70-8448-F4D3E6158832}"/>
          </ac:spMkLst>
        </pc:spChg>
        <pc:spChg chg="add mod">
          <ac:chgData name="Shweta Mayor" userId="86eda4f52a034106" providerId="LiveId" clId="{D88E12A5-A0B4-4E95-A533-3403D616490C}" dt="2021-11-08T03:22:54.120" v="265" actId="1076"/>
          <ac:spMkLst>
            <pc:docMk/>
            <pc:sldMk cId="1703944079" sldId="272"/>
            <ac:spMk id="14" creationId="{2862F33D-C65B-4354-A397-0A6C96C2406E}"/>
          </ac:spMkLst>
        </pc:spChg>
        <pc:spChg chg="add mod">
          <ac:chgData name="Shweta Mayor" userId="86eda4f52a034106" providerId="LiveId" clId="{D88E12A5-A0B4-4E95-A533-3403D616490C}" dt="2021-11-08T03:23:10.753" v="268" actId="12"/>
          <ac:spMkLst>
            <pc:docMk/>
            <pc:sldMk cId="1703944079" sldId="272"/>
            <ac:spMk id="16" creationId="{78D13DAE-03AE-495F-B345-1E8012A47FB4}"/>
          </ac:spMkLst>
        </pc:spChg>
        <pc:picChg chg="add mod">
          <ac:chgData name="Shweta Mayor" userId="86eda4f52a034106" providerId="LiveId" clId="{D88E12A5-A0B4-4E95-A533-3403D616490C}" dt="2021-11-01T06:46:04.451" v="92"/>
          <ac:picMkLst>
            <pc:docMk/>
            <pc:sldMk cId="1703944079" sldId="272"/>
            <ac:picMk id="3" creationId="{6792EFB6-A1C0-4273-BCB1-020158C70F12}"/>
          </ac:picMkLst>
        </pc:picChg>
        <pc:picChg chg="add del">
          <ac:chgData name="Shweta Mayor" userId="86eda4f52a034106" providerId="LiveId" clId="{D88E12A5-A0B4-4E95-A533-3403D616490C}" dt="2021-11-08T03:21:01.953" v="242"/>
          <ac:picMkLst>
            <pc:docMk/>
            <pc:sldMk cId="1703944079" sldId="272"/>
            <ac:picMk id="1026" creationId="{DF357D92-420B-4382-8F02-E630BD9541D6}"/>
          </ac:picMkLst>
        </pc:picChg>
        <pc:picChg chg="add del">
          <ac:chgData name="Shweta Mayor" userId="86eda4f52a034106" providerId="LiveId" clId="{D88E12A5-A0B4-4E95-A533-3403D616490C}" dt="2021-11-08T03:21:01.953" v="242"/>
          <ac:picMkLst>
            <pc:docMk/>
            <pc:sldMk cId="1703944079" sldId="272"/>
            <ac:picMk id="1027" creationId="{9AC99BE1-540E-46C4-93D0-716BFA3007C5}"/>
          </ac:picMkLst>
        </pc:picChg>
        <pc:picChg chg="add del">
          <ac:chgData name="Shweta Mayor" userId="86eda4f52a034106" providerId="LiveId" clId="{D88E12A5-A0B4-4E95-A533-3403D616490C}" dt="2021-11-08T03:21:01.953" v="242"/>
          <ac:picMkLst>
            <pc:docMk/>
            <pc:sldMk cId="1703944079" sldId="272"/>
            <ac:picMk id="1028" creationId="{A2BF7655-32B1-46AF-A82D-6F719E398391}"/>
          </ac:picMkLst>
        </pc:picChg>
        <pc:picChg chg="add del">
          <ac:chgData name="Shweta Mayor" userId="86eda4f52a034106" providerId="LiveId" clId="{D88E12A5-A0B4-4E95-A533-3403D616490C}" dt="2021-11-08T03:21:06.644" v="244"/>
          <ac:picMkLst>
            <pc:docMk/>
            <pc:sldMk cId="1703944079" sldId="272"/>
            <ac:picMk id="1030" creationId="{D1CE70E9-82B8-4376-883E-E2B9EBC59A32}"/>
          </ac:picMkLst>
        </pc:picChg>
        <pc:picChg chg="add del">
          <ac:chgData name="Shweta Mayor" userId="86eda4f52a034106" providerId="LiveId" clId="{D88E12A5-A0B4-4E95-A533-3403D616490C}" dt="2021-11-08T03:21:06.644" v="244"/>
          <ac:picMkLst>
            <pc:docMk/>
            <pc:sldMk cId="1703944079" sldId="272"/>
            <ac:picMk id="1031" creationId="{80D69E50-DEB0-410F-A1FA-779FC44C3A17}"/>
          </ac:picMkLst>
        </pc:picChg>
        <pc:picChg chg="add del">
          <ac:chgData name="Shweta Mayor" userId="86eda4f52a034106" providerId="LiveId" clId="{D88E12A5-A0B4-4E95-A533-3403D616490C}" dt="2021-11-08T03:21:06.644" v="244"/>
          <ac:picMkLst>
            <pc:docMk/>
            <pc:sldMk cId="1703944079" sldId="272"/>
            <ac:picMk id="1032" creationId="{AA478A86-1B8D-45AB-A6FC-DACB6C599C56}"/>
          </ac:picMkLst>
        </pc:picChg>
      </pc:sldChg>
      <pc:sldChg chg="addSp delSp modSp new mod">
        <pc:chgData name="Shweta Mayor" userId="86eda4f52a034106" providerId="LiveId" clId="{D88E12A5-A0B4-4E95-A533-3403D616490C}" dt="2021-11-09T05:22:53.049" v="724" actId="2711"/>
        <pc:sldMkLst>
          <pc:docMk/>
          <pc:sldMk cId="314879538" sldId="273"/>
        </pc:sldMkLst>
        <pc:spChg chg="del mod">
          <ac:chgData name="Shweta Mayor" userId="86eda4f52a034106" providerId="LiveId" clId="{D88E12A5-A0B4-4E95-A533-3403D616490C}" dt="2021-11-08T03:52:08.211" v="687" actId="21"/>
          <ac:spMkLst>
            <pc:docMk/>
            <pc:sldMk cId="314879538" sldId="273"/>
            <ac:spMk id="2" creationId="{32124C23-7CF3-4C4B-8FA0-62B3D58C053D}"/>
          </ac:spMkLst>
        </pc:spChg>
        <pc:spChg chg="add mod">
          <ac:chgData name="Shweta Mayor" userId="86eda4f52a034106" providerId="LiveId" clId="{D88E12A5-A0B4-4E95-A533-3403D616490C}" dt="2021-11-09T05:22:53.049" v="724" actId="2711"/>
          <ac:spMkLst>
            <pc:docMk/>
            <pc:sldMk cId="314879538" sldId="273"/>
            <ac:spMk id="5" creationId="{B91179D4-2603-490F-8AF2-52287F1EEF7F}"/>
          </ac:spMkLst>
        </pc:spChg>
        <pc:spChg chg="add del mod">
          <ac:chgData name="Shweta Mayor" userId="86eda4f52a034106" providerId="LiveId" clId="{D88E12A5-A0B4-4E95-A533-3403D616490C}" dt="2021-11-08T03:52:13.243" v="688" actId="21"/>
          <ac:spMkLst>
            <pc:docMk/>
            <pc:sldMk cId="314879538" sldId="273"/>
            <ac:spMk id="7" creationId="{E27BBA40-397C-485A-A5D9-5F601DDC06D6}"/>
          </ac:spMkLst>
        </pc:spChg>
        <pc:picChg chg="add mod">
          <ac:chgData name="Shweta Mayor" userId="86eda4f52a034106" providerId="LiveId" clId="{D88E12A5-A0B4-4E95-A533-3403D616490C}" dt="2021-11-01T06:46:09.848" v="94"/>
          <ac:picMkLst>
            <pc:docMk/>
            <pc:sldMk cId="314879538" sldId="273"/>
            <ac:picMk id="3" creationId="{FDC64129-30C3-4A77-9A61-8C81B8229903}"/>
          </ac:picMkLst>
        </pc:picChg>
      </pc:sldChg>
      <pc:sldChg chg="addSp delSp modSp new mod">
        <pc:chgData name="Shweta Mayor" userId="86eda4f52a034106" providerId="LiveId" clId="{D88E12A5-A0B4-4E95-A533-3403D616490C}" dt="2021-11-08T03:28:58.482" v="320" actId="1076"/>
        <pc:sldMkLst>
          <pc:docMk/>
          <pc:sldMk cId="467725902" sldId="274"/>
        </pc:sldMkLst>
        <pc:spChg chg="del mod">
          <ac:chgData name="Shweta Mayor" userId="86eda4f52a034106" providerId="LiveId" clId="{D88E12A5-A0B4-4E95-A533-3403D616490C}" dt="2021-11-08T03:27:29.053" v="301" actId="21"/>
          <ac:spMkLst>
            <pc:docMk/>
            <pc:sldMk cId="467725902" sldId="274"/>
            <ac:spMk id="2" creationId="{C22E8845-A312-43C1-971E-323A7972BEC8}"/>
          </ac:spMkLst>
        </pc:spChg>
        <pc:spChg chg="add mod">
          <ac:chgData name="Shweta Mayor" userId="86eda4f52a034106" providerId="LiveId" clId="{D88E12A5-A0B4-4E95-A533-3403D616490C}" dt="2021-11-08T03:28:29.713" v="313" actId="1076"/>
          <ac:spMkLst>
            <pc:docMk/>
            <pc:sldMk cId="467725902" sldId="274"/>
            <ac:spMk id="6" creationId="{566263A4-2EB3-4791-A449-96E3692501F4}"/>
          </ac:spMkLst>
        </pc:spChg>
        <pc:spChg chg="add mod">
          <ac:chgData name="Shweta Mayor" userId="86eda4f52a034106" providerId="LiveId" clId="{D88E12A5-A0B4-4E95-A533-3403D616490C}" dt="2021-11-08T03:28:40.591" v="315" actId="1076"/>
          <ac:spMkLst>
            <pc:docMk/>
            <pc:sldMk cId="467725902" sldId="274"/>
            <ac:spMk id="8" creationId="{45329F41-5109-4835-A30F-2E626A1A8CE7}"/>
          </ac:spMkLst>
        </pc:spChg>
        <pc:picChg chg="add mod">
          <ac:chgData name="Shweta Mayor" userId="86eda4f52a034106" providerId="LiveId" clId="{D88E12A5-A0B4-4E95-A533-3403D616490C}" dt="2021-11-01T06:46:15.705" v="96"/>
          <ac:picMkLst>
            <pc:docMk/>
            <pc:sldMk cId="467725902" sldId="274"/>
            <ac:picMk id="3" creationId="{D67D30AE-A17D-4EE7-AA8C-445C20DBD386}"/>
          </ac:picMkLst>
        </pc:picChg>
        <pc:picChg chg="add mod">
          <ac:chgData name="Shweta Mayor" userId="86eda4f52a034106" providerId="LiveId" clId="{D88E12A5-A0B4-4E95-A533-3403D616490C}" dt="2021-11-08T03:28:35.838" v="314" actId="1076"/>
          <ac:picMkLst>
            <pc:docMk/>
            <pc:sldMk cId="467725902" sldId="274"/>
            <ac:picMk id="4" creationId="{463EB12E-0DDA-47A0-A49A-59B2F050FEEA}"/>
          </ac:picMkLst>
        </pc:picChg>
        <pc:picChg chg="add mod">
          <ac:chgData name="Shweta Mayor" userId="86eda4f52a034106" providerId="LiveId" clId="{D88E12A5-A0B4-4E95-A533-3403D616490C}" dt="2021-11-08T03:28:58.482" v="320" actId="1076"/>
          <ac:picMkLst>
            <pc:docMk/>
            <pc:sldMk cId="467725902" sldId="274"/>
            <ac:picMk id="2050" creationId="{4299B661-7E98-4EDA-9205-89879E10DE91}"/>
          </ac:picMkLst>
        </pc:picChg>
      </pc:sldChg>
      <pc:sldChg chg="addSp delSp modSp new mod ord">
        <pc:chgData name="Shweta Mayor" userId="86eda4f52a034106" providerId="LiveId" clId="{D88E12A5-A0B4-4E95-A533-3403D616490C}" dt="2021-11-09T05:22:25.131" v="720" actId="1076"/>
        <pc:sldMkLst>
          <pc:docMk/>
          <pc:sldMk cId="2303325638" sldId="275"/>
        </pc:sldMkLst>
        <pc:spChg chg="del">
          <ac:chgData name="Shweta Mayor" userId="86eda4f52a034106" providerId="LiveId" clId="{D88E12A5-A0B4-4E95-A533-3403D616490C}" dt="2021-11-08T03:38:10.684" v="550" actId="21"/>
          <ac:spMkLst>
            <pc:docMk/>
            <pc:sldMk cId="2303325638" sldId="275"/>
            <ac:spMk id="2" creationId="{A17D392A-7D48-49AC-B30F-42AA0AAF8B72}"/>
          </ac:spMkLst>
        </pc:spChg>
        <pc:spChg chg="add del mod">
          <ac:chgData name="Shweta Mayor" userId="86eda4f52a034106" providerId="LiveId" clId="{D88E12A5-A0B4-4E95-A533-3403D616490C}" dt="2021-11-08T03:31:40.750" v="324"/>
          <ac:spMkLst>
            <pc:docMk/>
            <pc:sldMk cId="2303325638" sldId="275"/>
            <ac:spMk id="5" creationId="{2B76F6BB-FF2B-43D8-BB50-DBF3BE7A00E3}"/>
          </ac:spMkLst>
        </pc:spChg>
        <pc:spChg chg="add mod">
          <ac:chgData name="Shweta Mayor" userId="86eda4f52a034106" providerId="LiveId" clId="{D88E12A5-A0B4-4E95-A533-3403D616490C}" dt="2021-11-08T04:23:48.806" v="701" actId="20577"/>
          <ac:spMkLst>
            <pc:docMk/>
            <pc:sldMk cId="2303325638" sldId="275"/>
            <ac:spMk id="8" creationId="{FCB85F45-B5EF-4479-ABBB-D05B7D9EB7F0}"/>
          </ac:spMkLst>
        </pc:spChg>
        <pc:spChg chg="add mod">
          <ac:chgData name="Shweta Mayor" userId="86eda4f52a034106" providerId="LiveId" clId="{D88E12A5-A0B4-4E95-A533-3403D616490C}" dt="2021-11-09T05:22:25.131" v="720" actId="1076"/>
          <ac:spMkLst>
            <pc:docMk/>
            <pc:sldMk cId="2303325638" sldId="275"/>
            <ac:spMk id="10" creationId="{6E96FFF6-DD8D-4B73-BAB7-81978D97E03E}"/>
          </ac:spMkLst>
        </pc:spChg>
        <pc:graphicFrameChg chg="add del mod">
          <ac:chgData name="Shweta Mayor" userId="86eda4f52a034106" providerId="LiveId" clId="{D88E12A5-A0B4-4E95-A533-3403D616490C}" dt="2021-11-08T03:31:40.750" v="324"/>
          <ac:graphicFrameMkLst>
            <pc:docMk/>
            <pc:sldMk cId="2303325638" sldId="275"/>
            <ac:graphicFrameMk id="4" creationId="{8A4195B2-5727-4E0C-BDB5-DC39A00B31AD}"/>
          </ac:graphicFrameMkLst>
        </pc:graphicFrameChg>
        <pc:graphicFrameChg chg="add del mod">
          <ac:chgData name="Shweta Mayor" userId="86eda4f52a034106" providerId="LiveId" clId="{D88E12A5-A0B4-4E95-A533-3403D616490C}" dt="2021-11-08T03:32:10.270" v="328"/>
          <ac:graphicFrameMkLst>
            <pc:docMk/>
            <pc:sldMk cId="2303325638" sldId="275"/>
            <ac:graphicFrameMk id="6" creationId="{F8BAEEC4-1F39-403A-9A57-BE71F29DDC80}"/>
          </ac:graphicFrameMkLst>
        </pc:graphicFrameChg>
        <pc:picChg chg="add mod">
          <ac:chgData name="Shweta Mayor" userId="86eda4f52a034106" providerId="LiveId" clId="{D88E12A5-A0B4-4E95-A533-3403D616490C}" dt="2021-11-01T06:46:19.897" v="98"/>
          <ac:picMkLst>
            <pc:docMk/>
            <pc:sldMk cId="2303325638" sldId="275"/>
            <ac:picMk id="3" creationId="{E1D28B09-2E47-488C-A74A-50F61C5934F7}"/>
          </ac:picMkLst>
        </pc:picChg>
      </pc:sldChg>
      <pc:sldChg chg="addSp delSp modSp new mod ord">
        <pc:chgData name="Shweta Mayor" userId="86eda4f52a034106" providerId="LiveId" clId="{D88E12A5-A0B4-4E95-A533-3403D616490C}" dt="2021-11-09T05:22:33.072" v="721" actId="113"/>
        <pc:sldMkLst>
          <pc:docMk/>
          <pc:sldMk cId="465879425" sldId="276"/>
        </pc:sldMkLst>
        <pc:spChg chg="del">
          <ac:chgData name="Shweta Mayor" userId="86eda4f52a034106" providerId="LiveId" clId="{D88E12A5-A0B4-4E95-A533-3403D616490C}" dt="2021-11-08T03:46:47.108" v="634" actId="21"/>
          <ac:spMkLst>
            <pc:docMk/>
            <pc:sldMk cId="465879425" sldId="276"/>
            <ac:spMk id="2" creationId="{FD418AF7-83E1-475B-A508-716056FC11F8}"/>
          </ac:spMkLst>
        </pc:spChg>
        <pc:spChg chg="add del mod">
          <ac:chgData name="Shweta Mayor" userId="86eda4f52a034106" providerId="LiveId" clId="{D88E12A5-A0B4-4E95-A533-3403D616490C}" dt="2021-11-08T03:40:01.453" v="563" actId="21"/>
          <ac:spMkLst>
            <pc:docMk/>
            <pc:sldMk cId="465879425" sldId="276"/>
            <ac:spMk id="4" creationId="{CCBF2802-CCD3-4E22-8835-24F7C249EDB0}"/>
          </ac:spMkLst>
        </pc:spChg>
        <pc:spChg chg="add mod">
          <ac:chgData name="Shweta Mayor" userId="86eda4f52a034106" providerId="LiveId" clId="{D88E12A5-A0B4-4E95-A533-3403D616490C}" dt="2021-11-09T05:22:33.072" v="721" actId="113"/>
          <ac:spMkLst>
            <pc:docMk/>
            <pc:sldMk cId="465879425" sldId="276"/>
            <ac:spMk id="6" creationId="{4721DE39-0197-4FDE-9B27-B4A8BCEDB9A5}"/>
          </ac:spMkLst>
        </pc:spChg>
        <pc:picChg chg="add mod">
          <ac:chgData name="Shweta Mayor" userId="86eda4f52a034106" providerId="LiveId" clId="{D88E12A5-A0B4-4E95-A533-3403D616490C}" dt="2021-11-08T03:52:31.806" v="690"/>
          <ac:picMkLst>
            <pc:docMk/>
            <pc:sldMk cId="465879425" sldId="276"/>
            <ac:picMk id="7" creationId="{F1A6F637-7712-4092-8B13-1E113541D644}"/>
          </ac:picMkLst>
        </pc:picChg>
      </pc:sldChg>
      <pc:sldChg chg="add del">
        <pc:chgData name="Shweta Mayor" userId="86eda4f52a034106" providerId="LiveId" clId="{D88E12A5-A0B4-4E95-A533-3403D616490C}" dt="2021-11-08T03:54:09.504" v="692" actId="2696"/>
        <pc:sldMkLst>
          <pc:docMk/>
          <pc:sldMk cId="1409618986" sldId="277"/>
        </pc:sldMkLst>
      </pc:sldChg>
      <pc:sldChg chg="addSp delSp modSp new mod">
        <pc:chgData name="Shweta Mayor" userId="86eda4f52a034106" providerId="LiveId" clId="{D88E12A5-A0B4-4E95-A533-3403D616490C}" dt="2021-11-09T05:23:12.532" v="727" actId="113"/>
        <pc:sldMkLst>
          <pc:docMk/>
          <pc:sldMk cId="1270874203" sldId="278"/>
        </pc:sldMkLst>
        <pc:spChg chg="del">
          <ac:chgData name="Shweta Mayor" userId="86eda4f52a034106" providerId="LiveId" clId="{D88E12A5-A0B4-4E95-A533-3403D616490C}" dt="2021-11-08T03:48:28.985" v="642" actId="21"/>
          <ac:spMkLst>
            <pc:docMk/>
            <pc:sldMk cId="1270874203" sldId="278"/>
            <ac:spMk id="2" creationId="{F894F60B-76F1-4C64-AB15-5D92B52515C4}"/>
          </ac:spMkLst>
        </pc:spChg>
        <pc:spChg chg="add mod">
          <ac:chgData name="Shweta Mayor" userId="86eda4f52a034106" providerId="LiveId" clId="{D88E12A5-A0B4-4E95-A533-3403D616490C}" dt="2021-11-09T05:23:12.532" v="727" actId="113"/>
          <ac:spMkLst>
            <pc:docMk/>
            <pc:sldMk cId="1270874203" sldId="278"/>
            <ac:spMk id="4" creationId="{28E2EF89-DBD5-47B1-984B-1189DC508F4F}"/>
          </ac:spMkLst>
        </pc:spChg>
        <pc:spChg chg="add mod">
          <ac:chgData name="Shweta Mayor" userId="86eda4f52a034106" providerId="LiveId" clId="{D88E12A5-A0B4-4E95-A533-3403D616490C}" dt="2021-11-08T03:50:22.404" v="673" actId="1076"/>
          <ac:spMkLst>
            <pc:docMk/>
            <pc:sldMk cId="1270874203" sldId="278"/>
            <ac:spMk id="7" creationId="{D3D805E3-261D-41BD-81A3-EE5906374E0E}"/>
          </ac:spMkLst>
        </pc:spChg>
        <pc:picChg chg="add mod">
          <ac:chgData name="Shweta Mayor" userId="86eda4f52a034106" providerId="LiveId" clId="{D88E12A5-A0B4-4E95-A533-3403D616490C}" dt="2021-11-08T03:48:35.086" v="643"/>
          <ac:picMkLst>
            <pc:docMk/>
            <pc:sldMk cId="1270874203" sldId="278"/>
            <ac:picMk id="5" creationId="{D489C200-A06A-4AA9-B2F9-8D35DF626680}"/>
          </ac:picMkLst>
        </pc:picChg>
      </pc:sldChg>
      <pc:sldChg chg="addSp delSp new mod">
        <pc:chgData name="Shweta Mayor" userId="86eda4f52a034106" providerId="LiveId" clId="{D88E12A5-A0B4-4E95-A533-3403D616490C}" dt="2021-11-08T03:56:45.665" v="695" actId="22"/>
        <pc:sldMkLst>
          <pc:docMk/>
          <pc:sldMk cId="3335019037" sldId="279"/>
        </pc:sldMkLst>
        <pc:spChg chg="add del">
          <ac:chgData name="Shweta Mayor" userId="86eda4f52a034106" providerId="LiveId" clId="{D88E12A5-A0B4-4E95-A533-3403D616490C}" dt="2021-11-08T03:56:45.665" v="695" actId="22"/>
          <ac:spMkLst>
            <pc:docMk/>
            <pc:sldMk cId="3335019037" sldId="279"/>
            <ac:spMk id="4" creationId="{00CA4113-4E9B-46D8-B439-73C62EE1643D}"/>
          </ac:spMkLst>
        </pc:spChg>
      </pc:sldChg>
      <pc:sldChg chg="modSp mod">
        <pc:chgData name="Shweta Mayor" userId="86eda4f52a034106" providerId="LiveId" clId="{D88E12A5-A0B4-4E95-A533-3403D616490C}" dt="2021-11-09T05:23:50.110" v="730" actId="122"/>
        <pc:sldMkLst>
          <pc:docMk/>
          <pc:sldMk cId="2037551678" sldId="282"/>
        </pc:sldMkLst>
        <pc:graphicFrameChg chg="modGraphic">
          <ac:chgData name="Shweta Mayor" userId="86eda4f52a034106" providerId="LiveId" clId="{D88E12A5-A0B4-4E95-A533-3403D616490C}" dt="2021-11-09T05:23:50.110" v="730" actId="122"/>
          <ac:graphicFrameMkLst>
            <pc:docMk/>
            <pc:sldMk cId="2037551678" sldId="282"/>
            <ac:graphicFrameMk id="6" creationId="{7EA65A8F-14F5-4CB6-9453-FFA7458E4547}"/>
          </ac:graphicFrameMkLst>
        </pc:graphicFrameChg>
      </pc:sldChg>
      <pc:sldChg chg="addSp modSp mod">
        <pc:chgData name="Shweta Mayor" userId="86eda4f52a034106" providerId="LiveId" clId="{D88E12A5-A0B4-4E95-A533-3403D616490C}" dt="2021-11-09T05:30:29.144" v="788" actId="1076"/>
        <pc:sldMkLst>
          <pc:docMk/>
          <pc:sldMk cId="2847334362" sldId="283"/>
        </pc:sldMkLst>
        <pc:spChg chg="mod">
          <ac:chgData name="Shweta Mayor" userId="86eda4f52a034106" providerId="LiveId" clId="{D88E12A5-A0B4-4E95-A533-3403D616490C}" dt="2021-11-09T05:26:59.201" v="780" actId="14100"/>
          <ac:spMkLst>
            <pc:docMk/>
            <pc:sldMk cId="2847334362" sldId="283"/>
            <ac:spMk id="2" creationId="{B2B90332-6CA2-4D25-9DA8-75EF67C00CD7}"/>
          </ac:spMkLst>
        </pc:spChg>
        <pc:spChg chg="add mod">
          <ac:chgData name="Shweta Mayor" userId="86eda4f52a034106" providerId="LiveId" clId="{D88E12A5-A0B4-4E95-A533-3403D616490C}" dt="2021-11-09T05:28:18.643" v="785" actId="1076"/>
          <ac:spMkLst>
            <pc:docMk/>
            <pc:sldMk cId="2847334362" sldId="283"/>
            <ac:spMk id="5" creationId="{BFFBB62F-8527-41B7-BDE6-7FF4951EB3E8}"/>
          </ac:spMkLst>
        </pc:spChg>
        <pc:picChg chg="add mod">
          <ac:chgData name="Shweta Mayor" userId="86eda4f52a034106" providerId="LiveId" clId="{D88E12A5-A0B4-4E95-A533-3403D616490C}" dt="2021-11-09T05:30:29.144" v="788" actId="1076"/>
          <ac:picMkLst>
            <pc:docMk/>
            <pc:sldMk cId="2847334362" sldId="283"/>
            <ac:picMk id="6" creationId="{BC14DF41-1BA4-4F9F-BB38-3BC80917B4E0}"/>
          </ac:picMkLst>
        </pc:picChg>
      </pc:sldChg>
      <pc:sldChg chg="addSp delSp modSp mod">
        <pc:chgData name="Shweta Mayor" userId="86eda4f52a034106" providerId="LiveId" clId="{D88E12A5-A0B4-4E95-A533-3403D616490C}" dt="2021-11-09T05:36:43.644" v="821" actId="14100"/>
        <pc:sldMkLst>
          <pc:docMk/>
          <pc:sldMk cId="3184961475" sldId="284"/>
        </pc:sldMkLst>
        <pc:spChg chg="del">
          <ac:chgData name="Shweta Mayor" userId="86eda4f52a034106" providerId="LiveId" clId="{D88E12A5-A0B4-4E95-A533-3403D616490C}" dt="2021-11-09T05:35:59.955" v="792" actId="21"/>
          <ac:spMkLst>
            <pc:docMk/>
            <pc:sldMk cId="3184961475" sldId="284"/>
            <ac:spMk id="2" creationId="{B2B90332-6CA2-4D25-9DA8-75EF67C00CD7}"/>
          </ac:spMkLst>
        </pc:spChg>
        <pc:spChg chg="add mod">
          <ac:chgData name="Shweta Mayor" userId="86eda4f52a034106" providerId="LiveId" clId="{D88E12A5-A0B4-4E95-A533-3403D616490C}" dt="2021-11-09T05:36:26.868" v="817" actId="20577"/>
          <ac:spMkLst>
            <pc:docMk/>
            <pc:sldMk cId="3184961475" sldId="284"/>
            <ac:spMk id="5" creationId="{53D71EB0-E1E5-4034-B0B1-F80A0D5EA95A}"/>
          </ac:spMkLst>
        </pc:spChg>
        <pc:picChg chg="add mod">
          <ac:chgData name="Shweta Mayor" userId="86eda4f52a034106" providerId="LiveId" clId="{D88E12A5-A0B4-4E95-A533-3403D616490C}" dt="2021-11-09T05:36:43.644" v="821" actId="14100"/>
          <ac:picMkLst>
            <pc:docMk/>
            <pc:sldMk cId="3184961475" sldId="284"/>
            <ac:picMk id="6" creationId="{5C27B422-1A14-41A3-A3DA-EC9DE4333EB5}"/>
          </ac:picMkLst>
        </pc:picChg>
      </pc:sldChg>
      <pc:sldChg chg="addSp delSp modSp mod">
        <pc:chgData name="Shweta Mayor" userId="86eda4f52a034106" providerId="LiveId" clId="{D88E12A5-A0B4-4E95-A533-3403D616490C}" dt="2021-11-09T05:38:15.505" v="838" actId="1076"/>
        <pc:sldMkLst>
          <pc:docMk/>
          <pc:sldMk cId="2087377795" sldId="285"/>
        </pc:sldMkLst>
        <pc:spChg chg="del">
          <ac:chgData name="Shweta Mayor" userId="86eda4f52a034106" providerId="LiveId" clId="{D88E12A5-A0B4-4E95-A533-3403D616490C}" dt="2021-11-09T05:37:17.676" v="826" actId="21"/>
          <ac:spMkLst>
            <pc:docMk/>
            <pc:sldMk cId="2087377795" sldId="285"/>
            <ac:spMk id="2" creationId="{B2B90332-6CA2-4D25-9DA8-75EF67C00CD7}"/>
          </ac:spMkLst>
        </pc:spChg>
        <pc:spChg chg="add mod">
          <ac:chgData name="Shweta Mayor" userId="86eda4f52a034106" providerId="LiveId" clId="{D88E12A5-A0B4-4E95-A533-3403D616490C}" dt="2021-11-09T05:38:15.505" v="838" actId="1076"/>
          <ac:spMkLst>
            <pc:docMk/>
            <pc:sldMk cId="2087377795" sldId="285"/>
            <ac:spMk id="6" creationId="{F20F735D-3736-4598-8AAD-8C6436AAAAF7}"/>
          </ac:spMkLst>
        </pc:spChg>
        <pc:picChg chg="add mod">
          <ac:chgData name="Shweta Mayor" userId="86eda4f52a034106" providerId="LiveId" clId="{D88E12A5-A0B4-4E95-A533-3403D616490C}" dt="2021-11-09T05:37:57.652" v="834" actId="14100"/>
          <ac:picMkLst>
            <pc:docMk/>
            <pc:sldMk cId="2087377795" sldId="285"/>
            <ac:picMk id="4" creationId="{5AA90A2B-650C-462F-B53C-7F5E89ABACAC}"/>
          </ac:picMkLst>
        </pc:picChg>
      </pc:sldChg>
      <pc:sldChg chg="addSp delSp modSp mod">
        <pc:chgData name="Shweta Mayor" userId="86eda4f52a034106" providerId="LiveId" clId="{D88E12A5-A0B4-4E95-A533-3403D616490C}" dt="2021-11-09T05:41:09.506" v="864" actId="1076"/>
        <pc:sldMkLst>
          <pc:docMk/>
          <pc:sldMk cId="990030605" sldId="286"/>
        </pc:sldMkLst>
        <pc:spChg chg="del">
          <ac:chgData name="Shweta Mayor" userId="86eda4f52a034106" providerId="LiveId" clId="{D88E12A5-A0B4-4E95-A533-3403D616490C}" dt="2021-11-09T05:39:22.147" v="842" actId="21"/>
          <ac:spMkLst>
            <pc:docMk/>
            <pc:sldMk cId="990030605" sldId="286"/>
            <ac:spMk id="2" creationId="{B2B90332-6CA2-4D25-9DA8-75EF67C00CD7}"/>
          </ac:spMkLst>
        </pc:spChg>
        <pc:spChg chg="add mod">
          <ac:chgData name="Shweta Mayor" userId="86eda4f52a034106" providerId="LiveId" clId="{D88E12A5-A0B4-4E95-A533-3403D616490C}" dt="2021-11-09T05:39:38.682" v="846" actId="123"/>
          <ac:spMkLst>
            <pc:docMk/>
            <pc:sldMk cId="990030605" sldId="286"/>
            <ac:spMk id="5" creationId="{2304CEC5-B736-4DF7-8BAB-37397D377BC0}"/>
          </ac:spMkLst>
        </pc:spChg>
        <pc:spChg chg="add mod">
          <ac:chgData name="Shweta Mayor" userId="86eda4f52a034106" providerId="LiveId" clId="{D88E12A5-A0B4-4E95-A533-3403D616490C}" dt="2021-11-09T05:40:10.404" v="854" actId="20577"/>
          <ac:spMkLst>
            <pc:docMk/>
            <pc:sldMk cId="990030605" sldId="286"/>
            <ac:spMk id="7" creationId="{1CE0647C-18A3-41D0-9198-50AFD043793D}"/>
          </ac:spMkLst>
        </pc:spChg>
        <pc:spChg chg="add mod">
          <ac:chgData name="Shweta Mayor" userId="86eda4f52a034106" providerId="LiveId" clId="{D88E12A5-A0B4-4E95-A533-3403D616490C}" dt="2021-11-09T05:40:52.979" v="860" actId="123"/>
          <ac:spMkLst>
            <pc:docMk/>
            <pc:sldMk cId="990030605" sldId="286"/>
            <ac:spMk id="9" creationId="{43B6CC6B-81C6-40D4-A8AE-9B57A4DBA34E}"/>
          </ac:spMkLst>
        </pc:spChg>
        <pc:picChg chg="add mod">
          <ac:chgData name="Shweta Mayor" userId="86eda4f52a034106" providerId="LiveId" clId="{D88E12A5-A0B4-4E95-A533-3403D616490C}" dt="2021-11-09T05:41:09.506" v="864" actId="1076"/>
          <ac:picMkLst>
            <pc:docMk/>
            <pc:sldMk cId="990030605" sldId="286"/>
            <ac:picMk id="10" creationId="{CE37D1BA-9BA2-4436-A48E-862240FDA4DB}"/>
          </ac:picMkLst>
        </pc:picChg>
      </pc:sldChg>
      <pc:sldChg chg="addSp modSp mod">
        <pc:chgData name="Shweta Mayor" userId="86eda4f52a034106" providerId="LiveId" clId="{D88E12A5-A0B4-4E95-A533-3403D616490C}" dt="2021-11-09T06:38:28.633" v="892"/>
        <pc:sldMkLst>
          <pc:docMk/>
          <pc:sldMk cId="713761429" sldId="287"/>
        </pc:sldMkLst>
        <pc:spChg chg="mod">
          <ac:chgData name="Shweta Mayor" userId="86eda4f52a034106" providerId="LiveId" clId="{D88E12A5-A0B4-4E95-A533-3403D616490C}" dt="2021-11-09T05:42:08.087" v="878" actId="14100"/>
          <ac:spMkLst>
            <pc:docMk/>
            <pc:sldMk cId="713761429" sldId="287"/>
            <ac:spMk id="2" creationId="{B2B90332-6CA2-4D25-9DA8-75EF67C00CD7}"/>
          </ac:spMkLst>
        </pc:spChg>
        <pc:spChg chg="add mod">
          <ac:chgData name="Shweta Mayor" userId="86eda4f52a034106" providerId="LiveId" clId="{D88E12A5-A0B4-4E95-A533-3403D616490C}" dt="2021-11-09T06:38:28.633" v="892"/>
          <ac:spMkLst>
            <pc:docMk/>
            <pc:sldMk cId="713761429" sldId="287"/>
            <ac:spMk id="5" creationId="{FB5EB6E0-CC4D-4A54-8BED-90D7EAEEFFFC}"/>
          </ac:spMkLst>
        </pc:spChg>
      </pc:sldChg>
      <pc:sldChg chg="addSp modSp mod">
        <pc:chgData name="Shweta Mayor" userId="86eda4f52a034106" providerId="LiveId" clId="{D88E12A5-A0B4-4E95-A533-3403D616490C}" dt="2021-11-09T06:41:30.659" v="904" actId="122"/>
        <pc:sldMkLst>
          <pc:docMk/>
          <pc:sldMk cId="3921776161" sldId="288"/>
        </pc:sldMkLst>
        <pc:spChg chg="mod">
          <ac:chgData name="Shweta Mayor" userId="86eda4f52a034106" providerId="LiveId" clId="{D88E12A5-A0B4-4E95-A533-3403D616490C}" dt="2021-11-09T06:41:30.659" v="904" actId="122"/>
          <ac:spMkLst>
            <pc:docMk/>
            <pc:sldMk cId="3921776161" sldId="288"/>
            <ac:spMk id="2" creationId="{B2B90332-6CA2-4D25-9DA8-75EF67C00CD7}"/>
          </ac:spMkLst>
        </pc:spChg>
        <pc:spChg chg="add mod">
          <ac:chgData name="Shweta Mayor" userId="86eda4f52a034106" providerId="LiveId" clId="{D88E12A5-A0B4-4E95-A533-3403D616490C}" dt="2021-11-09T06:40:45.408" v="898" actId="255"/>
          <ac:spMkLst>
            <pc:docMk/>
            <pc:sldMk cId="3921776161" sldId="288"/>
            <ac:spMk id="5" creationId="{685BB9F8-E077-4EC8-B73E-C8CC99D1286D}"/>
          </ac:spMkLst>
        </pc:spChg>
      </pc:sldChg>
      <pc:sldChg chg="addSp delSp modSp mod">
        <pc:chgData name="Shweta Mayor" userId="86eda4f52a034106" providerId="LiveId" clId="{D88E12A5-A0B4-4E95-A533-3403D616490C}" dt="2021-11-14T14:08:02.275" v="932" actId="113"/>
        <pc:sldMkLst>
          <pc:docMk/>
          <pc:sldMk cId="819236155" sldId="289"/>
        </pc:sldMkLst>
        <pc:spChg chg="del">
          <ac:chgData name="Shweta Mayor" userId="86eda4f52a034106" providerId="LiveId" clId="{D88E12A5-A0B4-4E95-A533-3403D616490C}" dt="2021-11-14T14:06:52.600" v="915" actId="21"/>
          <ac:spMkLst>
            <pc:docMk/>
            <pc:sldMk cId="819236155" sldId="289"/>
            <ac:spMk id="2" creationId="{B2B90332-6CA2-4D25-9DA8-75EF67C00CD7}"/>
          </ac:spMkLst>
        </pc:spChg>
        <pc:spChg chg="add mod">
          <ac:chgData name="Shweta Mayor" userId="86eda4f52a034106" providerId="LiveId" clId="{D88E12A5-A0B4-4E95-A533-3403D616490C}" dt="2021-11-14T14:08:02.275" v="932" actId="113"/>
          <ac:spMkLst>
            <pc:docMk/>
            <pc:sldMk cId="819236155" sldId="289"/>
            <ac:spMk id="5" creationId="{669F8A34-911A-4DA4-98FA-865FDAF299F7}"/>
          </ac:spMkLst>
        </pc:spChg>
        <pc:spChg chg="add mod">
          <ac:chgData name="Shweta Mayor" userId="86eda4f52a034106" providerId="LiveId" clId="{D88E12A5-A0B4-4E95-A533-3403D616490C}" dt="2021-11-14T14:07:55.685" v="930" actId="1076"/>
          <ac:spMkLst>
            <pc:docMk/>
            <pc:sldMk cId="819236155" sldId="289"/>
            <ac:spMk id="8" creationId="{0787ABAE-0716-4AEA-8915-B4BCB68FBDB9}"/>
          </ac:spMkLst>
        </pc:spChg>
        <pc:picChg chg="add mod">
          <ac:chgData name="Shweta Mayor" userId="86eda4f52a034106" providerId="LiveId" clId="{D88E12A5-A0B4-4E95-A533-3403D616490C}" dt="2021-11-14T14:07:25.163" v="925" actId="14100"/>
          <ac:picMkLst>
            <pc:docMk/>
            <pc:sldMk cId="819236155" sldId="289"/>
            <ac:picMk id="6" creationId="{F576BCEB-3E2E-490A-BF72-CAE4B432A068}"/>
          </ac:picMkLst>
        </pc:picChg>
      </pc:sldChg>
      <pc:sldChg chg="addSp delSp modSp mod">
        <pc:chgData name="Shweta Mayor" userId="86eda4f52a034106" providerId="LiveId" clId="{D88E12A5-A0B4-4E95-A533-3403D616490C}" dt="2021-11-14T14:15:22.375" v="990" actId="14100"/>
        <pc:sldMkLst>
          <pc:docMk/>
          <pc:sldMk cId="2148998114" sldId="290"/>
        </pc:sldMkLst>
        <pc:spChg chg="del">
          <ac:chgData name="Shweta Mayor" userId="86eda4f52a034106" providerId="LiveId" clId="{D88E12A5-A0B4-4E95-A533-3403D616490C}" dt="2021-11-14T14:08:29.950" v="934" actId="21"/>
          <ac:spMkLst>
            <pc:docMk/>
            <pc:sldMk cId="2148998114" sldId="290"/>
            <ac:spMk id="2" creationId="{B2B90332-6CA2-4D25-9DA8-75EF67C00CD7}"/>
          </ac:spMkLst>
        </pc:spChg>
        <pc:spChg chg="add mod">
          <ac:chgData name="Shweta Mayor" userId="86eda4f52a034106" providerId="LiveId" clId="{D88E12A5-A0B4-4E95-A533-3403D616490C}" dt="2021-11-14T14:09:47.092" v="951" actId="1076"/>
          <ac:spMkLst>
            <pc:docMk/>
            <pc:sldMk cId="2148998114" sldId="290"/>
            <ac:spMk id="5" creationId="{B3D9576C-6102-4EF1-A7B8-2C42D9F86703}"/>
          </ac:spMkLst>
        </pc:spChg>
        <pc:spChg chg="add del mod">
          <ac:chgData name="Shweta Mayor" userId="86eda4f52a034106" providerId="LiveId" clId="{D88E12A5-A0B4-4E95-A533-3403D616490C}" dt="2021-11-14T14:14:47.308" v="980"/>
          <ac:spMkLst>
            <pc:docMk/>
            <pc:sldMk cId="2148998114" sldId="290"/>
            <ac:spMk id="8" creationId="{737BC661-AC3B-46D9-B0C6-58B9D57C4A8F}"/>
          </ac:spMkLst>
        </pc:spChg>
        <pc:picChg chg="add mod">
          <ac:chgData name="Shweta Mayor" userId="86eda4f52a034106" providerId="LiveId" clId="{D88E12A5-A0B4-4E95-A533-3403D616490C}" dt="2021-11-14T14:15:22.375" v="990" actId="14100"/>
          <ac:picMkLst>
            <pc:docMk/>
            <pc:sldMk cId="2148998114" sldId="290"/>
            <ac:picMk id="6" creationId="{45A4E1DD-2FAA-45A2-AE4E-A5B9F148D045}"/>
          </ac:picMkLst>
        </pc:picChg>
      </pc:sldChg>
      <pc:sldChg chg="addSp delSp modSp mod">
        <pc:chgData name="Shweta Mayor" userId="86eda4f52a034106" providerId="LiveId" clId="{D88E12A5-A0B4-4E95-A533-3403D616490C}" dt="2021-11-14T14:15:31.752" v="991" actId="1076"/>
        <pc:sldMkLst>
          <pc:docMk/>
          <pc:sldMk cId="3783985160" sldId="291"/>
        </pc:sldMkLst>
        <pc:spChg chg="del">
          <ac:chgData name="Shweta Mayor" userId="86eda4f52a034106" providerId="LiveId" clId="{D88E12A5-A0B4-4E95-A533-3403D616490C}" dt="2021-11-14T14:13:13.688" v="959" actId="21"/>
          <ac:spMkLst>
            <pc:docMk/>
            <pc:sldMk cId="3783985160" sldId="291"/>
            <ac:spMk id="2" creationId="{B2B90332-6CA2-4D25-9DA8-75EF67C00CD7}"/>
          </ac:spMkLst>
        </pc:spChg>
        <pc:spChg chg="add mod">
          <ac:chgData name="Shweta Mayor" userId="86eda4f52a034106" providerId="LiveId" clId="{D88E12A5-A0B4-4E95-A533-3403D616490C}" dt="2021-11-14T14:15:31.752" v="991" actId="1076"/>
          <ac:spMkLst>
            <pc:docMk/>
            <pc:sldMk cId="3783985160" sldId="291"/>
            <ac:spMk id="5" creationId="{29A75DFA-6784-4EFD-B48F-C1A6B9056971}"/>
          </ac:spMkLst>
        </pc:spChg>
        <pc:picChg chg="add mod">
          <ac:chgData name="Shweta Mayor" userId="86eda4f52a034106" providerId="LiveId" clId="{D88E12A5-A0B4-4E95-A533-3403D616490C}" dt="2021-11-14T14:13:43.906" v="967" actId="14100"/>
          <ac:picMkLst>
            <pc:docMk/>
            <pc:sldMk cId="3783985160" sldId="291"/>
            <ac:picMk id="6" creationId="{9AC3057D-3EC2-4AEF-A09E-C2D634A6346B}"/>
          </ac:picMkLst>
        </pc:picChg>
      </pc:sldChg>
      <pc:sldChg chg="addSp delSp modSp mod">
        <pc:chgData name="Shweta Mayor" userId="86eda4f52a034106" providerId="LiveId" clId="{D88E12A5-A0B4-4E95-A533-3403D616490C}" dt="2021-11-14T14:14:30.183" v="975" actId="1076"/>
        <pc:sldMkLst>
          <pc:docMk/>
          <pc:sldMk cId="1663909531" sldId="292"/>
        </pc:sldMkLst>
        <pc:spChg chg="del">
          <ac:chgData name="Shweta Mayor" userId="86eda4f52a034106" providerId="LiveId" clId="{D88E12A5-A0B4-4E95-A533-3403D616490C}" dt="2021-11-14T14:14:14.439" v="971" actId="21"/>
          <ac:spMkLst>
            <pc:docMk/>
            <pc:sldMk cId="1663909531" sldId="292"/>
            <ac:spMk id="2" creationId="{B2B90332-6CA2-4D25-9DA8-75EF67C00CD7}"/>
          </ac:spMkLst>
        </pc:spChg>
        <pc:spChg chg="add mod">
          <ac:chgData name="Shweta Mayor" userId="86eda4f52a034106" providerId="LiveId" clId="{D88E12A5-A0B4-4E95-A533-3403D616490C}" dt="2021-11-14T14:14:30.183" v="975" actId="1076"/>
          <ac:spMkLst>
            <pc:docMk/>
            <pc:sldMk cId="1663909531" sldId="292"/>
            <ac:spMk id="5" creationId="{F5C79B4C-DEA4-4A57-9B1F-615581B572F2}"/>
          </ac:spMkLst>
        </pc:spChg>
      </pc:sldChg>
      <pc:sldChg chg="addSp delSp modSp mod ord">
        <pc:chgData name="Shweta Mayor" userId="86eda4f52a034106" providerId="LiveId" clId="{D88E12A5-A0B4-4E95-A533-3403D616490C}" dt="2021-11-14T14:15:08.161" v="985" actId="255"/>
        <pc:sldMkLst>
          <pc:docMk/>
          <pc:sldMk cId="2915728377" sldId="293"/>
        </pc:sldMkLst>
        <pc:spChg chg="del">
          <ac:chgData name="Shweta Mayor" userId="86eda4f52a034106" providerId="LiveId" clId="{D88E12A5-A0B4-4E95-A533-3403D616490C}" dt="2021-11-14T14:14:56.170" v="982" actId="21"/>
          <ac:spMkLst>
            <pc:docMk/>
            <pc:sldMk cId="2915728377" sldId="293"/>
            <ac:spMk id="2" creationId="{B2B90332-6CA2-4D25-9DA8-75EF67C00CD7}"/>
          </ac:spMkLst>
        </pc:spChg>
        <pc:spChg chg="add mod">
          <ac:chgData name="Shweta Mayor" userId="86eda4f52a034106" providerId="LiveId" clId="{D88E12A5-A0B4-4E95-A533-3403D616490C}" dt="2021-11-14T14:15:08.161" v="985" actId="255"/>
          <ac:spMkLst>
            <pc:docMk/>
            <pc:sldMk cId="2915728377" sldId="293"/>
            <ac:spMk id="5" creationId="{23EAE586-4AB9-424B-A020-4DAEE2BAC5C2}"/>
          </ac:spMkLst>
        </pc:spChg>
      </pc:sldChg>
      <pc:sldChg chg="addSp delSp modSp mod">
        <pc:chgData name="Shweta Mayor" userId="86eda4f52a034106" providerId="LiveId" clId="{D88E12A5-A0B4-4E95-A533-3403D616490C}" dt="2021-11-17T14:00:40.636" v="1688" actId="20577"/>
        <pc:sldMkLst>
          <pc:docMk/>
          <pc:sldMk cId="1795970448" sldId="294"/>
        </pc:sldMkLst>
        <pc:spChg chg="del">
          <ac:chgData name="Shweta Mayor" userId="86eda4f52a034106" providerId="LiveId" clId="{D88E12A5-A0B4-4E95-A533-3403D616490C}" dt="2021-11-14T14:17:07.403" v="993" actId="21"/>
          <ac:spMkLst>
            <pc:docMk/>
            <pc:sldMk cId="1795970448" sldId="294"/>
            <ac:spMk id="2" creationId="{B2B90332-6CA2-4D25-9DA8-75EF67C00CD7}"/>
          </ac:spMkLst>
        </pc:spChg>
        <pc:spChg chg="add mod">
          <ac:chgData name="Shweta Mayor" userId="86eda4f52a034106" providerId="LiveId" clId="{D88E12A5-A0B4-4E95-A533-3403D616490C}" dt="2021-11-17T14:00:40.636" v="1688" actId="20577"/>
          <ac:spMkLst>
            <pc:docMk/>
            <pc:sldMk cId="1795970448" sldId="294"/>
            <ac:spMk id="5" creationId="{FFE74116-97EE-400D-95F1-864D72D87A26}"/>
          </ac:spMkLst>
        </pc:spChg>
        <pc:spChg chg="add mod">
          <ac:chgData name="Shweta Mayor" userId="86eda4f52a034106" providerId="LiveId" clId="{D88E12A5-A0B4-4E95-A533-3403D616490C}" dt="2021-11-14T14:19:09.230" v="1036" actId="255"/>
          <ac:spMkLst>
            <pc:docMk/>
            <pc:sldMk cId="1795970448" sldId="294"/>
            <ac:spMk id="8" creationId="{BCB1376C-AC09-447B-830B-45E0C30B4211}"/>
          </ac:spMkLst>
        </pc:spChg>
        <pc:picChg chg="add mod">
          <ac:chgData name="Shweta Mayor" userId="86eda4f52a034106" providerId="LiveId" clId="{D88E12A5-A0B4-4E95-A533-3403D616490C}" dt="2021-11-14T14:19:17.012" v="1037" actId="1076"/>
          <ac:picMkLst>
            <pc:docMk/>
            <pc:sldMk cId="1795970448" sldId="294"/>
            <ac:picMk id="6" creationId="{DB95565B-B2FF-4119-975A-C981983AA853}"/>
          </ac:picMkLst>
        </pc:picChg>
      </pc:sldChg>
      <pc:sldChg chg="addSp delSp modSp mod">
        <pc:chgData name="Shweta Mayor" userId="86eda4f52a034106" providerId="LiveId" clId="{D88E12A5-A0B4-4E95-A533-3403D616490C}" dt="2021-11-14T14:24:59.008" v="1132" actId="20577"/>
        <pc:sldMkLst>
          <pc:docMk/>
          <pc:sldMk cId="2385107723" sldId="295"/>
        </pc:sldMkLst>
        <pc:spChg chg="del">
          <ac:chgData name="Shweta Mayor" userId="86eda4f52a034106" providerId="LiveId" clId="{D88E12A5-A0B4-4E95-A533-3403D616490C}" dt="2021-11-14T14:20:28.055" v="1039" actId="21"/>
          <ac:spMkLst>
            <pc:docMk/>
            <pc:sldMk cId="2385107723" sldId="295"/>
            <ac:spMk id="2" creationId="{B2B90332-6CA2-4D25-9DA8-75EF67C00CD7}"/>
          </ac:spMkLst>
        </pc:spChg>
        <pc:spChg chg="add mod">
          <ac:chgData name="Shweta Mayor" userId="86eda4f52a034106" providerId="LiveId" clId="{D88E12A5-A0B4-4E95-A533-3403D616490C}" dt="2021-11-14T14:24:59.008" v="1132" actId="20577"/>
          <ac:spMkLst>
            <pc:docMk/>
            <pc:sldMk cId="2385107723" sldId="295"/>
            <ac:spMk id="5" creationId="{B23A08D1-B287-49E2-9E9F-4D5799362C1E}"/>
          </ac:spMkLst>
        </pc:spChg>
        <pc:spChg chg="add mod">
          <ac:chgData name="Shweta Mayor" userId="86eda4f52a034106" providerId="LiveId" clId="{D88E12A5-A0B4-4E95-A533-3403D616490C}" dt="2021-11-14T14:22:01.885" v="1068" actId="255"/>
          <ac:spMkLst>
            <pc:docMk/>
            <pc:sldMk cId="2385107723" sldId="295"/>
            <ac:spMk id="8" creationId="{FF567577-38F9-4EF3-94E0-C3AB2AA4A5D2}"/>
          </ac:spMkLst>
        </pc:spChg>
        <pc:picChg chg="add mod">
          <ac:chgData name="Shweta Mayor" userId="86eda4f52a034106" providerId="LiveId" clId="{D88E12A5-A0B4-4E95-A533-3403D616490C}" dt="2021-11-14T14:23:53.335" v="1086" actId="1076"/>
          <ac:picMkLst>
            <pc:docMk/>
            <pc:sldMk cId="2385107723" sldId="295"/>
            <ac:picMk id="6" creationId="{02F2484C-EBC7-458A-B0E7-09BBC2368E8E}"/>
          </ac:picMkLst>
        </pc:picChg>
      </pc:sldChg>
      <pc:sldChg chg="addSp delSp modSp mod">
        <pc:chgData name="Shweta Mayor" userId="86eda4f52a034106" providerId="LiveId" clId="{D88E12A5-A0B4-4E95-A533-3403D616490C}" dt="2021-11-14T14:46:55.968" v="1178" actId="1076"/>
        <pc:sldMkLst>
          <pc:docMk/>
          <pc:sldMk cId="4043310329" sldId="296"/>
        </pc:sldMkLst>
        <pc:spChg chg="del">
          <ac:chgData name="Shweta Mayor" userId="86eda4f52a034106" providerId="LiveId" clId="{D88E12A5-A0B4-4E95-A533-3403D616490C}" dt="2021-11-14T14:24:25.662" v="1107" actId="21"/>
          <ac:spMkLst>
            <pc:docMk/>
            <pc:sldMk cId="4043310329" sldId="296"/>
            <ac:spMk id="2" creationId="{B2B90332-6CA2-4D25-9DA8-75EF67C00CD7}"/>
          </ac:spMkLst>
        </pc:spChg>
        <pc:spChg chg="add mod">
          <ac:chgData name="Shweta Mayor" userId="86eda4f52a034106" providerId="LiveId" clId="{D88E12A5-A0B4-4E95-A533-3403D616490C}" dt="2021-11-14T14:46:52.024" v="1177" actId="1076"/>
          <ac:spMkLst>
            <pc:docMk/>
            <pc:sldMk cId="4043310329" sldId="296"/>
            <ac:spMk id="5" creationId="{80CB2792-016A-41E1-B6B6-03528992A471}"/>
          </ac:spMkLst>
        </pc:spChg>
        <pc:spChg chg="add del mod">
          <ac:chgData name="Shweta Mayor" userId="86eda4f52a034106" providerId="LiveId" clId="{D88E12A5-A0B4-4E95-A533-3403D616490C}" dt="2021-11-14T14:45:03.446" v="1150"/>
          <ac:spMkLst>
            <pc:docMk/>
            <pc:sldMk cId="4043310329" sldId="296"/>
            <ac:spMk id="8" creationId="{907023E8-E7CA-498F-A795-8B8E08E5CD21}"/>
          </ac:spMkLst>
        </pc:spChg>
        <pc:spChg chg="add mod">
          <ac:chgData name="Shweta Mayor" userId="86eda4f52a034106" providerId="LiveId" clId="{D88E12A5-A0B4-4E95-A533-3403D616490C}" dt="2021-11-14T14:46:55.968" v="1178" actId="1076"/>
          <ac:spMkLst>
            <pc:docMk/>
            <pc:sldMk cId="4043310329" sldId="296"/>
            <ac:spMk id="10" creationId="{6B963A17-5E76-475A-9953-5229F363B916}"/>
          </ac:spMkLst>
        </pc:spChg>
        <pc:picChg chg="add mod">
          <ac:chgData name="Shweta Mayor" userId="86eda4f52a034106" providerId="LiveId" clId="{D88E12A5-A0B4-4E95-A533-3403D616490C}" dt="2021-11-14T14:46:28.294" v="1172" actId="1076"/>
          <ac:picMkLst>
            <pc:docMk/>
            <pc:sldMk cId="4043310329" sldId="296"/>
            <ac:picMk id="6" creationId="{DE454FC3-D1A1-438F-B105-C5E6A201D58C}"/>
          </ac:picMkLst>
        </pc:picChg>
      </pc:sldChg>
      <pc:sldChg chg="addSp delSp modSp mod">
        <pc:chgData name="Shweta Mayor" userId="86eda4f52a034106" providerId="LiveId" clId="{D88E12A5-A0B4-4E95-A533-3403D616490C}" dt="2021-11-14T14:50:57.403" v="1239" actId="14100"/>
        <pc:sldMkLst>
          <pc:docMk/>
          <pc:sldMk cId="4101832346" sldId="297"/>
        </pc:sldMkLst>
        <pc:spChg chg="del">
          <ac:chgData name="Shweta Mayor" userId="86eda4f52a034106" providerId="LiveId" clId="{D88E12A5-A0B4-4E95-A533-3403D616490C}" dt="2021-11-14T14:47:25.045" v="1183" actId="21"/>
          <ac:spMkLst>
            <pc:docMk/>
            <pc:sldMk cId="4101832346" sldId="297"/>
            <ac:spMk id="2" creationId="{B2B90332-6CA2-4D25-9DA8-75EF67C00CD7}"/>
          </ac:spMkLst>
        </pc:spChg>
        <pc:spChg chg="add del mod">
          <ac:chgData name="Shweta Mayor" userId="86eda4f52a034106" providerId="LiveId" clId="{D88E12A5-A0B4-4E95-A533-3403D616490C}" dt="2021-11-14T14:46:12.270" v="1168"/>
          <ac:spMkLst>
            <pc:docMk/>
            <pc:sldMk cId="4101832346" sldId="297"/>
            <ac:spMk id="5" creationId="{7CB57DBC-6DA9-45DA-83F1-95F793FEEEAD}"/>
          </ac:spMkLst>
        </pc:spChg>
        <pc:spChg chg="add mod">
          <ac:chgData name="Shweta Mayor" userId="86eda4f52a034106" providerId="LiveId" clId="{D88E12A5-A0B4-4E95-A533-3403D616490C}" dt="2021-11-14T14:50:26.476" v="1231" actId="14100"/>
          <ac:spMkLst>
            <pc:docMk/>
            <pc:sldMk cId="4101832346" sldId="297"/>
            <ac:spMk id="7" creationId="{466AEA3F-7806-4452-AD5F-970702C45AC4}"/>
          </ac:spMkLst>
        </pc:spChg>
        <pc:spChg chg="add mod">
          <ac:chgData name="Shweta Mayor" userId="86eda4f52a034106" providerId="LiveId" clId="{D88E12A5-A0B4-4E95-A533-3403D616490C}" dt="2021-11-14T14:50:47.567" v="1236" actId="1076"/>
          <ac:spMkLst>
            <pc:docMk/>
            <pc:sldMk cId="4101832346" sldId="297"/>
            <ac:spMk id="11" creationId="{5472EC57-11BE-4F08-AFBD-6A5476079E1B}"/>
          </ac:spMkLst>
        </pc:spChg>
        <pc:picChg chg="add mod">
          <ac:chgData name="Shweta Mayor" userId="86eda4f52a034106" providerId="LiveId" clId="{D88E12A5-A0B4-4E95-A533-3403D616490C}" dt="2021-11-14T14:50:57.403" v="1239" actId="14100"/>
          <ac:picMkLst>
            <pc:docMk/>
            <pc:sldMk cId="4101832346" sldId="297"/>
            <ac:picMk id="8" creationId="{26E0A024-7C9B-466B-92F5-A94EA47021DA}"/>
          </ac:picMkLst>
        </pc:picChg>
        <pc:picChg chg="add del">
          <ac:chgData name="Shweta Mayor" userId="86eda4f52a034106" providerId="LiveId" clId="{D88E12A5-A0B4-4E95-A533-3403D616490C}" dt="2021-11-14T14:48:57.888" v="1222" actId="21"/>
          <ac:picMkLst>
            <pc:docMk/>
            <pc:sldMk cId="4101832346" sldId="297"/>
            <ac:picMk id="1026" creationId="{28654EBA-924E-4200-A4B4-92589F45A654}"/>
          </ac:picMkLst>
        </pc:picChg>
      </pc:sldChg>
      <pc:sldChg chg="addSp delSp modSp mod">
        <pc:chgData name="Shweta Mayor" userId="86eda4f52a034106" providerId="LiveId" clId="{D88E12A5-A0B4-4E95-A533-3403D616490C}" dt="2021-11-17T13:59:51.177" v="1687" actId="1076"/>
        <pc:sldMkLst>
          <pc:docMk/>
          <pc:sldMk cId="3992180825" sldId="298"/>
        </pc:sldMkLst>
        <pc:spChg chg="mod">
          <ac:chgData name="Shweta Mayor" userId="86eda4f52a034106" providerId="LiveId" clId="{D88E12A5-A0B4-4E95-A533-3403D616490C}" dt="2021-11-16T15:36:27.626" v="1651" actId="27636"/>
          <ac:spMkLst>
            <pc:docMk/>
            <pc:sldMk cId="3992180825" sldId="298"/>
            <ac:spMk id="2" creationId="{B2B90332-6CA2-4D25-9DA8-75EF67C00CD7}"/>
          </ac:spMkLst>
        </pc:spChg>
        <pc:spChg chg="add del mod">
          <ac:chgData name="Shweta Mayor" userId="86eda4f52a034106" providerId="LiveId" clId="{D88E12A5-A0B4-4E95-A533-3403D616490C}" dt="2021-11-17T13:58:48.714" v="1656" actId="20577"/>
          <ac:spMkLst>
            <pc:docMk/>
            <pc:sldMk cId="3992180825" sldId="298"/>
            <ac:spMk id="5" creationId="{477B57CD-C062-4417-AF0D-D92F6DADD201}"/>
          </ac:spMkLst>
        </pc:spChg>
        <pc:spChg chg="add mod">
          <ac:chgData name="Shweta Mayor" userId="86eda4f52a034106" providerId="LiveId" clId="{D88E12A5-A0B4-4E95-A533-3403D616490C}" dt="2021-11-17T13:59:51.177" v="1687" actId="1076"/>
          <ac:spMkLst>
            <pc:docMk/>
            <pc:sldMk cId="3992180825" sldId="298"/>
            <ac:spMk id="8" creationId="{E1856532-32FF-400D-A23C-ECA210CB937C}"/>
          </ac:spMkLst>
        </pc:spChg>
        <pc:picChg chg="add mod">
          <ac:chgData name="Shweta Mayor" userId="86eda4f52a034106" providerId="LiveId" clId="{D88E12A5-A0B4-4E95-A533-3403D616490C}" dt="2021-11-16T15:36:35.788" v="1653" actId="1076"/>
          <ac:picMkLst>
            <pc:docMk/>
            <pc:sldMk cId="3992180825" sldId="298"/>
            <ac:picMk id="6" creationId="{F9E8C3AB-4566-4FEE-A190-15B8D080CAA2}"/>
          </ac:picMkLst>
        </pc:picChg>
      </pc:sldChg>
      <pc:sldChg chg="modSp mod">
        <pc:chgData name="Shweta Mayor" userId="86eda4f52a034106" providerId="LiveId" clId="{D88E12A5-A0B4-4E95-A533-3403D616490C}" dt="2021-11-14T15:44:41.950" v="1646" actId="122"/>
        <pc:sldMkLst>
          <pc:docMk/>
          <pc:sldMk cId="2527377180" sldId="299"/>
        </pc:sldMkLst>
        <pc:spChg chg="mod">
          <ac:chgData name="Shweta Mayor" userId="86eda4f52a034106" providerId="LiveId" clId="{D88E12A5-A0B4-4E95-A533-3403D616490C}" dt="2021-11-14T15:44:41.950" v="1646" actId="122"/>
          <ac:spMkLst>
            <pc:docMk/>
            <pc:sldMk cId="2527377180" sldId="299"/>
            <ac:spMk id="2" creationId="{B2B90332-6CA2-4D25-9DA8-75EF67C00CD7}"/>
          </ac:spMkLst>
        </pc:spChg>
      </pc:sldChg>
      <pc:sldChg chg="addSp delSp modSp mod ord">
        <pc:chgData name="Shweta Mayor" userId="86eda4f52a034106" providerId="LiveId" clId="{D88E12A5-A0B4-4E95-A533-3403D616490C}" dt="2021-11-17T14:12:19.842" v="1720" actId="14100"/>
        <pc:sldMkLst>
          <pc:docMk/>
          <pc:sldMk cId="786603688" sldId="300"/>
        </pc:sldMkLst>
        <pc:spChg chg="del">
          <ac:chgData name="Shweta Mayor" userId="86eda4f52a034106" providerId="LiveId" clId="{D88E12A5-A0B4-4E95-A533-3403D616490C}" dt="2021-11-17T14:09:43.155" v="1694" actId="21"/>
          <ac:spMkLst>
            <pc:docMk/>
            <pc:sldMk cId="786603688" sldId="300"/>
            <ac:spMk id="2" creationId="{B2B90332-6CA2-4D25-9DA8-75EF67C00CD7}"/>
          </ac:spMkLst>
        </pc:spChg>
        <pc:spChg chg="add mod">
          <ac:chgData name="Shweta Mayor" userId="86eda4f52a034106" providerId="LiveId" clId="{D88E12A5-A0B4-4E95-A533-3403D616490C}" dt="2021-11-17T14:12:13.618" v="1719" actId="123"/>
          <ac:spMkLst>
            <pc:docMk/>
            <pc:sldMk cId="786603688" sldId="300"/>
            <ac:spMk id="5" creationId="{17A2442B-5291-4B1E-97A0-67A0090EA100}"/>
          </ac:spMkLst>
        </pc:spChg>
        <pc:spChg chg="add mod">
          <ac:chgData name="Shweta Mayor" userId="86eda4f52a034106" providerId="LiveId" clId="{D88E12A5-A0B4-4E95-A533-3403D616490C}" dt="2021-11-17T14:12:19.842" v="1720" actId="14100"/>
          <ac:spMkLst>
            <pc:docMk/>
            <pc:sldMk cId="786603688" sldId="300"/>
            <ac:spMk id="7" creationId="{CD7FE990-449B-421F-A2D6-135BCA5D2835}"/>
          </ac:spMkLst>
        </pc:spChg>
        <pc:spChg chg="add mod">
          <ac:chgData name="Shweta Mayor" userId="86eda4f52a034106" providerId="LiveId" clId="{D88E12A5-A0B4-4E95-A533-3403D616490C}" dt="2021-11-17T14:12:08.755" v="1718" actId="123"/>
          <ac:spMkLst>
            <pc:docMk/>
            <pc:sldMk cId="786603688" sldId="300"/>
            <ac:spMk id="9" creationId="{D76094DF-8BE6-4017-AE95-03EE5DB819F4}"/>
          </ac:spMkLst>
        </pc:spChg>
      </pc:sldChg>
      <pc:sldChg chg="addSp delSp modSp mod ord">
        <pc:chgData name="Shweta Mayor" userId="86eda4f52a034106" providerId="LiveId" clId="{D88E12A5-A0B4-4E95-A533-3403D616490C}" dt="2021-11-17T14:15:13.989" v="1752" actId="20577"/>
        <pc:sldMkLst>
          <pc:docMk/>
          <pc:sldMk cId="3144151075" sldId="301"/>
        </pc:sldMkLst>
        <pc:spChg chg="del">
          <ac:chgData name="Shweta Mayor" userId="86eda4f52a034106" providerId="LiveId" clId="{D88E12A5-A0B4-4E95-A533-3403D616490C}" dt="2021-11-17T14:14:02.161" v="1726" actId="21"/>
          <ac:spMkLst>
            <pc:docMk/>
            <pc:sldMk cId="3144151075" sldId="301"/>
            <ac:spMk id="2" creationId="{B2B90332-6CA2-4D25-9DA8-75EF67C00CD7}"/>
          </ac:spMkLst>
        </pc:spChg>
        <pc:spChg chg="add mod">
          <ac:chgData name="Shweta Mayor" userId="86eda4f52a034106" providerId="LiveId" clId="{D88E12A5-A0B4-4E95-A533-3403D616490C}" dt="2021-11-17T14:15:13.989" v="1752" actId="20577"/>
          <ac:spMkLst>
            <pc:docMk/>
            <pc:sldMk cId="3144151075" sldId="301"/>
            <ac:spMk id="5" creationId="{AD4B2CA8-5DB5-494F-8C4C-EE9A177F843C}"/>
          </ac:spMkLst>
        </pc:spChg>
        <pc:spChg chg="add mod">
          <ac:chgData name="Shweta Mayor" userId="86eda4f52a034106" providerId="LiveId" clId="{D88E12A5-A0B4-4E95-A533-3403D616490C}" dt="2021-11-17T14:14:45.342" v="1740" actId="14100"/>
          <ac:spMkLst>
            <pc:docMk/>
            <pc:sldMk cId="3144151075" sldId="301"/>
            <ac:spMk id="7" creationId="{2C6EEFC6-EB8C-48F4-9B94-6B40A5CC3E6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E0B8F-024F-461D-A1D3-50D1BA50E2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BB0149E-5A32-4EEB-A3F9-2EBB0B873C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64931EE-232B-4114-8D99-92D9AB824747}"/>
              </a:ext>
            </a:extLst>
          </p:cNvPr>
          <p:cNvSpPr>
            <a:spLocks noGrp="1"/>
          </p:cNvSpPr>
          <p:nvPr>
            <p:ph type="dt" sz="half" idx="10"/>
          </p:nvPr>
        </p:nvSpPr>
        <p:spPr/>
        <p:txBody>
          <a:bodyPr/>
          <a:lstStyle/>
          <a:p>
            <a:fld id="{DCA2523F-AE4A-4631-A8BE-612CC1B686EF}" type="datetimeFigureOut">
              <a:rPr lang="en-IN" smtClean="0"/>
              <a:t>24-02-2023</a:t>
            </a:fld>
            <a:endParaRPr lang="en-IN"/>
          </a:p>
        </p:txBody>
      </p:sp>
      <p:sp>
        <p:nvSpPr>
          <p:cNvPr id="5" name="Footer Placeholder 4">
            <a:extLst>
              <a:ext uri="{FF2B5EF4-FFF2-40B4-BE49-F238E27FC236}">
                <a16:creationId xmlns:a16="http://schemas.microsoft.com/office/drawing/2014/main" id="{D0312814-020E-4BAC-9202-0C9FB8EABF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498E31-5EDA-477C-BDF5-BEC269EF59BF}"/>
              </a:ext>
            </a:extLst>
          </p:cNvPr>
          <p:cNvSpPr>
            <a:spLocks noGrp="1"/>
          </p:cNvSpPr>
          <p:nvPr>
            <p:ph type="sldNum" sz="quarter" idx="12"/>
          </p:nvPr>
        </p:nvSpPr>
        <p:spPr/>
        <p:txBody>
          <a:bodyPr/>
          <a:lstStyle/>
          <a:p>
            <a:fld id="{6A75543B-EF07-491C-9B3B-A027B863BE1A}" type="slidenum">
              <a:rPr lang="en-IN" smtClean="0"/>
              <a:t>‹#›</a:t>
            </a:fld>
            <a:endParaRPr lang="en-IN"/>
          </a:p>
        </p:txBody>
      </p:sp>
    </p:spTree>
    <p:extLst>
      <p:ext uri="{BB962C8B-B14F-4D97-AF65-F5344CB8AC3E}">
        <p14:creationId xmlns:p14="http://schemas.microsoft.com/office/powerpoint/2010/main" val="3689483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3DC6C-35EA-4201-B30C-C109D62760C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7B2480-8CFA-4867-B676-4231FCB33A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364045-E0F3-4FC4-BE34-A22E77C18C4C}"/>
              </a:ext>
            </a:extLst>
          </p:cNvPr>
          <p:cNvSpPr>
            <a:spLocks noGrp="1"/>
          </p:cNvSpPr>
          <p:nvPr>
            <p:ph type="dt" sz="half" idx="10"/>
          </p:nvPr>
        </p:nvSpPr>
        <p:spPr/>
        <p:txBody>
          <a:bodyPr/>
          <a:lstStyle/>
          <a:p>
            <a:fld id="{DCA2523F-AE4A-4631-A8BE-612CC1B686EF}" type="datetimeFigureOut">
              <a:rPr lang="en-IN" smtClean="0"/>
              <a:t>24-02-2023</a:t>
            </a:fld>
            <a:endParaRPr lang="en-IN"/>
          </a:p>
        </p:txBody>
      </p:sp>
      <p:sp>
        <p:nvSpPr>
          <p:cNvPr id="5" name="Footer Placeholder 4">
            <a:extLst>
              <a:ext uri="{FF2B5EF4-FFF2-40B4-BE49-F238E27FC236}">
                <a16:creationId xmlns:a16="http://schemas.microsoft.com/office/drawing/2014/main" id="{8DE9FDCE-7B58-4323-AA7A-3A728B9373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A88A19-E09E-4F75-B31E-2F95FBD75D2B}"/>
              </a:ext>
            </a:extLst>
          </p:cNvPr>
          <p:cNvSpPr>
            <a:spLocks noGrp="1"/>
          </p:cNvSpPr>
          <p:nvPr>
            <p:ph type="sldNum" sz="quarter" idx="12"/>
          </p:nvPr>
        </p:nvSpPr>
        <p:spPr/>
        <p:txBody>
          <a:bodyPr/>
          <a:lstStyle/>
          <a:p>
            <a:fld id="{6A75543B-EF07-491C-9B3B-A027B863BE1A}" type="slidenum">
              <a:rPr lang="en-IN" smtClean="0"/>
              <a:t>‹#›</a:t>
            </a:fld>
            <a:endParaRPr lang="en-IN"/>
          </a:p>
        </p:txBody>
      </p:sp>
    </p:spTree>
    <p:extLst>
      <p:ext uri="{BB962C8B-B14F-4D97-AF65-F5344CB8AC3E}">
        <p14:creationId xmlns:p14="http://schemas.microsoft.com/office/powerpoint/2010/main" val="2862017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324BD-7E6D-443E-8626-AB41B5BEF47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8E520D-9940-41AE-A615-2D2B3400B6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DFC33E-2FEB-456A-95E8-005AE30C9EB1}"/>
              </a:ext>
            </a:extLst>
          </p:cNvPr>
          <p:cNvSpPr>
            <a:spLocks noGrp="1"/>
          </p:cNvSpPr>
          <p:nvPr>
            <p:ph type="dt" sz="half" idx="10"/>
          </p:nvPr>
        </p:nvSpPr>
        <p:spPr/>
        <p:txBody>
          <a:bodyPr/>
          <a:lstStyle/>
          <a:p>
            <a:fld id="{DCA2523F-AE4A-4631-A8BE-612CC1B686EF}" type="datetimeFigureOut">
              <a:rPr lang="en-IN" smtClean="0"/>
              <a:t>24-02-2023</a:t>
            </a:fld>
            <a:endParaRPr lang="en-IN"/>
          </a:p>
        </p:txBody>
      </p:sp>
      <p:sp>
        <p:nvSpPr>
          <p:cNvPr id="5" name="Footer Placeholder 4">
            <a:extLst>
              <a:ext uri="{FF2B5EF4-FFF2-40B4-BE49-F238E27FC236}">
                <a16:creationId xmlns:a16="http://schemas.microsoft.com/office/drawing/2014/main" id="{9FF08B8C-5B13-4865-8108-08CA44C9EC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A74EDA-1597-410E-B28F-B19A55FAB7A4}"/>
              </a:ext>
            </a:extLst>
          </p:cNvPr>
          <p:cNvSpPr>
            <a:spLocks noGrp="1"/>
          </p:cNvSpPr>
          <p:nvPr>
            <p:ph type="sldNum" sz="quarter" idx="12"/>
          </p:nvPr>
        </p:nvSpPr>
        <p:spPr/>
        <p:txBody>
          <a:bodyPr/>
          <a:lstStyle/>
          <a:p>
            <a:fld id="{6A75543B-EF07-491C-9B3B-A027B863BE1A}" type="slidenum">
              <a:rPr lang="en-IN" smtClean="0"/>
              <a:t>‹#›</a:t>
            </a:fld>
            <a:endParaRPr lang="en-IN"/>
          </a:p>
        </p:txBody>
      </p:sp>
    </p:spTree>
    <p:extLst>
      <p:ext uri="{BB962C8B-B14F-4D97-AF65-F5344CB8AC3E}">
        <p14:creationId xmlns:p14="http://schemas.microsoft.com/office/powerpoint/2010/main" val="1854151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58A37-B339-4AAE-87BA-1F38262323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0E7E5E-3664-47FE-AFB1-AB29C2CF27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7A30A7-2C1D-4E05-8A8F-114081511E54}"/>
              </a:ext>
            </a:extLst>
          </p:cNvPr>
          <p:cNvSpPr>
            <a:spLocks noGrp="1"/>
          </p:cNvSpPr>
          <p:nvPr>
            <p:ph type="dt" sz="half" idx="10"/>
          </p:nvPr>
        </p:nvSpPr>
        <p:spPr/>
        <p:txBody>
          <a:bodyPr/>
          <a:lstStyle/>
          <a:p>
            <a:fld id="{DCA2523F-AE4A-4631-A8BE-612CC1B686EF}" type="datetimeFigureOut">
              <a:rPr lang="en-IN" smtClean="0"/>
              <a:t>24-02-2023</a:t>
            </a:fld>
            <a:endParaRPr lang="en-IN"/>
          </a:p>
        </p:txBody>
      </p:sp>
      <p:sp>
        <p:nvSpPr>
          <p:cNvPr id="5" name="Footer Placeholder 4">
            <a:extLst>
              <a:ext uri="{FF2B5EF4-FFF2-40B4-BE49-F238E27FC236}">
                <a16:creationId xmlns:a16="http://schemas.microsoft.com/office/drawing/2014/main" id="{03955EE3-ECE2-4858-A19E-C07AD2CA78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CA6F5D-D79B-47FC-99E9-6B8D1F823FDF}"/>
              </a:ext>
            </a:extLst>
          </p:cNvPr>
          <p:cNvSpPr>
            <a:spLocks noGrp="1"/>
          </p:cNvSpPr>
          <p:nvPr>
            <p:ph type="sldNum" sz="quarter" idx="12"/>
          </p:nvPr>
        </p:nvSpPr>
        <p:spPr/>
        <p:txBody>
          <a:bodyPr/>
          <a:lstStyle/>
          <a:p>
            <a:fld id="{6A75543B-EF07-491C-9B3B-A027B863BE1A}" type="slidenum">
              <a:rPr lang="en-IN" smtClean="0"/>
              <a:t>‹#›</a:t>
            </a:fld>
            <a:endParaRPr lang="en-IN"/>
          </a:p>
        </p:txBody>
      </p:sp>
    </p:spTree>
    <p:extLst>
      <p:ext uri="{BB962C8B-B14F-4D97-AF65-F5344CB8AC3E}">
        <p14:creationId xmlns:p14="http://schemas.microsoft.com/office/powerpoint/2010/main" val="1357008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65B4A-64F6-4449-AF75-B07DF35784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83D0B4-A310-4036-8076-DDB2F19AE6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C148A6-8F9B-4FAF-B4E1-2FF0C367AF93}"/>
              </a:ext>
            </a:extLst>
          </p:cNvPr>
          <p:cNvSpPr>
            <a:spLocks noGrp="1"/>
          </p:cNvSpPr>
          <p:nvPr>
            <p:ph type="dt" sz="half" idx="10"/>
          </p:nvPr>
        </p:nvSpPr>
        <p:spPr/>
        <p:txBody>
          <a:bodyPr/>
          <a:lstStyle/>
          <a:p>
            <a:fld id="{DCA2523F-AE4A-4631-A8BE-612CC1B686EF}" type="datetimeFigureOut">
              <a:rPr lang="en-IN" smtClean="0"/>
              <a:t>24-02-2023</a:t>
            </a:fld>
            <a:endParaRPr lang="en-IN"/>
          </a:p>
        </p:txBody>
      </p:sp>
      <p:sp>
        <p:nvSpPr>
          <p:cNvPr id="5" name="Footer Placeholder 4">
            <a:extLst>
              <a:ext uri="{FF2B5EF4-FFF2-40B4-BE49-F238E27FC236}">
                <a16:creationId xmlns:a16="http://schemas.microsoft.com/office/drawing/2014/main" id="{E6E3DF9A-DDAB-4C6F-8409-BF9D84624F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B5A287-2AFE-48EA-B6BE-BEA442D77661}"/>
              </a:ext>
            </a:extLst>
          </p:cNvPr>
          <p:cNvSpPr>
            <a:spLocks noGrp="1"/>
          </p:cNvSpPr>
          <p:nvPr>
            <p:ph type="sldNum" sz="quarter" idx="12"/>
          </p:nvPr>
        </p:nvSpPr>
        <p:spPr/>
        <p:txBody>
          <a:bodyPr/>
          <a:lstStyle/>
          <a:p>
            <a:fld id="{6A75543B-EF07-491C-9B3B-A027B863BE1A}" type="slidenum">
              <a:rPr lang="en-IN" smtClean="0"/>
              <a:t>‹#›</a:t>
            </a:fld>
            <a:endParaRPr lang="en-IN"/>
          </a:p>
        </p:txBody>
      </p:sp>
    </p:spTree>
    <p:extLst>
      <p:ext uri="{BB962C8B-B14F-4D97-AF65-F5344CB8AC3E}">
        <p14:creationId xmlns:p14="http://schemas.microsoft.com/office/powerpoint/2010/main" val="987373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F3C74-4D82-4D68-BB46-AA925D8564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93D8BA-FF87-464A-BF72-D10DE47A45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313FEF3-D442-4E37-A369-55696F46AB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F4A39BD-AD7B-4A6E-9635-1D06668FF23F}"/>
              </a:ext>
            </a:extLst>
          </p:cNvPr>
          <p:cNvSpPr>
            <a:spLocks noGrp="1"/>
          </p:cNvSpPr>
          <p:nvPr>
            <p:ph type="dt" sz="half" idx="10"/>
          </p:nvPr>
        </p:nvSpPr>
        <p:spPr/>
        <p:txBody>
          <a:bodyPr/>
          <a:lstStyle/>
          <a:p>
            <a:fld id="{DCA2523F-AE4A-4631-A8BE-612CC1B686EF}" type="datetimeFigureOut">
              <a:rPr lang="en-IN" smtClean="0"/>
              <a:t>24-02-2023</a:t>
            </a:fld>
            <a:endParaRPr lang="en-IN"/>
          </a:p>
        </p:txBody>
      </p:sp>
      <p:sp>
        <p:nvSpPr>
          <p:cNvPr id="6" name="Footer Placeholder 5">
            <a:extLst>
              <a:ext uri="{FF2B5EF4-FFF2-40B4-BE49-F238E27FC236}">
                <a16:creationId xmlns:a16="http://schemas.microsoft.com/office/drawing/2014/main" id="{BDAF366F-D8DF-4359-AA95-AC62614D71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C4C60E-6772-4448-B5DE-8EFDA042507A}"/>
              </a:ext>
            </a:extLst>
          </p:cNvPr>
          <p:cNvSpPr>
            <a:spLocks noGrp="1"/>
          </p:cNvSpPr>
          <p:nvPr>
            <p:ph type="sldNum" sz="quarter" idx="12"/>
          </p:nvPr>
        </p:nvSpPr>
        <p:spPr/>
        <p:txBody>
          <a:bodyPr/>
          <a:lstStyle/>
          <a:p>
            <a:fld id="{6A75543B-EF07-491C-9B3B-A027B863BE1A}" type="slidenum">
              <a:rPr lang="en-IN" smtClean="0"/>
              <a:t>‹#›</a:t>
            </a:fld>
            <a:endParaRPr lang="en-IN"/>
          </a:p>
        </p:txBody>
      </p:sp>
    </p:spTree>
    <p:extLst>
      <p:ext uri="{BB962C8B-B14F-4D97-AF65-F5344CB8AC3E}">
        <p14:creationId xmlns:p14="http://schemas.microsoft.com/office/powerpoint/2010/main" val="3295697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52EF4-BC47-45B1-BBC5-A520D882A02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B31FDE-1498-487C-9ED8-2DAF6560E6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C92DA7-6EEF-4057-9464-99861E2C23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9E357D9-D955-4795-BF9B-0FA3AEBB75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DF4562-71D1-4F0F-A822-194620FC1D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6F7FCCB-882A-482A-BA51-3D88FDC0F728}"/>
              </a:ext>
            </a:extLst>
          </p:cNvPr>
          <p:cNvSpPr>
            <a:spLocks noGrp="1"/>
          </p:cNvSpPr>
          <p:nvPr>
            <p:ph type="dt" sz="half" idx="10"/>
          </p:nvPr>
        </p:nvSpPr>
        <p:spPr/>
        <p:txBody>
          <a:bodyPr/>
          <a:lstStyle/>
          <a:p>
            <a:fld id="{DCA2523F-AE4A-4631-A8BE-612CC1B686EF}" type="datetimeFigureOut">
              <a:rPr lang="en-IN" smtClean="0"/>
              <a:t>24-02-2023</a:t>
            </a:fld>
            <a:endParaRPr lang="en-IN"/>
          </a:p>
        </p:txBody>
      </p:sp>
      <p:sp>
        <p:nvSpPr>
          <p:cNvPr id="8" name="Footer Placeholder 7">
            <a:extLst>
              <a:ext uri="{FF2B5EF4-FFF2-40B4-BE49-F238E27FC236}">
                <a16:creationId xmlns:a16="http://schemas.microsoft.com/office/drawing/2014/main" id="{9DC6376A-338A-4980-A3F2-4B3D778F371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C214D7B-528E-48A6-AE98-9E9A20293F33}"/>
              </a:ext>
            </a:extLst>
          </p:cNvPr>
          <p:cNvSpPr>
            <a:spLocks noGrp="1"/>
          </p:cNvSpPr>
          <p:nvPr>
            <p:ph type="sldNum" sz="quarter" idx="12"/>
          </p:nvPr>
        </p:nvSpPr>
        <p:spPr/>
        <p:txBody>
          <a:bodyPr/>
          <a:lstStyle/>
          <a:p>
            <a:fld id="{6A75543B-EF07-491C-9B3B-A027B863BE1A}" type="slidenum">
              <a:rPr lang="en-IN" smtClean="0"/>
              <a:t>‹#›</a:t>
            </a:fld>
            <a:endParaRPr lang="en-IN"/>
          </a:p>
        </p:txBody>
      </p:sp>
    </p:spTree>
    <p:extLst>
      <p:ext uri="{BB962C8B-B14F-4D97-AF65-F5344CB8AC3E}">
        <p14:creationId xmlns:p14="http://schemas.microsoft.com/office/powerpoint/2010/main" val="2759433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8CA47-5359-4857-A291-4AD974E616B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962A688-459D-489A-BC14-6D406E794D3B}"/>
              </a:ext>
            </a:extLst>
          </p:cNvPr>
          <p:cNvSpPr>
            <a:spLocks noGrp="1"/>
          </p:cNvSpPr>
          <p:nvPr>
            <p:ph type="dt" sz="half" idx="10"/>
          </p:nvPr>
        </p:nvSpPr>
        <p:spPr/>
        <p:txBody>
          <a:bodyPr/>
          <a:lstStyle/>
          <a:p>
            <a:fld id="{DCA2523F-AE4A-4631-A8BE-612CC1B686EF}" type="datetimeFigureOut">
              <a:rPr lang="en-IN" smtClean="0"/>
              <a:t>24-02-2023</a:t>
            </a:fld>
            <a:endParaRPr lang="en-IN"/>
          </a:p>
        </p:txBody>
      </p:sp>
      <p:sp>
        <p:nvSpPr>
          <p:cNvPr id="4" name="Footer Placeholder 3">
            <a:extLst>
              <a:ext uri="{FF2B5EF4-FFF2-40B4-BE49-F238E27FC236}">
                <a16:creationId xmlns:a16="http://schemas.microsoft.com/office/drawing/2014/main" id="{3813A54F-84C4-442D-BE6B-54D94D422F4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91DBE6F-B507-4538-8E75-7E3611132E70}"/>
              </a:ext>
            </a:extLst>
          </p:cNvPr>
          <p:cNvSpPr>
            <a:spLocks noGrp="1"/>
          </p:cNvSpPr>
          <p:nvPr>
            <p:ph type="sldNum" sz="quarter" idx="12"/>
          </p:nvPr>
        </p:nvSpPr>
        <p:spPr/>
        <p:txBody>
          <a:bodyPr/>
          <a:lstStyle/>
          <a:p>
            <a:fld id="{6A75543B-EF07-491C-9B3B-A027B863BE1A}" type="slidenum">
              <a:rPr lang="en-IN" smtClean="0"/>
              <a:t>‹#›</a:t>
            </a:fld>
            <a:endParaRPr lang="en-IN"/>
          </a:p>
        </p:txBody>
      </p:sp>
    </p:spTree>
    <p:extLst>
      <p:ext uri="{BB962C8B-B14F-4D97-AF65-F5344CB8AC3E}">
        <p14:creationId xmlns:p14="http://schemas.microsoft.com/office/powerpoint/2010/main" val="3665688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57EE34-CD78-4E49-9C06-D8F74316F191}"/>
              </a:ext>
            </a:extLst>
          </p:cNvPr>
          <p:cNvSpPr>
            <a:spLocks noGrp="1"/>
          </p:cNvSpPr>
          <p:nvPr>
            <p:ph type="dt" sz="half" idx="10"/>
          </p:nvPr>
        </p:nvSpPr>
        <p:spPr/>
        <p:txBody>
          <a:bodyPr/>
          <a:lstStyle/>
          <a:p>
            <a:fld id="{DCA2523F-AE4A-4631-A8BE-612CC1B686EF}" type="datetimeFigureOut">
              <a:rPr lang="en-IN" smtClean="0"/>
              <a:t>24-02-2023</a:t>
            </a:fld>
            <a:endParaRPr lang="en-IN"/>
          </a:p>
        </p:txBody>
      </p:sp>
      <p:sp>
        <p:nvSpPr>
          <p:cNvPr id="3" name="Footer Placeholder 2">
            <a:extLst>
              <a:ext uri="{FF2B5EF4-FFF2-40B4-BE49-F238E27FC236}">
                <a16:creationId xmlns:a16="http://schemas.microsoft.com/office/drawing/2014/main" id="{0E9D2A66-249E-465F-A767-3E9C3D7DC8F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4EE122E-0F0B-4EA4-AF79-3B9C58838790}"/>
              </a:ext>
            </a:extLst>
          </p:cNvPr>
          <p:cNvSpPr>
            <a:spLocks noGrp="1"/>
          </p:cNvSpPr>
          <p:nvPr>
            <p:ph type="sldNum" sz="quarter" idx="12"/>
          </p:nvPr>
        </p:nvSpPr>
        <p:spPr/>
        <p:txBody>
          <a:bodyPr/>
          <a:lstStyle/>
          <a:p>
            <a:fld id="{6A75543B-EF07-491C-9B3B-A027B863BE1A}" type="slidenum">
              <a:rPr lang="en-IN" smtClean="0"/>
              <a:t>‹#›</a:t>
            </a:fld>
            <a:endParaRPr lang="en-IN"/>
          </a:p>
        </p:txBody>
      </p:sp>
    </p:spTree>
    <p:extLst>
      <p:ext uri="{BB962C8B-B14F-4D97-AF65-F5344CB8AC3E}">
        <p14:creationId xmlns:p14="http://schemas.microsoft.com/office/powerpoint/2010/main" val="3539766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C25F3-0249-4D29-936C-FD8671439B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96AF0BB-EF2F-4E85-8D86-B1A25BEE05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CA9E1F-5466-4241-A33E-637A98E50D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4C33BC-E326-4316-A6A4-E27CA40D171D}"/>
              </a:ext>
            </a:extLst>
          </p:cNvPr>
          <p:cNvSpPr>
            <a:spLocks noGrp="1"/>
          </p:cNvSpPr>
          <p:nvPr>
            <p:ph type="dt" sz="half" idx="10"/>
          </p:nvPr>
        </p:nvSpPr>
        <p:spPr/>
        <p:txBody>
          <a:bodyPr/>
          <a:lstStyle/>
          <a:p>
            <a:fld id="{DCA2523F-AE4A-4631-A8BE-612CC1B686EF}" type="datetimeFigureOut">
              <a:rPr lang="en-IN" smtClean="0"/>
              <a:t>24-02-2023</a:t>
            </a:fld>
            <a:endParaRPr lang="en-IN"/>
          </a:p>
        </p:txBody>
      </p:sp>
      <p:sp>
        <p:nvSpPr>
          <p:cNvPr id="6" name="Footer Placeholder 5">
            <a:extLst>
              <a:ext uri="{FF2B5EF4-FFF2-40B4-BE49-F238E27FC236}">
                <a16:creationId xmlns:a16="http://schemas.microsoft.com/office/drawing/2014/main" id="{52C34109-98C5-4964-BC5A-C611C68AF9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5C7CBF-71B9-41E1-B101-6D5CCA21D870}"/>
              </a:ext>
            </a:extLst>
          </p:cNvPr>
          <p:cNvSpPr>
            <a:spLocks noGrp="1"/>
          </p:cNvSpPr>
          <p:nvPr>
            <p:ph type="sldNum" sz="quarter" idx="12"/>
          </p:nvPr>
        </p:nvSpPr>
        <p:spPr/>
        <p:txBody>
          <a:bodyPr/>
          <a:lstStyle/>
          <a:p>
            <a:fld id="{6A75543B-EF07-491C-9B3B-A027B863BE1A}" type="slidenum">
              <a:rPr lang="en-IN" smtClean="0"/>
              <a:t>‹#›</a:t>
            </a:fld>
            <a:endParaRPr lang="en-IN"/>
          </a:p>
        </p:txBody>
      </p:sp>
    </p:spTree>
    <p:extLst>
      <p:ext uri="{BB962C8B-B14F-4D97-AF65-F5344CB8AC3E}">
        <p14:creationId xmlns:p14="http://schemas.microsoft.com/office/powerpoint/2010/main" val="1550122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FF528-6102-46A5-ADBB-1377737A88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B3C26C8-F4F8-4C63-874F-831E180B0B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A65BA43-63AE-4A53-BD71-0B103B8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CB1830-060A-4847-B44F-D40C9185ED38}"/>
              </a:ext>
            </a:extLst>
          </p:cNvPr>
          <p:cNvSpPr>
            <a:spLocks noGrp="1"/>
          </p:cNvSpPr>
          <p:nvPr>
            <p:ph type="dt" sz="half" idx="10"/>
          </p:nvPr>
        </p:nvSpPr>
        <p:spPr/>
        <p:txBody>
          <a:bodyPr/>
          <a:lstStyle/>
          <a:p>
            <a:fld id="{DCA2523F-AE4A-4631-A8BE-612CC1B686EF}" type="datetimeFigureOut">
              <a:rPr lang="en-IN" smtClean="0"/>
              <a:t>24-02-2023</a:t>
            </a:fld>
            <a:endParaRPr lang="en-IN"/>
          </a:p>
        </p:txBody>
      </p:sp>
      <p:sp>
        <p:nvSpPr>
          <p:cNvPr id="6" name="Footer Placeholder 5">
            <a:extLst>
              <a:ext uri="{FF2B5EF4-FFF2-40B4-BE49-F238E27FC236}">
                <a16:creationId xmlns:a16="http://schemas.microsoft.com/office/drawing/2014/main" id="{3416CF6A-9BA0-49C8-B7D4-1A7B47380D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86A4C7-F43B-4047-8E83-E225B7999DF8}"/>
              </a:ext>
            </a:extLst>
          </p:cNvPr>
          <p:cNvSpPr>
            <a:spLocks noGrp="1"/>
          </p:cNvSpPr>
          <p:nvPr>
            <p:ph type="sldNum" sz="quarter" idx="12"/>
          </p:nvPr>
        </p:nvSpPr>
        <p:spPr/>
        <p:txBody>
          <a:bodyPr/>
          <a:lstStyle/>
          <a:p>
            <a:fld id="{6A75543B-EF07-491C-9B3B-A027B863BE1A}" type="slidenum">
              <a:rPr lang="en-IN" smtClean="0"/>
              <a:t>‹#›</a:t>
            </a:fld>
            <a:endParaRPr lang="en-IN"/>
          </a:p>
        </p:txBody>
      </p:sp>
    </p:spTree>
    <p:extLst>
      <p:ext uri="{BB962C8B-B14F-4D97-AF65-F5344CB8AC3E}">
        <p14:creationId xmlns:p14="http://schemas.microsoft.com/office/powerpoint/2010/main" val="3357062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CBBAE1-2AD3-4F4E-AC2D-B4CF0331E7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0ED440-356B-49AB-93E4-4AFBD8EA6D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77C512-ED28-4DB7-A8E1-AC92F4302A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A2523F-AE4A-4631-A8BE-612CC1B686EF}" type="datetimeFigureOut">
              <a:rPr lang="en-IN" smtClean="0"/>
              <a:t>24-02-2023</a:t>
            </a:fld>
            <a:endParaRPr lang="en-IN"/>
          </a:p>
        </p:txBody>
      </p:sp>
      <p:sp>
        <p:nvSpPr>
          <p:cNvPr id="5" name="Footer Placeholder 4">
            <a:extLst>
              <a:ext uri="{FF2B5EF4-FFF2-40B4-BE49-F238E27FC236}">
                <a16:creationId xmlns:a16="http://schemas.microsoft.com/office/drawing/2014/main" id="{2771D57B-8BC0-43DF-8665-B2D88A846F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C9F3D7-BFE7-4016-950C-B02ED9B6A0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75543B-EF07-491C-9B3B-A027B863BE1A}" type="slidenum">
              <a:rPr lang="en-IN" smtClean="0"/>
              <a:t>‹#›</a:t>
            </a:fld>
            <a:endParaRPr lang="en-IN"/>
          </a:p>
        </p:txBody>
      </p:sp>
    </p:spTree>
    <p:extLst>
      <p:ext uri="{BB962C8B-B14F-4D97-AF65-F5344CB8AC3E}">
        <p14:creationId xmlns:p14="http://schemas.microsoft.com/office/powerpoint/2010/main" val="4045551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1CE49-D01D-4334-943B-5E77D4CF60E0}"/>
              </a:ext>
            </a:extLst>
          </p:cNvPr>
          <p:cNvSpPr>
            <a:spLocks noGrp="1"/>
          </p:cNvSpPr>
          <p:nvPr>
            <p:ph type="ctrTitle"/>
          </p:nvPr>
        </p:nvSpPr>
        <p:spPr>
          <a:xfrm>
            <a:off x="1524000" y="1329267"/>
            <a:ext cx="9144000" cy="1334030"/>
          </a:xfrm>
        </p:spPr>
        <p:txBody>
          <a:bodyPr>
            <a:normAutofit/>
          </a:bodyPr>
          <a:lstStyle/>
          <a:p>
            <a:r>
              <a:rPr lang="en-IN" sz="3200" b="1" dirty="0">
                <a:latin typeface="Arial Black" panose="020B0A04020102020204" pitchFamily="34" charset="0"/>
              </a:rPr>
              <a:t>DIGITAL LOGIC &amp; COMPUTER ORGANISATION(BCA183)</a:t>
            </a:r>
          </a:p>
        </p:txBody>
      </p:sp>
      <p:sp>
        <p:nvSpPr>
          <p:cNvPr id="3" name="Subtitle 2">
            <a:extLst>
              <a:ext uri="{FF2B5EF4-FFF2-40B4-BE49-F238E27FC236}">
                <a16:creationId xmlns:a16="http://schemas.microsoft.com/office/drawing/2014/main" id="{C4E9D45D-96DE-4E41-A94D-13714B38F96E}"/>
              </a:ext>
            </a:extLst>
          </p:cNvPr>
          <p:cNvSpPr>
            <a:spLocks noGrp="1"/>
          </p:cNvSpPr>
          <p:nvPr>
            <p:ph type="subTitle" idx="1"/>
          </p:nvPr>
        </p:nvSpPr>
        <p:spPr/>
        <p:txBody>
          <a:bodyPr>
            <a:normAutofit/>
          </a:bodyPr>
          <a:lstStyle/>
          <a:p>
            <a:r>
              <a:rPr lang="en-IN" dirty="0"/>
              <a:t>DR. ACHALA SHAKYA</a:t>
            </a:r>
          </a:p>
          <a:p>
            <a:r>
              <a:rPr lang="en-IN" dirty="0"/>
              <a:t>ASSISTANT PROFESSOR</a:t>
            </a:r>
          </a:p>
          <a:p>
            <a:r>
              <a:rPr lang="en-IN" dirty="0"/>
              <a:t>SOCS</a:t>
            </a:r>
          </a:p>
        </p:txBody>
      </p:sp>
    </p:spTree>
    <p:extLst>
      <p:ext uri="{BB962C8B-B14F-4D97-AF65-F5344CB8AC3E}">
        <p14:creationId xmlns:p14="http://schemas.microsoft.com/office/powerpoint/2010/main" val="1003477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D8E2-3FE3-4F6E-8A3E-580A7784185F}"/>
              </a:ext>
            </a:extLst>
          </p:cNvPr>
          <p:cNvSpPr>
            <a:spLocks noGrp="1"/>
          </p:cNvSpPr>
          <p:nvPr>
            <p:ph type="title"/>
          </p:nvPr>
        </p:nvSpPr>
        <p:spPr>
          <a:xfrm>
            <a:off x="1092200" y="752899"/>
            <a:ext cx="10805160" cy="862542"/>
          </a:xfrm>
        </p:spPr>
        <p:txBody>
          <a:bodyPr>
            <a:normAutofit/>
          </a:bodyPr>
          <a:lstStyle/>
          <a:p>
            <a:pPr algn="ctr"/>
            <a:r>
              <a:rPr lang="en-IN" sz="3200" b="1" dirty="0">
                <a:latin typeface="Arial" panose="020B0604020202020204" pitchFamily="34" charset="0"/>
                <a:cs typeface="Arial" panose="020B0604020202020204" pitchFamily="34" charset="0"/>
              </a:rPr>
              <a:t>LOGIC GATES IMPLEMENTATION USING NAND GATE</a:t>
            </a:r>
          </a:p>
        </p:txBody>
      </p:sp>
      <p:pic>
        <p:nvPicPr>
          <p:cNvPr id="1026" name="Picture 2" descr="universal logic gate nand">
            <a:extLst>
              <a:ext uri="{FF2B5EF4-FFF2-40B4-BE49-F238E27FC236}">
                <a16:creationId xmlns:a16="http://schemas.microsoft.com/office/drawing/2014/main" id="{6DC20CF3-5396-4842-A25D-8A6BBFC9FE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200" y="1690688"/>
            <a:ext cx="8144933" cy="465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6503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83959-6279-4C35-90DB-02DBA6F19620}"/>
              </a:ext>
            </a:extLst>
          </p:cNvPr>
          <p:cNvSpPr>
            <a:spLocks noGrp="1"/>
          </p:cNvSpPr>
          <p:nvPr>
            <p:ph type="title"/>
          </p:nvPr>
        </p:nvSpPr>
        <p:spPr>
          <a:xfrm>
            <a:off x="999066" y="630236"/>
            <a:ext cx="10515600" cy="948268"/>
          </a:xfrm>
        </p:spPr>
        <p:txBody>
          <a:bodyPr>
            <a:normAutofit fontScale="90000"/>
          </a:bodyPr>
          <a:lstStyle/>
          <a:p>
            <a:pPr algn="ctr"/>
            <a:r>
              <a:rPr lang="en-IN" sz="3600" b="1" dirty="0">
                <a:latin typeface="Arial" panose="020B0604020202020204" pitchFamily="34" charset="0"/>
                <a:cs typeface="Arial" panose="020B0604020202020204" pitchFamily="34" charset="0"/>
              </a:rPr>
              <a:t>LOGIC GATES IMPLEMENTATION USING NOR GATE</a:t>
            </a:r>
            <a:endParaRPr lang="en-IN" sz="3600" dirty="0">
              <a:latin typeface="Arial" panose="020B0604020202020204" pitchFamily="34" charset="0"/>
              <a:cs typeface="Arial" panose="020B0604020202020204" pitchFamily="34" charset="0"/>
            </a:endParaRPr>
          </a:p>
        </p:txBody>
      </p:sp>
      <p:pic>
        <p:nvPicPr>
          <p:cNvPr id="2050" name="Picture 2" descr="universal logic gate nor">
            <a:extLst>
              <a:ext uri="{FF2B5EF4-FFF2-40B4-BE49-F238E27FC236}">
                <a16:creationId xmlns:a16="http://schemas.microsoft.com/office/drawing/2014/main" id="{1DDDE4A7-0285-40A6-9679-3B95FEE78A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6267" y="1578504"/>
            <a:ext cx="8636000" cy="4966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716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C6CE3-EF05-4AB5-9E51-07F49393BE72}"/>
              </a:ext>
            </a:extLst>
          </p:cNvPr>
          <p:cNvSpPr>
            <a:spLocks noGrp="1"/>
          </p:cNvSpPr>
          <p:nvPr>
            <p:ph type="title"/>
          </p:nvPr>
        </p:nvSpPr>
        <p:spPr>
          <a:xfrm>
            <a:off x="838200" y="881744"/>
            <a:ext cx="10515600" cy="740228"/>
          </a:xfrm>
        </p:spPr>
        <p:txBody>
          <a:bodyPr/>
          <a:lstStyle/>
          <a:p>
            <a:pPr algn="ctr"/>
            <a:r>
              <a:rPr lang="en-IN" b="1" dirty="0"/>
              <a:t>B. BOOLEAN ALGERA</a:t>
            </a:r>
          </a:p>
        </p:txBody>
      </p:sp>
      <p:sp>
        <p:nvSpPr>
          <p:cNvPr id="4" name="TextBox 3">
            <a:extLst>
              <a:ext uri="{FF2B5EF4-FFF2-40B4-BE49-F238E27FC236}">
                <a16:creationId xmlns:a16="http://schemas.microsoft.com/office/drawing/2014/main" id="{EF670904-72B6-4F73-A7F2-A7F724A7E940}"/>
              </a:ext>
            </a:extLst>
          </p:cNvPr>
          <p:cNvSpPr txBox="1"/>
          <p:nvPr/>
        </p:nvSpPr>
        <p:spPr>
          <a:xfrm>
            <a:off x="1092200" y="2310718"/>
            <a:ext cx="10515599" cy="1569660"/>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solidFill>
                  <a:srgbClr val="000000"/>
                </a:solidFill>
                <a:effectLst/>
                <a:latin typeface="Arial" panose="020B0604020202020204" pitchFamily="34" charset="0"/>
              </a:rPr>
              <a:t>Boolean Algebra is used to analyze and simplify the digital (logic) circuits. It uses only the binary numbers i.e. 0 and 1. </a:t>
            </a:r>
          </a:p>
          <a:p>
            <a:pPr marL="342900" indent="-342900" algn="just">
              <a:buFont typeface="Arial" panose="020B0604020202020204" pitchFamily="34" charset="0"/>
              <a:buChar char="•"/>
            </a:pPr>
            <a:r>
              <a:rPr lang="en-US" sz="2400" b="0" i="0" dirty="0">
                <a:solidFill>
                  <a:srgbClr val="000000"/>
                </a:solidFill>
                <a:effectLst/>
                <a:latin typeface="Arial" panose="020B0604020202020204" pitchFamily="34" charset="0"/>
              </a:rPr>
              <a:t>It is also called as </a:t>
            </a:r>
            <a:r>
              <a:rPr lang="en-US" sz="2400" b="1" i="0" dirty="0">
                <a:solidFill>
                  <a:srgbClr val="000000"/>
                </a:solidFill>
                <a:effectLst/>
                <a:latin typeface="Arial" panose="020B0604020202020204" pitchFamily="34" charset="0"/>
              </a:rPr>
              <a:t>Binary Algebra</a:t>
            </a:r>
            <a:r>
              <a:rPr lang="en-US" sz="2400" b="0" i="0" dirty="0">
                <a:solidFill>
                  <a:srgbClr val="000000"/>
                </a:solidFill>
                <a:effectLst/>
                <a:latin typeface="Arial" panose="020B0604020202020204" pitchFamily="34" charset="0"/>
              </a:rPr>
              <a:t> or </a:t>
            </a:r>
            <a:r>
              <a:rPr lang="en-US" sz="2400" b="1" i="0" dirty="0">
                <a:solidFill>
                  <a:srgbClr val="000000"/>
                </a:solidFill>
                <a:effectLst/>
                <a:latin typeface="Arial" panose="020B0604020202020204" pitchFamily="34" charset="0"/>
              </a:rPr>
              <a:t>logical Algebra</a:t>
            </a:r>
            <a:r>
              <a:rPr lang="en-US" sz="2400" b="0" i="0" dirty="0">
                <a:solidFill>
                  <a:srgbClr val="000000"/>
                </a:solidFill>
                <a:effectLst/>
                <a:latin typeface="Arial" panose="020B0604020202020204" pitchFamily="34" charset="0"/>
              </a:rPr>
              <a:t>. </a:t>
            </a:r>
          </a:p>
          <a:p>
            <a:pPr marL="342900" indent="-342900" algn="just">
              <a:buFont typeface="Arial" panose="020B0604020202020204" pitchFamily="34" charset="0"/>
              <a:buChar char="•"/>
            </a:pPr>
            <a:r>
              <a:rPr lang="en-US" sz="2400" b="0" i="0" dirty="0">
                <a:solidFill>
                  <a:srgbClr val="000000"/>
                </a:solidFill>
                <a:effectLst/>
                <a:latin typeface="Arial" panose="020B0604020202020204" pitchFamily="34" charset="0"/>
              </a:rPr>
              <a:t>Boolean algebra was invented by </a:t>
            </a:r>
            <a:r>
              <a:rPr lang="en-US" sz="2400" b="1" i="0" dirty="0">
                <a:solidFill>
                  <a:srgbClr val="000000"/>
                </a:solidFill>
                <a:effectLst/>
                <a:latin typeface="Arial" panose="020B0604020202020204" pitchFamily="34" charset="0"/>
              </a:rPr>
              <a:t>George Boole</a:t>
            </a:r>
            <a:r>
              <a:rPr lang="en-US" sz="2400" b="0" i="0" dirty="0">
                <a:solidFill>
                  <a:srgbClr val="000000"/>
                </a:solidFill>
                <a:effectLst/>
                <a:latin typeface="Arial" panose="020B0604020202020204" pitchFamily="34" charset="0"/>
              </a:rPr>
              <a:t> in 1854.</a:t>
            </a:r>
            <a:endParaRPr lang="en-IN" sz="2400" dirty="0"/>
          </a:p>
        </p:txBody>
      </p:sp>
    </p:spTree>
    <p:extLst>
      <p:ext uri="{BB962C8B-B14F-4D97-AF65-F5344CB8AC3E}">
        <p14:creationId xmlns:p14="http://schemas.microsoft.com/office/powerpoint/2010/main" val="2976292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D3F8732-03B8-4B70-8448-F4D3E6158832}"/>
              </a:ext>
            </a:extLst>
          </p:cNvPr>
          <p:cNvSpPr txBox="1"/>
          <p:nvPr/>
        </p:nvSpPr>
        <p:spPr>
          <a:xfrm>
            <a:off x="2667000" y="63818"/>
            <a:ext cx="9077960" cy="646331"/>
          </a:xfrm>
          <a:prstGeom prst="rect">
            <a:avLst/>
          </a:prstGeom>
          <a:noFill/>
        </p:spPr>
        <p:txBody>
          <a:bodyPr wrap="square">
            <a:spAutoFit/>
          </a:bodyPr>
          <a:lstStyle/>
          <a:p>
            <a:pPr algn="ctr"/>
            <a:r>
              <a:rPr lang="en-IN" sz="3600" b="1" i="0" dirty="0">
                <a:effectLst/>
                <a:latin typeface="Arial" panose="020B0604020202020204" pitchFamily="34" charset="0"/>
              </a:rPr>
              <a:t>RULE IN BOOLEAN ALGEBRA</a:t>
            </a:r>
          </a:p>
        </p:txBody>
      </p:sp>
      <p:sp>
        <p:nvSpPr>
          <p:cNvPr id="14" name="TextBox 13">
            <a:extLst>
              <a:ext uri="{FF2B5EF4-FFF2-40B4-BE49-F238E27FC236}">
                <a16:creationId xmlns:a16="http://schemas.microsoft.com/office/drawing/2014/main" id="{2862F33D-C65B-4354-A397-0A6C96C2406E}"/>
              </a:ext>
            </a:extLst>
          </p:cNvPr>
          <p:cNvSpPr txBox="1"/>
          <p:nvPr/>
        </p:nvSpPr>
        <p:spPr>
          <a:xfrm>
            <a:off x="1352550" y="1445697"/>
            <a:ext cx="9894570" cy="461665"/>
          </a:xfrm>
          <a:prstGeom prst="rect">
            <a:avLst/>
          </a:prstGeom>
          <a:noFill/>
        </p:spPr>
        <p:txBody>
          <a:bodyPr wrap="square">
            <a:spAutoFit/>
          </a:bodyPr>
          <a:lstStyle/>
          <a:p>
            <a:r>
              <a:rPr lang="en-US" sz="2400" b="0" i="0" dirty="0">
                <a:solidFill>
                  <a:srgbClr val="000000"/>
                </a:solidFill>
                <a:effectLst/>
                <a:latin typeface="Arial" panose="020B0604020202020204" pitchFamily="34" charset="0"/>
              </a:rPr>
              <a:t>Following are the important rules used in Boolean algebra.</a:t>
            </a:r>
            <a:endParaRPr lang="en-IN" sz="2400" dirty="0"/>
          </a:p>
        </p:txBody>
      </p:sp>
      <p:sp>
        <p:nvSpPr>
          <p:cNvPr id="16" name="TextBox 15">
            <a:extLst>
              <a:ext uri="{FF2B5EF4-FFF2-40B4-BE49-F238E27FC236}">
                <a16:creationId xmlns:a16="http://schemas.microsoft.com/office/drawing/2014/main" id="{78D13DAE-03AE-495F-B345-1E8012A47FB4}"/>
              </a:ext>
            </a:extLst>
          </p:cNvPr>
          <p:cNvSpPr txBox="1"/>
          <p:nvPr/>
        </p:nvSpPr>
        <p:spPr>
          <a:xfrm>
            <a:off x="1352550" y="1859083"/>
            <a:ext cx="9894570" cy="4893647"/>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Arial" panose="020B0604020202020204" pitchFamily="34" charset="0"/>
                <a:cs typeface="Arial" panose="020B0604020202020204" pitchFamily="34" charset="0"/>
              </a:rPr>
              <a:t>Variable used can have only two values. Binary 1 for HIGH and Binary 0 for LOW.</a:t>
            </a:r>
          </a:p>
          <a:p>
            <a:pPr marL="342900" indent="-342900" algn="just">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400" dirty="0">
                <a:latin typeface="Arial" panose="020B0604020202020204" pitchFamily="34" charset="0"/>
                <a:cs typeface="Arial" panose="020B0604020202020204" pitchFamily="34" charset="0"/>
              </a:rPr>
              <a:t>Complement of a variable is represented by an overbar (-). Thus, complement of variable B is represented as B Bar. Thus if B = 0 then B Bar = 1 and B = 1 then B Bar = 0.</a:t>
            </a:r>
          </a:p>
          <a:p>
            <a:pPr marL="342900" indent="-342900" algn="just">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400" dirty="0" err="1">
                <a:latin typeface="Arial" panose="020B0604020202020204" pitchFamily="34" charset="0"/>
                <a:cs typeface="Arial" panose="020B0604020202020204" pitchFamily="34" charset="0"/>
              </a:rPr>
              <a:t>ORing</a:t>
            </a:r>
            <a:r>
              <a:rPr lang="en-US" sz="2400" dirty="0">
                <a:latin typeface="Arial" panose="020B0604020202020204" pitchFamily="34" charset="0"/>
                <a:cs typeface="Arial" panose="020B0604020202020204" pitchFamily="34" charset="0"/>
              </a:rPr>
              <a:t> of the variables is represented by a plus (+) sign between them. For example </a:t>
            </a:r>
            <a:r>
              <a:rPr lang="en-US" sz="2400" dirty="0" err="1">
                <a:latin typeface="Arial" panose="020B0604020202020204" pitchFamily="34" charset="0"/>
                <a:cs typeface="Arial" panose="020B0604020202020204" pitchFamily="34" charset="0"/>
              </a:rPr>
              <a:t>ORing</a:t>
            </a:r>
            <a:r>
              <a:rPr lang="en-US" sz="2400" dirty="0">
                <a:latin typeface="Arial" panose="020B0604020202020204" pitchFamily="34" charset="0"/>
                <a:cs typeface="Arial" panose="020B0604020202020204" pitchFamily="34" charset="0"/>
              </a:rPr>
              <a:t> of A, B, C is represented as A + B + C.</a:t>
            </a:r>
          </a:p>
          <a:p>
            <a:pPr marL="342900" indent="-342900" algn="just">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400" dirty="0">
                <a:latin typeface="Arial" panose="020B0604020202020204" pitchFamily="34" charset="0"/>
                <a:cs typeface="Arial" panose="020B0604020202020204" pitchFamily="34" charset="0"/>
              </a:rPr>
              <a:t>Logical ANDing of the two or more variable is represented by writing a dot between them such as A.B.C. Sometime the dot may be omitted like ABC.</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3944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6EEB8-E591-45D1-A18E-B1257624EA67}"/>
              </a:ext>
            </a:extLst>
          </p:cNvPr>
          <p:cNvSpPr>
            <a:spLocks noGrp="1"/>
          </p:cNvSpPr>
          <p:nvPr>
            <p:ph type="title"/>
          </p:nvPr>
        </p:nvSpPr>
        <p:spPr>
          <a:xfrm>
            <a:off x="2667000" y="414948"/>
            <a:ext cx="8784773" cy="1022576"/>
          </a:xfrm>
        </p:spPr>
        <p:txBody>
          <a:bodyPr>
            <a:normAutofit fontScale="90000"/>
          </a:bodyPr>
          <a:lstStyle/>
          <a:p>
            <a:pPr algn="ctr"/>
            <a:r>
              <a:rPr lang="en-IN" sz="4000" b="1" i="0" dirty="0">
                <a:effectLst/>
                <a:latin typeface="Arial" panose="020B0604020202020204" pitchFamily="34" charset="0"/>
              </a:rPr>
              <a:t>BOOLEAN LAWS</a:t>
            </a:r>
            <a:br>
              <a:rPr lang="en-IN" b="0" i="0" dirty="0">
                <a:effectLst/>
                <a:latin typeface="Arial" panose="020B0604020202020204" pitchFamily="34" charset="0"/>
              </a:rPr>
            </a:br>
            <a:endParaRPr lang="en-IN" dirty="0"/>
          </a:p>
        </p:txBody>
      </p:sp>
      <p:sp>
        <p:nvSpPr>
          <p:cNvPr id="11" name="TextBox 10">
            <a:extLst>
              <a:ext uri="{FF2B5EF4-FFF2-40B4-BE49-F238E27FC236}">
                <a16:creationId xmlns:a16="http://schemas.microsoft.com/office/drawing/2014/main" id="{8E0390DA-FF65-49CE-BED5-7A4896BDF0BF}"/>
              </a:ext>
            </a:extLst>
          </p:cNvPr>
          <p:cNvSpPr txBox="1"/>
          <p:nvPr/>
        </p:nvSpPr>
        <p:spPr>
          <a:xfrm>
            <a:off x="838200" y="1860007"/>
            <a:ext cx="10515599" cy="3416320"/>
          </a:xfrm>
          <a:prstGeom prst="rect">
            <a:avLst/>
          </a:prstGeom>
          <a:noFill/>
        </p:spPr>
        <p:txBody>
          <a:bodyPr wrap="square">
            <a:spAutoFit/>
          </a:bodyPr>
          <a:lstStyle/>
          <a:p>
            <a:pPr algn="just"/>
            <a:r>
              <a:rPr lang="en-US" sz="2400" b="0" i="0" dirty="0">
                <a:solidFill>
                  <a:srgbClr val="000000"/>
                </a:solidFill>
                <a:effectLst/>
                <a:latin typeface="Arial" panose="020B0604020202020204" pitchFamily="34" charset="0"/>
              </a:rPr>
              <a:t>There are six types of Boolean Laws.</a:t>
            </a:r>
          </a:p>
          <a:p>
            <a:pPr algn="l"/>
            <a:endParaRPr lang="en-US" b="0" i="0" dirty="0">
              <a:effectLst/>
              <a:latin typeface="Arial" panose="020B0604020202020204" pitchFamily="34" charset="0"/>
            </a:endParaRPr>
          </a:p>
          <a:p>
            <a:pPr algn="l"/>
            <a:r>
              <a:rPr lang="en-US" sz="2400" b="1" i="0" u="sng" dirty="0">
                <a:effectLst/>
                <a:latin typeface="Arial" panose="020B0604020202020204" pitchFamily="34" charset="0"/>
              </a:rPr>
              <a:t>1. Commutative law</a:t>
            </a:r>
          </a:p>
          <a:p>
            <a:pPr algn="just"/>
            <a:r>
              <a:rPr lang="en-US" sz="2400" b="0" i="0" dirty="0">
                <a:solidFill>
                  <a:srgbClr val="000000"/>
                </a:solidFill>
                <a:effectLst/>
                <a:latin typeface="Arial" panose="020B0604020202020204" pitchFamily="34" charset="0"/>
              </a:rPr>
              <a:t>Any binary operation which satisfies the following expression is referred to as commutative operation.</a:t>
            </a:r>
          </a:p>
          <a:p>
            <a:pPr algn="just"/>
            <a:endParaRPr lang="en-US" dirty="0">
              <a:solidFill>
                <a:srgbClr val="000000"/>
              </a:solidFill>
              <a:latin typeface="Arial" panose="020B0604020202020204" pitchFamily="34" charset="0"/>
            </a:endParaRPr>
          </a:p>
          <a:p>
            <a:pPr algn="just"/>
            <a:endParaRPr lang="en-US" b="0" i="0" dirty="0">
              <a:solidFill>
                <a:srgbClr val="000000"/>
              </a:solidFill>
              <a:effectLst/>
              <a:latin typeface="Arial" panose="020B0604020202020204" pitchFamily="34" charset="0"/>
            </a:endParaRPr>
          </a:p>
          <a:p>
            <a:pPr algn="just"/>
            <a:endParaRPr lang="en-US" dirty="0">
              <a:solidFill>
                <a:srgbClr val="000000"/>
              </a:solidFill>
              <a:latin typeface="Arial" panose="020B0604020202020204" pitchFamily="34" charset="0"/>
            </a:endParaRPr>
          </a:p>
          <a:p>
            <a:pPr algn="just"/>
            <a:r>
              <a:rPr lang="en-US" sz="2400" b="0" i="0" dirty="0">
                <a:solidFill>
                  <a:srgbClr val="000000"/>
                </a:solidFill>
                <a:effectLst/>
                <a:latin typeface="Arial" panose="020B0604020202020204" pitchFamily="34" charset="0"/>
              </a:rPr>
              <a:t>Commutative law states that changing the sequence of the variables does not have any effect on the output of a logic circuit.</a:t>
            </a:r>
          </a:p>
        </p:txBody>
      </p:sp>
      <p:pic>
        <p:nvPicPr>
          <p:cNvPr id="13" name="Picture 12">
            <a:extLst>
              <a:ext uri="{FF2B5EF4-FFF2-40B4-BE49-F238E27FC236}">
                <a16:creationId xmlns:a16="http://schemas.microsoft.com/office/drawing/2014/main" id="{4EA049AE-9A22-4F1D-BE2E-78CACBD0392C}"/>
              </a:ext>
            </a:extLst>
          </p:cNvPr>
          <p:cNvPicPr>
            <a:picLocks noChangeAspect="1"/>
          </p:cNvPicPr>
          <p:nvPr/>
        </p:nvPicPr>
        <p:blipFill>
          <a:blip r:embed="rId2"/>
          <a:stretch>
            <a:fillRect/>
          </a:stretch>
        </p:blipFill>
        <p:spPr>
          <a:xfrm>
            <a:off x="4071258" y="3727549"/>
            <a:ext cx="3287486" cy="659119"/>
          </a:xfrm>
          <a:prstGeom prst="rect">
            <a:avLst/>
          </a:prstGeom>
        </p:spPr>
      </p:pic>
    </p:spTree>
    <p:extLst>
      <p:ext uri="{BB962C8B-B14F-4D97-AF65-F5344CB8AC3E}">
        <p14:creationId xmlns:p14="http://schemas.microsoft.com/office/powerpoint/2010/main" val="2349375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9D79B8-C87C-4691-8F39-B1E5A3ED8642}"/>
              </a:ext>
            </a:extLst>
          </p:cNvPr>
          <p:cNvSpPr txBox="1"/>
          <p:nvPr/>
        </p:nvSpPr>
        <p:spPr>
          <a:xfrm>
            <a:off x="696686" y="1341079"/>
            <a:ext cx="10972800" cy="1200329"/>
          </a:xfrm>
          <a:prstGeom prst="rect">
            <a:avLst/>
          </a:prstGeom>
          <a:noFill/>
        </p:spPr>
        <p:txBody>
          <a:bodyPr wrap="square">
            <a:spAutoFit/>
          </a:bodyPr>
          <a:lstStyle/>
          <a:p>
            <a:pPr algn="l"/>
            <a:r>
              <a:rPr lang="en-US" sz="2400" b="1" i="0" u="sng" dirty="0">
                <a:effectLst/>
                <a:latin typeface="Arial" panose="020B0604020202020204" pitchFamily="34" charset="0"/>
              </a:rPr>
              <a:t>2.Associative law</a:t>
            </a:r>
          </a:p>
          <a:p>
            <a:pPr algn="just"/>
            <a:r>
              <a:rPr lang="en-US" sz="2400" b="0" i="0" dirty="0">
                <a:solidFill>
                  <a:srgbClr val="000000"/>
                </a:solidFill>
                <a:effectLst/>
                <a:latin typeface="Arial" panose="020B0604020202020204" pitchFamily="34" charset="0"/>
              </a:rPr>
              <a:t>This law states that the order in which the logic operations are performed is irrelevant as their effect is the same.</a:t>
            </a:r>
          </a:p>
        </p:txBody>
      </p:sp>
      <p:pic>
        <p:nvPicPr>
          <p:cNvPr id="6" name="Picture 5">
            <a:extLst>
              <a:ext uri="{FF2B5EF4-FFF2-40B4-BE49-F238E27FC236}">
                <a16:creationId xmlns:a16="http://schemas.microsoft.com/office/drawing/2014/main" id="{1C139D81-A458-48A9-9736-CAD4044D5929}"/>
              </a:ext>
            </a:extLst>
          </p:cNvPr>
          <p:cNvPicPr>
            <a:picLocks noChangeAspect="1"/>
          </p:cNvPicPr>
          <p:nvPr/>
        </p:nvPicPr>
        <p:blipFill>
          <a:blip r:embed="rId2"/>
          <a:stretch>
            <a:fillRect/>
          </a:stretch>
        </p:blipFill>
        <p:spPr>
          <a:xfrm>
            <a:off x="3265715" y="2734685"/>
            <a:ext cx="4532538" cy="675000"/>
          </a:xfrm>
          <a:prstGeom prst="rect">
            <a:avLst/>
          </a:prstGeom>
        </p:spPr>
      </p:pic>
      <p:sp>
        <p:nvSpPr>
          <p:cNvPr id="8" name="TextBox 7">
            <a:extLst>
              <a:ext uri="{FF2B5EF4-FFF2-40B4-BE49-F238E27FC236}">
                <a16:creationId xmlns:a16="http://schemas.microsoft.com/office/drawing/2014/main" id="{A1A54211-2E86-41E9-91C8-69BAD7CF9AC3}"/>
              </a:ext>
            </a:extLst>
          </p:cNvPr>
          <p:cNvSpPr txBox="1"/>
          <p:nvPr/>
        </p:nvSpPr>
        <p:spPr>
          <a:xfrm>
            <a:off x="832757" y="3901094"/>
            <a:ext cx="10700658" cy="830997"/>
          </a:xfrm>
          <a:prstGeom prst="rect">
            <a:avLst/>
          </a:prstGeom>
          <a:noFill/>
        </p:spPr>
        <p:txBody>
          <a:bodyPr wrap="square">
            <a:spAutoFit/>
          </a:bodyPr>
          <a:lstStyle/>
          <a:p>
            <a:pPr algn="l"/>
            <a:r>
              <a:rPr lang="en-US" sz="2400" b="1" i="0" u="sng" dirty="0">
                <a:effectLst/>
                <a:latin typeface="Arial" panose="020B0604020202020204" pitchFamily="34" charset="0"/>
              </a:rPr>
              <a:t>3. Distributive law</a:t>
            </a:r>
          </a:p>
          <a:p>
            <a:pPr algn="just"/>
            <a:r>
              <a:rPr lang="en-US" sz="2400" b="0" i="0" dirty="0">
                <a:solidFill>
                  <a:srgbClr val="000000"/>
                </a:solidFill>
                <a:effectLst/>
                <a:latin typeface="Arial" panose="020B0604020202020204" pitchFamily="34" charset="0"/>
              </a:rPr>
              <a:t>Distributive law states the following condition.</a:t>
            </a:r>
          </a:p>
        </p:txBody>
      </p:sp>
      <p:pic>
        <p:nvPicPr>
          <p:cNvPr id="9" name="Picture 8">
            <a:extLst>
              <a:ext uri="{FF2B5EF4-FFF2-40B4-BE49-F238E27FC236}">
                <a16:creationId xmlns:a16="http://schemas.microsoft.com/office/drawing/2014/main" id="{F61B744F-A3F9-4334-99DE-4857EC70D30F}"/>
              </a:ext>
            </a:extLst>
          </p:cNvPr>
          <p:cNvPicPr>
            <a:picLocks noChangeAspect="1"/>
          </p:cNvPicPr>
          <p:nvPr/>
        </p:nvPicPr>
        <p:blipFill>
          <a:blip r:embed="rId3"/>
          <a:stretch>
            <a:fillRect/>
          </a:stretch>
        </p:blipFill>
        <p:spPr>
          <a:xfrm>
            <a:off x="4427764" y="5223500"/>
            <a:ext cx="2920093" cy="479730"/>
          </a:xfrm>
          <a:prstGeom prst="rect">
            <a:avLst/>
          </a:prstGeom>
        </p:spPr>
      </p:pic>
    </p:spTree>
    <p:extLst>
      <p:ext uri="{BB962C8B-B14F-4D97-AF65-F5344CB8AC3E}">
        <p14:creationId xmlns:p14="http://schemas.microsoft.com/office/powerpoint/2010/main" val="213391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0CB1938-2E90-4E44-8D0B-6BB028BA85D0}"/>
              </a:ext>
            </a:extLst>
          </p:cNvPr>
          <p:cNvSpPr txBox="1"/>
          <p:nvPr/>
        </p:nvSpPr>
        <p:spPr>
          <a:xfrm>
            <a:off x="740228" y="1149420"/>
            <a:ext cx="10711543" cy="830997"/>
          </a:xfrm>
          <a:prstGeom prst="rect">
            <a:avLst/>
          </a:prstGeom>
          <a:noFill/>
        </p:spPr>
        <p:txBody>
          <a:bodyPr wrap="square">
            <a:spAutoFit/>
          </a:bodyPr>
          <a:lstStyle/>
          <a:p>
            <a:pPr algn="l"/>
            <a:r>
              <a:rPr lang="en-US" sz="2400" b="1" u="sng" dirty="0">
                <a:latin typeface="Arial" panose="020B0604020202020204" pitchFamily="34" charset="0"/>
              </a:rPr>
              <a:t>4. </a:t>
            </a:r>
            <a:r>
              <a:rPr lang="en-US" sz="2400" b="1" i="0" u="sng" dirty="0">
                <a:effectLst/>
                <a:latin typeface="Arial" panose="020B0604020202020204" pitchFamily="34" charset="0"/>
              </a:rPr>
              <a:t>AND law</a:t>
            </a:r>
          </a:p>
          <a:p>
            <a:pPr algn="just"/>
            <a:r>
              <a:rPr lang="en-US" sz="2400" b="0" i="0" dirty="0">
                <a:solidFill>
                  <a:srgbClr val="000000"/>
                </a:solidFill>
                <a:effectLst/>
                <a:latin typeface="Arial" panose="020B0604020202020204" pitchFamily="34" charset="0"/>
              </a:rPr>
              <a:t>These laws use the AND operation. Therefore they are called as </a:t>
            </a:r>
            <a:r>
              <a:rPr lang="en-US" sz="2400" b="1" i="0" dirty="0">
                <a:solidFill>
                  <a:srgbClr val="000000"/>
                </a:solidFill>
                <a:effectLst/>
                <a:latin typeface="Arial" panose="020B0604020202020204" pitchFamily="34" charset="0"/>
              </a:rPr>
              <a:t>AND</a:t>
            </a:r>
            <a:r>
              <a:rPr lang="en-US" sz="2400" b="0" i="0" dirty="0">
                <a:solidFill>
                  <a:srgbClr val="000000"/>
                </a:solidFill>
                <a:effectLst/>
                <a:latin typeface="Arial" panose="020B0604020202020204" pitchFamily="34" charset="0"/>
              </a:rPr>
              <a:t> laws.</a:t>
            </a:r>
          </a:p>
        </p:txBody>
      </p:sp>
      <p:pic>
        <p:nvPicPr>
          <p:cNvPr id="7" name="Picture 6">
            <a:extLst>
              <a:ext uri="{FF2B5EF4-FFF2-40B4-BE49-F238E27FC236}">
                <a16:creationId xmlns:a16="http://schemas.microsoft.com/office/drawing/2014/main" id="{D0F2F994-5239-4E33-B4FF-3148FB65789A}"/>
              </a:ext>
            </a:extLst>
          </p:cNvPr>
          <p:cNvPicPr>
            <a:picLocks noChangeAspect="1"/>
          </p:cNvPicPr>
          <p:nvPr/>
        </p:nvPicPr>
        <p:blipFill>
          <a:blip r:embed="rId2"/>
          <a:stretch>
            <a:fillRect/>
          </a:stretch>
        </p:blipFill>
        <p:spPr>
          <a:xfrm>
            <a:off x="4572001" y="2240837"/>
            <a:ext cx="4060371" cy="830996"/>
          </a:xfrm>
          <a:prstGeom prst="rect">
            <a:avLst/>
          </a:prstGeom>
        </p:spPr>
      </p:pic>
      <p:sp>
        <p:nvSpPr>
          <p:cNvPr id="9" name="TextBox 8">
            <a:extLst>
              <a:ext uri="{FF2B5EF4-FFF2-40B4-BE49-F238E27FC236}">
                <a16:creationId xmlns:a16="http://schemas.microsoft.com/office/drawing/2014/main" id="{215C5AA6-1A63-45A2-91D8-607F9E59ADCD}"/>
              </a:ext>
            </a:extLst>
          </p:cNvPr>
          <p:cNvSpPr txBox="1"/>
          <p:nvPr/>
        </p:nvSpPr>
        <p:spPr>
          <a:xfrm>
            <a:off x="740227" y="3786168"/>
            <a:ext cx="10417629" cy="830997"/>
          </a:xfrm>
          <a:prstGeom prst="rect">
            <a:avLst/>
          </a:prstGeom>
          <a:noFill/>
        </p:spPr>
        <p:txBody>
          <a:bodyPr wrap="square">
            <a:spAutoFit/>
          </a:bodyPr>
          <a:lstStyle/>
          <a:p>
            <a:pPr algn="l"/>
            <a:r>
              <a:rPr lang="en-US" sz="2400" b="1" i="0" u="sng" dirty="0">
                <a:effectLst/>
                <a:latin typeface="Arial" panose="020B0604020202020204" pitchFamily="34" charset="0"/>
              </a:rPr>
              <a:t>5. OR law</a:t>
            </a:r>
          </a:p>
          <a:p>
            <a:pPr algn="just"/>
            <a:r>
              <a:rPr lang="en-US" sz="2400" b="0" i="0" dirty="0">
                <a:solidFill>
                  <a:srgbClr val="000000"/>
                </a:solidFill>
                <a:effectLst/>
                <a:latin typeface="Arial" panose="020B0604020202020204" pitchFamily="34" charset="0"/>
              </a:rPr>
              <a:t>These laws use the OR operation. Therefore they are called as </a:t>
            </a:r>
            <a:r>
              <a:rPr lang="en-US" sz="2400" b="1" i="0" dirty="0">
                <a:solidFill>
                  <a:srgbClr val="000000"/>
                </a:solidFill>
                <a:effectLst/>
                <a:latin typeface="Arial" panose="020B0604020202020204" pitchFamily="34" charset="0"/>
              </a:rPr>
              <a:t>OR</a:t>
            </a:r>
            <a:r>
              <a:rPr lang="en-US" sz="2400" b="0" i="0" dirty="0">
                <a:solidFill>
                  <a:srgbClr val="000000"/>
                </a:solidFill>
                <a:effectLst/>
                <a:latin typeface="Arial" panose="020B0604020202020204" pitchFamily="34" charset="0"/>
              </a:rPr>
              <a:t> laws.</a:t>
            </a:r>
          </a:p>
        </p:txBody>
      </p:sp>
      <p:pic>
        <p:nvPicPr>
          <p:cNvPr id="10" name="Picture 9">
            <a:extLst>
              <a:ext uri="{FF2B5EF4-FFF2-40B4-BE49-F238E27FC236}">
                <a16:creationId xmlns:a16="http://schemas.microsoft.com/office/drawing/2014/main" id="{57B1FA7D-2789-4ACC-A06E-25D49731DA16}"/>
              </a:ext>
            </a:extLst>
          </p:cNvPr>
          <p:cNvPicPr>
            <a:picLocks noChangeAspect="1"/>
          </p:cNvPicPr>
          <p:nvPr/>
        </p:nvPicPr>
        <p:blipFill>
          <a:blip r:embed="rId3"/>
          <a:stretch>
            <a:fillRect/>
          </a:stretch>
        </p:blipFill>
        <p:spPr>
          <a:xfrm>
            <a:off x="4963887" y="5136864"/>
            <a:ext cx="3548742" cy="830997"/>
          </a:xfrm>
          <a:prstGeom prst="rect">
            <a:avLst/>
          </a:prstGeom>
        </p:spPr>
      </p:pic>
    </p:spTree>
    <p:extLst>
      <p:ext uri="{BB962C8B-B14F-4D97-AF65-F5344CB8AC3E}">
        <p14:creationId xmlns:p14="http://schemas.microsoft.com/office/powerpoint/2010/main" val="1392149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3DD31C2-73E4-4079-ABF4-ABA0FDB1C1EC}"/>
              </a:ext>
            </a:extLst>
          </p:cNvPr>
          <p:cNvSpPr txBox="1"/>
          <p:nvPr/>
        </p:nvSpPr>
        <p:spPr>
          <a:xfrm>
            <a:off x="707571" y="1340304"/>
            <a:ext cx="10918371" cy="1200329"/>
          </a:xfrm>
          <a:prstGeom prst="rect">
            <a:avLst/>
          </a:prstGeom>
          <a:noFill/>
        </p:spPr>
        <p:txBody>
          <a:bodyPr wrap="square">
            <a:spAutoFit/>
          </a:bodyPr>
          <a:lstStyle/>
          <a:p>
            <a:r>
              <a:rPr lang="en-US" sz="2400" b="1" u="sng" dirty="0"/>
              <a:t>6. INVERSION LAW</a:t>
            </a:r>
          </a:p>
          <a:p>
            <a:pPr algn="just"/>
            <a:r>
              <a:rPr lang="en-US" sz="2400" dirty="0">
                <a:latin typeface="Arial" panose="020B0604020202020204" pitchFamily="34" charset="0"/>
                <a:cs typeface="Arial" panose="020B0604020202020204" pitchFamily="34" charset="0"/>
              </a:rPr>
              <a:t>This law uses the NOT operation. The inversion law states that double inversion of a variable results in the original variable itself.</a:t>
            </a:r>
            <a:endParaRPr lang="en-IN" sz="24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FC47BA6-E86D-4CF5-A5E6-0CA6AE069DD0}"/>
              </a:ext>
            </a:extLst>
          </p:cNvPr>
          <p:cNvPicPr>
            <a:picLocks noChangeAspect="1"/>
          </p:cNvPicPr>
          <p:nvPr/>
        </p:nvPicPr>
        <p:blipFill>
          <a:blip r:embed="rId2"/>
          <a:stretch>
            <a:fillRect/>
          </a:stretch>
        </p:blipFill>
        <p:spPr>
          <a:xfrm>
            <a:off x="4985656" y="2540634"/>
            <a:ext cx="2100943" cy="1018996"/>
          </a:xfrm>
          <a:prstGeom prst="rect">
            <a:avLst/>
          </a:prstGeom>
        </p:spPr>
      </p:pic>
      <p:sp>
        <p:nvSpPr>
          <p:cNvPr id="8" name="TextBox 7">
            <a:extLst>
              <a:ext uri="{FF2B5EF4-FFF2-40B4-BE49-F238E27FC236}">
                <a16:creationId xmlns:a16="http://schemas.microsoft.com/office/drawing/2014/main" id="{05ACAA82-18A8-4608-83AC-28960AE22596}"/>
              </a:ext>
            </a:extLst>
          </p:cNvPr>
          <p:cNvSpPr txBox="1"/>
          <p:nvPr/>
        </p:nvSpPr>
        <p:spPr>
          <a:xfrm>
            <a:off x="707571" y="3862978"/>
            <a:ext cx="10395858" cy="2308324"/>
          </a:xfrm>
          <a:prstGeom prst="rect">
            <a:avLst/>
          </a:prstGeom>
          <a:noFill/>
        </p:spPr>
        <p:txBody>
          <a:bodyPr wrap="square">
            <a:spAutoFit/>
          </a:bodyPr>
          <a:lstStyle/>
          <a:p>
            <a:pPr algn="just" fontAlgn="base"/>
            <a:r>
              <a:rPr lang="en-US" sz="2400" b="1" i="0" u="sng" dirty="0">
                <a:solidFill>
                  <a:srgbClr val="273239"/>
                </a:solidFill>
                <a:effectLst/>
                <a:latin typeface="Arial" panose="020B0604020202020204" pitchFamily="34" charset="0"/>
                <a:cs typeface="Arial" panose="020B0604020202020204" pitchFamily="34" charset="0"/>
              </a:rPr>
              <a:t>7. De Morgan law </a:t>
            </a:r>
          </a:p>
          <a:p>
            <a:pPr algn="just" fontAlgn="base"/>
            <a:r>
              <a:rPr lang="en-US" sz="2400" dirty="0">
                <a:solidFill>
                  <a:srgbClr val="273239"/>
                </a:solidFill>
                <a:latin typeface="Arial" panose="020B0604020202020204" pitchFamily="34" charset="0"/>
                <a:cs typeface="Arial" panose="020B0604020202020204" pitchFamily="34" charset="0"/>
              </a:rPr>
              <a:t>T</a:t>
            </a:r>
            <a:r>
              <a:rPr lang="en-US" sz="2400" b="0" i="0" dirty="0">
                <a:solidFill>
                  <a:srgbClr val="273239"/>
                </a:solidFill>
                <a:effectLst/>
                <a:latin typeface="Arial" panose="020B0604020202020204" pitchFamily="34" charset="0"/>
                <a:cs typeface="Arial" panose="020B0604020202020204" pitchFamily="34" charset="0"/>
              </a:rPr>
              <a:t>he operation of an AND or </a:t>
            </a:r>
            <a:r>
              <a:rPr lang="en-US" sz="2400" b="0" i="0" dirty="0" err="1">
                <a:solidFill>
                  <a:srgbClr val="273239"/>
                </a:solidFill>
                <a:effectLst/>
                <a:latin typeface="Arial" panose="020B0604020202020204" pitchFamily="34" charset="0"/>
                <a:cs typeface="Arial" panose="020B0604020202020204" pitchFamily="34" charset="0"/>
              </a:rPr>
              <a:t>OR</a:t>
            </a:r>
            <a:r>
              <a:rPr lang="en-US" sz="2400" b="0" i="0" dirty="0">
                <a:solidFill>
                  <a:srgbClr val="273239"/>
                </a:solidFill>
                <a:effectLst/>
                <a:latin typeface="Arial" panose="020B0604020202020204" pitchFamily="34" charset="0"/>
                <a:cs typeface="Arial" panose="020B0604020202020204" pitchFamily="34" charset="0"/>
              </a:rPr>
              <a:t> logic circuit is </a:t>
            </a:r>
            <a:r>
              <a:rPr lang="en-US" sz="2400" dirty="0">
                <a:solidFill>
                  <a:srgbClr val="273239"/>
                </a:solidFill>
                <a:latin typeface="Arial" panose="020B0604020202020204" pitchFamily="34" charset="0"/>
                <a:cs typeface="Arial" panose="020B0604020202020204" pitchFamily="34" charset="0"/>
              </a:rPr>
              <a:t>un</a:t>
            </a:r>
            <a:r>
              <a:rPr lang="en-US" sz="2400" b="0" i="0" dirty="0">
                <a:solidFill>
                  <a:srgbClr val="273239"/>
                </a:solidFill>
                <a:effectLst/>
                <a:latin typeface="Arial" panose="020B0604020202020204" pitchFamily="34" charset="0"/>
                <a:cs typeface="Arial" panose="020B0604020202020204" pitchFamily="34" charset="0"/>
              </a:rPr>
              <a:t>changed if all inputs are inverted, the operator is changed from AND to OR, the output is inverted,</a:t>
            </a:r>
          </a:p>
          <a:p>
            <a:pPr algn="just" fontAlgn="base"/>
            <a:endParaRPr lang="en-US" sz="2400" b="0" i="0" dirty="0">
              <a:solidFill>
                <a:srgbClr val="273239"/>
              </a:solidFill>
              <a:effectLst/>
              <a:latin typeface="Arial" panose="020B0604020202020204" pitchFamily="34" charset="0"/>
              <a:cs typeface="Arial" panose="020B0604020202020204" pitchFamily="34" charset="0"/>
            </a:endParaRPr>
          </a:p>
          <a:p>
            <a:pPr algn="just" fontAlgn="base"/>
            <a:r>
              <a:rPr lang="en-US" sz="2400" b="0" i="0" dirty="0">
                <a:solidFill>
                  <a:srgbClr val="273239"/>
                </a:solidFill>
                <a:effectLst/>
                <a:latin typeface="Arial" panose="020B0604020202020204" pitchFamily="34" charset="0"/>
                <a:cs typeface="Arial" panose="020B0604020202020204" pitchFamily="34" charset="0"/>
              </a:rPr>
              <a:t> (A.B)’=A’+B’</a:t>
            </a:r>
            <a:br>
              <a:rPr lang="en-US" sz="2400" b="0" i="0" dirty="0">
                <a:solidFill>
                  <a:srgbClr val="273239"/>
                </a:solidFill>
                <a:effectLst/>
                <a:latin typeface="Arial" panose="020B0604020202020204" pitchFamily="34" charset="0"/>
                <a:cs typeface="Arial" panose="020B0604020202020204" pitchFamily="34" charset="0"/>
              </a:rPr>
            </a:br>
            <a:r>
              <a:rPr lang="en-US" sz="2400" b="0" i="0" dirty="0">
                <a:solidFill>
                  <a:srgbClr val="273239"/>
                </a:solidFill>
                <a:effectLst/>
                <a:latin typeface="Arial" panose="020B0604020202020204" pitchFamily="34" charset="0"/>
                <a:cs typeface="Arial" panose="020B0604020202020204" pitchFamily="34" charset="0"/>
              </a:rPr>
              <a:t>				        (A+B)’ = A’.B’</a:t>
            </a:r>
          </a:p>
        </p:txBody>
      </p:sp>
    </p:spTree>
    <p:extLst>
      <p:ext uri="{BB962C8B-B14F-4D97-AF65-F5344CB8AC3E}">
        <p14:creationId xmlns:p14="http://schemas.microsoft.com/office/powerpoint/2010/main" val="3904837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CB85F45-B5EF-4479-ABBB-D05B7D9EB7F0}"/>
              </a:ext>
            </a:extLst>
          </p:cNvPr>
          <p:cNvSpPr txBox="1"/>
          <p:nvPr/>
        </p:nvSpPr>
        <p:spPr>
          <a:xfrm>
            <a:off x="1041400" y="2037080"/>
            <a:ext cx="10662920" cy="3785652"/>
          </a:xfrm>
          <a:prstGeom prst="rect">
            <a:avLst/>
          </a:prstGeom>
          <a:noFill/>
        </p:spPr>
        <p:txBody>
          <a:bodyPr wrap="square">
            <a:spAutoFit/>
          </a:bodyPr>
          <a:lstStyle/>
          <a:p>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Example 1: (A + B)(A + C)</a:t>
            </a:r>
          </a:p>
          <a:p>
            <a:endParaRPr lang="en-IN"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(A + B)(A + C) = AA + AC + AB + BC			 Distributive law</a:t>
            </a:r>
          </a:p>
          <a:p>
            <a:r>
              <a:rPr lang="en-US" sz="2400" dirty="0">
                <a:latin typeface="Arial" panose="020B0604020202020204" pitchFamily="34" charset="0"/>
                <a:cs typeface="Arial" panose="020B0604020202020204" pitchFamily="34" charset="0"/>
              </a:rPr>
              <a:t> 	       = A + AC + AB + BC 				 AA = A</a:t>
            </a:r>
          </a:p>
          <a:p>
            <a:r>
              <a:rPr lang="en-US" sz="2400" dirty="0">
                <a:latin typeface="Arial" panose="020B0604020202020204" pitchFamily="34" charset="0"/>
                <a:cs typeface="Arial" panose="020B0604020202020204" pitchFamily="34" charset="0"/>
              </a:rPr>
              <a:t>	       = A( 1 + C) + AB + BC 				1 + C = 1</a:t>
            </a:r>
          </a:p>
          <a:p>
            <a:r>
              <a:rPr lang="en-US" sz="2400" dirty="0">
                <a:latin typeface="Arial" panose="020B0604020202020204" pitchFamily="34" charset="0"/>
                <a:cs typeface="Arial" panose="020B0604020202020204" pitchFamily="34" charset="0"/>
              </a:rPr>
              <a:t>	       = A. 1 + AB + BC                                    Factoring (distributive law) </a:t>
            </a:r>
          </a:p>
          <a:p>
            <a:r>
              <a:rPr lang="en-US" sz="2400" dirty="0">
                <a:latin typeface="Arial" panose="020B0604020202020204" pitchFamily="34" charset="0"/>
                <a:cs typeface="Arial" panose="020B0604020202020204" pitchFamily="34" charset="0"/>
              </a:rPr>
              <a:t>	       = A(1 + B) + BC 			           1 + B = 1 </a:t>
            </a:r>
          </a:p>
          <a:p>
            <a:r>
              <a:rPr lang="en-US" sz="2400" dirty="0">
                <a:latin typeface="Arial" panose="020B0604020202020204" pitchFamily="34" charset="0"/>
                <a:cs typeface="Arial" panose="020B0604020202020204" pitchFamily="34" charset="0"/>
              </a:rPr>
              <a:t>	       = A. 1 + BC 					A . 1 = A </a:t>
            </a:r>
          </a:p>
          <a:p>
            <a:r>
              <a:rPr lang="en-US" sz="2400" dirty="0">
                <a:latin typeface="Arial" panose="020B0604020202020204" pitchFamily="34" charset="0"/>
                <a:cs typeface="Arial" panose="020B0604020202020204" pitchFamily="34" charset="0"/>
              </a:rPr>
              <a:t>	       = A + BC </a:t>
            </a:r>
            <a:endParaRPr lang="en-IN" sz="24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E96FFF6-DD8D-4B73-BAB7-81978D97E03E}"/>
              </a:ext>
            </a:extLst>
          </p:cNvPr>
          <p:cNvSpPr txBox="1"/>
          <p:nvPr/>
        </p:nvSpPr>
        <p:spPr>
          <a:xfrm>
            <a:off x="896620" y="889000"/>
            <a:ext cx="10398760" cy="584775"/>
          </a:xfrm>
          <a:prstGeom prst="rect">
            <a:avLst/>
          </a:prstGeom>
          <a:noFill/>
        </p:spPr>
        <p:txBody>
          <a:bodyPr wrap="square">
            <a:spAutoFit/>
          </a:bodyPr>
          <a:lstStyle/>
          <a:p>
            <a:pPr algn="ctr"/>
            <a:r>
              <a:rPr lang="en-IN" sz="3200" b="1" i="0" dirty="0">
                <a:effectLst/>
                <a:latin typeface="Arial" panose="020B0604020202020204" pitchFamily="34" charset="0"/>
              </a:rPr>
              <a:t>SIMPLIFICATION USING ALGEBRAIC FUNCTIONS</a:t>
            </a:r>
            <a:endParaRPr lang="en-IN" sz="3200" dirty="0"/>
          </a:p>
        </p:txBody>
      </p:sp>
    </p:spTree>
    <p:extLst>
      <p:ext uri="{BB962C8B-B14F-4D97-AF65-F5344CB8AC3E}">
        <p14:creationId xmlns:p14="http://schemas.microsoft.com/office/powerpoint/2010/main" val="2303325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721DE39-0197-4FDE-9B27-B4A8BCEDB9A5}"/>
              </a:ext>
            </a:extLst>
          </p:cNvPr>
          <p:cNvSpPr txBox="1"/>
          <p:nvPr/>
        </p:nvSpPr>
        <p:spPr>
          <a:xfrm>
            <a:off x="881380" y="1252974"/>
            <a:ext cx="10429240" cy="2677656"/>
          </a:xfrm>
          <a:prstGeom prst="rect">
            <a:avLst/>
          </a:prstGeom>
          <a:noFill/>
        </p:spPr>
        <p:txBody>
          <a:bodyPr wrap="square">
            <a:spAutoFit/>
          </a:bodyPr>
          <a:lstStyle/>
          <a:p>
            <a:r>
              <a:rPr lang="en-IN" sz="2400" b="1" dirty="0">
                <a:latin typeface="Arial" panose="020B0604020202020204" pitchFamily="34" charset="0"/>
                <a:cs typeface="Arial" panose="020B0604020202020204" pitchFamily="34" charset="0"/>
              </a:rPr>
              <a:t>EXAMPLE 2: C + (BC)’</a:t>
            </a:r>
          </a:p>
          <a:p>
            <a:endParaRPr lang="en-IN"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=C + (BC)’ 			Original Expression </a:t>
            </a:r>
          </a:p>
          <a:p>
            <a:r>
              <a:rPr lang="en-US" sz="2400" dirty="0">
                <a:latin typeface="Arial" panose="020B0604020202020204" pitchFamily="34" charset="0"/>
                <a:cs typeface="Arial" panose="020B0604020202020204" pitchFamily="34" charset="0"/>
              </a:rPr>
              <a:t>=C + (B’ + C’)		 De Morgan's Law. </a:t>
            </a:r>
          </a:p>
          <a:p>
            <a:r>
              <a:rPr lang="en-US" sz="2400" dirty="0">
                <a:latin typeface="Arial" panose="020B0604020202020204" pitchFamily="34" charset="0"/>
                <a:cs typeface="Arial" panose="020B0604020202020204" pitchFamily="34" charset="0"/>
              </a:rPr>
              <a:t>=(C + C’) + B’		 Commutative, Associative Laws. </a:t>
            </a:r>
          </a:p>
          <a:p>
            <a:r>
              <a:rPr lang="en-US" sz="2400" dirty="0">
                <a:latin typeface="Arial" panose="020B0604020202020204" pitchFamily="34" charset="0"/>
                <a:cs typeface="Arial" panose="020B0604020202020204" pitchFamily="34" charset="0"/>
              </a:rPr>
              <a:t>=1 + B’			 Complement Law. </a:t>
            </a:r>
          </a:p>
          <a:p>
            <a:r>
              <a:rPr lang="en-US" sz="2400" dirty="0">
                <a:latin typeface="Arial" panose="020B0604020202020204" pitchFamily="34" charset="0"/>
                <a:cs typeface="Arial" panose="020B0604020202020204" pitchFamily="34" charset="0"/>
              </a:rPr>
              <a:t>=1			 	Identity Law.</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5879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54C5B-6B52-49E2-A756-DBF8082951DC}"/>
              </a:ext>
            </a:extLst>
          </p:cNvPr>
          <p:cNvSpPr>
            <a:spLocks noGrp="1"/>
          </p:cNvSpPr>
          <p:nvPr>
            <p:ph type="title"/>
          </p:nvPr>
        </p:nvSpPr>
        <p:spPr>
          <a:xfrm>
            <a:off x="838200" y="111126"/>
            <a:ext cx="10515600" cy="862542"/>
          </a:xfrm>
        </p:spPr>
        <p:txBody>
          <a:bodyPr/>
          <a:lstStyle/>
          <a:p>
            <a:pPr algn="ctr"/>
            <a:r>
              <a:rPr lang="en-IN" b="1" dirty="0"/>
              <a:t>A. LOGIC GATES</a:t>
            </a:r>
          </a:p>
        </p:txBody>
      </p:sp>
      <p:sp>
        <p:nvSpPr>
          <p:cNvPr id="5" name="TextBox 4">
            <a:extLst>
              <a:ext uri="{FF2B5EF4-FFF2-40B4-BE49-F238E27FC236}">
                <a16:creationId xmlns:a16="http://schemas.microsoft.com/office/drawing/2014/main" id="{C53F9792-60DF-4B2A-8E83-B4AB9A378604}"/>
              </a:ext>
            </a:extLst>
          </p:cNvPr>
          <p:cNvSpPr txBox="1"/>
          <p:nvPr/>
        </p:nvSpPr>
        <p:spPr>
          <a:xfrm>
            <a:off x="770467" y="1083735"/>
            <a:ext cx="11049000" cy="5324535"/>
          </a:xfrm>
          <a:prstGeom prst="rect">
            <a:avLst/>
          </a:prstGeom>
          <a:noFill/>
        </p:spPr>
        <p:txBody>
          <a:bodyPr wrap="square">
            <a:spAutoFit/>
          </a:bodyPr>
          <a:lstStyle/>
          <a:p>
            <a:pPr marL="285750" indent="-285750" algn="just">
              <a:buFont typeface="Arial" panose="020B0604020202020204" pitchFamily="34" charset="0"/>
              <a:buChar char="•"/>
            </a:pPr>
            <a:r>
              <a:rPr lang="en-US" sz="2400" b="0" i="0" dirty="0">
                <a:effectLst/>
                <a:latin typeface="Arial" panose="020B0604020202020204" pitchFamily="34" charset="0"/>
              </a:rPr>
              <a:t>Logic gates are the basic building blocks of any digital system. </a:t>
            </a:r>
          </a:p>
          <a:p>
            <a:pPr marL="285750" indent="-285750" algn="just">
              <a:buFont typeface="Arial" panose="020B0604020202020204" pitchFamily="34" charset="0"/>
              <a:buChar char="•"/>
            </a:pPr>
            <a:r>
              <a:rPr lang="en-US" sz="2400" b="0" i="0" dirty="0">
                <a:effectLst/>
                <a:latin typeface="Arial" panose="020B0604020202020204" pitchFamily="34" charset="0"/>
              </a:rPr>
              <a:t>It is an electronic circuit having one or more than one input and only one output. </a:t>
            </a:r>
          </a:p>
          <a:p>
            <a:pPr marL="285750" indent="-285750" algn="just">
              <a:buFont typeface="Arial" panose="020B0604020202020204" pitchFamily="34" charset="0"/>
              <a:buChar char="•"/>
            </a:pPr>
            <a:r>
              <a:rPr lang="en-US" sz="2400" b="0" i="0" dirty="0">
                <a:effectLst/>
                <a:latin typeface="Arial" panose="020B0604020202020204" pitchFamily="34" charset="0"/>
              </a:rPr>
              <a:t>The relationship between the input and the output is based on a </a:t>
            </a:r>
            <a:r>
              <a:rPr lang="en-US" sz="2400" b="1" i="0" dirty="0">
                <a:effectLst/>
                <a:latin typeface="Arial" panose="020B0604020202020204" pitchFamily="34" charset="0"/>
              </a:rPr>
              <a:t>certain logic</a:t>
            </a:r>
            <a:r>
              <a:rPr lang="en-US" sz="2400" b="0" i="0" dirty="0">
                <a:effectLst/>
                <a:latin typeface="Arial" panose="020B0604020202020204" pitchFamily="34" charset="0"/>
              </a:rPr>
              <a:t>.</a:t>
            </a:r>
          </a:p>
          <a:p>
            <a:pPr marL="285750" indent="-285750" algn="just">
              <a:buFont typeface="Arial" panose="020B0604020202020204" pitchFamily="34" charset="0"/>
              <a:buChar char="•"/>
            </a:pPr>
            <a:r>
              <a:rPr lang="en-US" sz="2400" b="0" i="0" dirty="0">
                <a:effectLst/>
                <a:latin typeface="Arial" panose="020B0604020202020204" pitchFamily="34" charset="0"/>
              </a:rPr>
              <a:t>In a circuit, logic gates will make decisions based on a combination of digital signals coming from its inputs. </a:t>
            </a:r>
          </a:p>
          <a:p>
            <a:pPr marL="285750" indent="-285750" algn="just">
              <a:buFont typeface="Arial" panose="020B0604020202020204" pitchFamily="34" charset="0"/>
              <a:buChar char="•"/>
            </a:pPr>
            <a:r>
              <a:rPr lang="en-US" sz="2400" b="0" i="0" dirty="0">
                <a:effectLst/>
                <a:latin typeface="Arial" panose="020B0604020202020204" pitchFamily="34" charset="0"/>
              </a:rPr>
              <a:t>Most logic gates have two inputs and one output. </a:t>
            </a:r>
          </a:p>
          <a:p>
            <a:pPr marL="285750" indent="-285750" algn="just">
              <a:buFont typeface="Arial" panose="020B0604020202020204" pitchFamily="34" charset="0"/>
              <a:buChar char="•"/>
            </a:pPr>
            <a:r>
              <a:rPr lang="en-US" sz="2400" b="0" i="0" dirty="0">
                <a:effectLst/>
                <a:latin typeface="Arial" panose="020B0604020202020204" pitchFamily="34" charset="0"/>
              </a:rPr>
              <a:t>Logic gates are based on Boolean algebra.</a:t>
            </a:r>
          </a:p>
          <a:p>
            <a:pPr algn="just"/>
            <a:endParaRPr lang="en-US" sz="2400" b="0" i="0" dirty="0">
              <a:effectLst/>
              <a:latin typeface="Arial" panose="020B0604020202020204" pitchFamily="34" charset="0"/>
            </a:endParaRPr>
          </a:p>
          <a:p>
            <a:pPr marL="285750" indent="-285750" algn="just">
              <a:buFont typeface="Arial" panose="020B0604020202020204" pitchFamily="34" charset="0"/>
              <a:buChar char="•"/>
            </a:pPr>
            <a:r>
              <a:rPr lang="en-US" sz="2400" b="0" i="0" dirty="0">
                <a:solidFill>
                  <a:srgbClr val="000000"/>
                </a:solidFill>
                <a:effectLst/>
                <a:latin typeface="Arial" panose="020B0604020202020204" pitchFamily="34" charset="0"/>
              </a:rPr>
              <a:t>We can classify these Logic gates into the following three categories.</a:t>
            </a:r>
          </a:p>
          <a:p>
            <a:pPr marL="342900" indent="-342900" algn="l">
              <a:buFont typeface="Wingdings" panose="05000000000000000000" pitchFamily="2" charset="2"/>
              <a:buChar char="Ø"/>
            </a:pPr>
            <a:r>
              <a:rPr lang="en-US" sz="2400" b="1" i="0" dirty="0">
                <a:effectLst/>
                <a:latin typeface="Arial" panose="020B0604020202020204" pitchFamily="34" charset="0"/>
              </a:rPr>
              <a:t>Basic Gates</a:t>
            </a:r>
          </a:p>
          <a:p>
            <a:pPr marL="342900" indent="-342900" algn="l">
              <a:buFont typeface="Wingdings" panose="05000000000000000000" pitchFamily="2" charset="2"/>
              <a:buChar char="Ø"/>
            </a:pPr>
            <a:r>
              <a:rPr lang="en-US" sz="2400" b="1" i="0" dirty="0">
                <a:effectLst/>
                <a:latin typeface="Arial" panose="020B0604020202020204" pitchFamily="34" charset="0"/>
              </a:rPr>
              <a:t>Universal Gates</a:t>
            </a:r>
          </a:p>
          <a:p>
            <a:pPr marL="342900" indent="-342900" algn="l">
              <a:buFont typeface="Wingdings" panose="05000000000000000000" pitchFamily="2" charset="2"/>
              <a:buChar char="Ø"/>
            </a:pPr>
            <a:r>
              <a:rPr lang="en-US" sz="2400" b="1" i="0" dirty="0">
                <a:effectLst/>
                <a:latin typeface="Arial" panose="020B0604020202020204" pitchFamily="34" charset="0"/>
              </a:rPr>
              <a:t>Special Gates</a:t>
            </a:r>
          </a:p>
          <a:p>
            <a:pPr marL="285750" indent="-285750" algn="just">
              <a:buFont typeface="Arial" panose="020B0604020202020204" pitchFamily="34" charset="0"/>
              <a:buChar char="•"/>
            </a:pPr>
            <a:endParaRPr lang="en-IN" sz="2800" dirty="0"/>
          </a:p>
        </p:txBody>
      </p:sp>
    </p:spTree>
    <p:extLst>
      <p:ext uri="{BB962C8B-B14F-4D97-AF65-F5344CB8AC3E}">
        <p14:creationId xmlns:p14="http://schemas.microsoft.com/office/powerpoint/2010/main" val="4138074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1179D4-2603-490F-8AF2-52287F1EEF7F}"/>
              </a:ext>
            </a:extLst>
          </p:cNvPr>
          <p:cNvSpPr txBox="1"/>
          <p:nvPr/>
        </p:nvSpPr>
        <p:spPr>
          <a:xfrm>
            <a:off x="1206500" y="1526223"/>
            <a:ext cx="10185400" cy="3323987"/>
          </a:xfrm>
          <a:prstGeom prst="rect">
            <a:avLst/>
          </a:prstGeom>
          <a:noFill/>
        </p:spPr>
        <p:txBody>
          <a:bodyPr wrap="square">
            <a:spAutoFit/>
          </a:bodyPr>
          <a:lstStyle/>
          <a:p>
            <a:pPr algn="just"/>
            <a:r>
              <a:rPr lang="en-US" sz="2400" b="1" i="0" dirty="0">
                <a:solidFill>
                  <a:srgbClr val="333333"/>
                </a:solidFill>
                <a:effectLst/>
                <a:cs typeface="Arial" panose="020B0604020202020204" pitchFamily="34" charset="0"/>
              </a:rPr>
              <a:t>Let us consider an example of a Boolean function: AB+A (B+C) + B (B+C)</a:t>
            </a:r>
          </a:p>
          <a:p>
            <a:pPr algn="just"/>
            <a:endParaRPr lang="en-US" sz="2400" b="1" dirty="0">
              <a:solidFill>
                <a:srgbClr val="333333"/>
              </a:solidFill>
              <a:cs typeface="Arial" panose="020B0604020202020204" pitchFamily="34" charset="0"/>
            </a:endParaRPr>
          </a:p>
          <a:p>
            <a:pPr algn="just"/>
            <a:r>
              <a:rPr lang="en-IN" sz="2400" b="0" i="0" dirty="0">
                <a:solidFill>
                  <a:srgbClr val="333333"/>
                </a:solidFill>
                <a:effectLst/>
                <a:cs typeface="Arial" panose="020B0604020202020204" pitchFamily="34" charset="0"/>
              </a:rPr>
              <a:t>AB + AB + AC + BB + BC     {Distributive law; A (B+C) = AB+AC, B (B+C) = BB+BC}</a:t>
            </a:r>
          </a:p>
          <a:p>
            <a:pPr algn="just"/>
            <a:r>
              <a:rPr lang="en-IN" sz="2400" b="0" i="0" dirty="0">
                <a:solidFill>
                  <a:srgbClr val="333333"/>
                </a:solidFill>
                <a:effectLst/>
                <a:cs typeface="Arial" panose="020B0604020202020204" pitchFamily="34" charset="0"/>
              </a:rPr>
              <a:t>AB + AB + AC + B + BC         {Idempotent law; BB = B}</a:t>
            </a:r>
          </a:p>
          <a:p>
            <a:pPr algn="just"/>
            <a:r>
              <a:rPr lang="en-IN" sz="2400" b="0" i="0" dirty="0">
                <a:solidFill>
                  <a:srgbClr val="333333"/>
                </a:solidFill>
                <a:effectLst/>
                <a:cs typeface="Arial" panose="020B0604020202020204" pitchFamily="34" charset="0"/>
              </a:rPr>
              <a:t>AB + AC + B + BC             {Idempotent law; AB+AB = AB}</a:t>
            </a:r>
          </a:p>
          <a:p>
            <a:pPr algn="just"/>
            <a:r>
              <a:rPr lang="en-IN" sz="2400" b="0" i="0" dirty="0">
                <a:solidFill>
                  <a:srgbClr val="333333"/>
                </a:solidFill>
                <a:effectLst/>
                <a:cs typeface="Arial" panose="020B0604020202020204" pitchFamily="34" charset="0"/>
              </a:rPr>
              <a:t>AB + AC +B             {Absorption law; B+BC = B}</a:t>
            </a:r>
          </a:p>
          <a:p>
            <a:pPr algn="just"/>
            <a:r>
              <a:rPr lang="en-IN" sz="2400" b="0" i="0" dirty="0">
                <a:solidFill>
                  <a:srgbClr val="333333"/>
                </a:solidFill>
                <a:effectLst/>
                <a:cs typeface="Arial" panose="020B0604020202020204" pitchFamily="34" charset="0"/>
              </a:rPr>
              <a:t>B + AC             {Absorption law; AB+B = B}</a:t>
            </a:r>
          </a:p>
          <a:p>
            <a:pPr algn="just"/>
            <a:r>
              <a:rPr lang="en-IN" sz="2400" b="0" i="0" dirty="0">
                <a:solidFill>
                  <a:srgbClr val="333333"/>
                </a:solidFill>
                <a:effectLst/>
                <a:cs typeface="Arial" panose="020B0604020202020204" pitchFamily="34" charset="0"/>
              </a:rPr>
              <a:t>Hence, the simplified Boolean function will be B + AC.</a:t>
            </a:r>
          </a:p>
          <a:p>
            <a:pPr algn="just"/>
            <a:endParaRPr lang="en-IN" dirty="0"/>
          </a:p>
        </p:txBody>
      </p:sp>
    </p:spTree>
    <p:extLst>
      <p:ext uri="{BB962C8B-B14F-4D97-AF65-F5344CB8AC3E}">
        <p14:creationId xmlns:p14="http://schemas.microsoft.com/office/powerpoint/2010/main" val="314879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63EB12E-0DDA-47A0-A49A-59B2F050FEEA}"/>
              </a:ext>
            </a:extLst>
          </p:cNvPr>
          <p:cNvPicPr>
            <a:picLocks noChangeAspect="1"/>
          </p:cNvPicPr>
          <p:nvPr/>
        </p:nvPicPr>
        <p:blipFill>
          <a:blip r:embed="rId2"/>
          <a:stretch>
            <a:fillRect/>
          </a:stretch>
        </p:blipFill>
        <p:spPr>
          <a:xfrm>
            <a:off x="4489767" y="1419250"/>
            <a:ext cx="7439025" cy="2619375"/>
          </a:xfrm>
          <a:prstGeom prst="rect">
            <a:avLst/>
          </a:prstGeom>
        </p:spPr>
      </p:pic>
      <p:sp>
        <p:nvSpPr>
          <p:cNvPr id="6" name="TextBox 5">
            <a:extLst>
              <a:ext uri="{FF2B5EF4-FFF2-40B4-BE49-F238E27FC236}">
                <a16:creationId xmlns:a16="http://schemas.microsoft.com/office/drawing/2014/main" id="{566263A4-2EB3-4791-A449-96E3692501F4}"/>
              </a:ext>
            </a:extLst>
          </p:cNvPr>
          <p:cNvSpPr txBox="1"/>
          <p:nvPr/>
        </p:nvSpPr>
        <p:spPr>
          <a:xfrm>
            <a:off x="1503680" y="857945"/>
            <a:ext cx="10129520" cy="830997"/>
          </a:xfrm>
          <a:prstGeom prst="rect">
            <a:avLst/>
          </a:prstGeom>
          <a:noFill/>
        </p:spPr>
        <p:txBody>
          <a:bodyPr wrap="square">
            <a:spAutoFit/>
          </a:bodyPr>
          <a:lstStyle/>
          <a:p>
            <a:r>
              <a:rPr lang="en-US" sz="2400" b="0" i="0" dirty="0">
                <a:solidFill>
                  <a:srgbClr val="333333"/>
                </a:solidFill>
                <a:effectLst/>
                <a:latin typeface="Arial" panose="020B0604020202020204" pitchFamily="34" charset="0"/>
                <a:cs typeface="Arial" panose="020B0604020202020204" pitchFamily="34" charset="0"/>
              </a:rPr>
              <a:t>The logic diagram for the Boolean function AB+A (B+C) + B (B+C) can be represented as:</a:t>
            </a:r>
            <a:endParaRPr lang="en-IN" sz="24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45329F41-5109-4835-A30F-2E626A1A8CE7}"/>
              </a:ext>
            </a:extLst>
          </p:cNvPr>
          <p:cNvSpPr txBox="1"/>
          <p:nvPr/>
        </p:nvSpPr>
        <p:spPr>
          <a:xfrm>
            <a:off x="1412240" y="4230598"/>
            <a:ext cx="10220960" cy="369332"/>
          </a:xfrm>
          <a:prstGeom prst="rect">
            <a:avLst/>
          </a:prstGeom>
          <a:noFill/>
        </p:spPr>
        <p:txBody>
          <a:bodyPr wrap="square">
            <a:spAutoFit/>
          </a:bodyPr>
          <a:lstStyle/>
          <a:p>
            <a:r>
              <a:rPr lang="en-US" b="0" i="0" dirty="0">
                <a:solidFill>
                  <a:srgbClr val="333333"/>
                </a:solidFill>
                <a:effectLst/>
                <a:latin typeface="inter-regular"/>
              </a:rPr>
              <a:t>The logic diagram for Boolean function B + AC can be represented as:</a:t>
            </a:r>
            <a:endParaRPr lang="en-IN" dirty="0"/>
          </a:p>
        </p:txBody>
      </p:sp>
      <p:pic>
        <p:nvPicPr>
          <p:cNvPr id="2050" name="Picture 2" descr="Simplification using Boolean algebra">
            <a:extLst>
              <a:ext uri="{FF2B5EF4-FFF2-40B4-BE49-F238E27FC236}">
                <a16:creationId xmlns:a16="http://schemas.microsoft.com/office/drawing/2014/main" id="{4299B661-7E98-4EDA-9205-89879E10DE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9174" y="4949260"/>
            <a:ext cx="4365625" cy="1400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725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E2EF89-DBD5-47B1-984B-1189DC508F4F}"/>
              </a:ext>
            </a:extLst>
          </p:cNvPr>
          <p:cNvSpPr txBox="1"/>
          <p:nvPr/>
        </p:nvSpPr>
        <p:spPr>
          <a:xfrm>
            <a:off x="736600" y="1277035"/>
            <a:ext cx="10515600" cy="1200329"/>
          </a:xfrm>
          <a:prstGeom prst="rect">
            <a:avLst/>
          </a:prstGeom>
          <a:noFill/>
        </p:spPr>
        <p:txBody>
          <a:bodyPr wrap="square">
            <a:spAutoFit/>
          </a:bodyPr>
          <a:lstStyle/>
          <a:p>
            <a:r>
              <a:rPr lang="en-US" sz="2400" dirty="0">
                <a:latin typeface="Arial" panose="020B0604020202020204" pitchFamily="34" charset="0"/>
                <a:cs typeface="Arial" panose="020B0604020202020204" pitchFamily="34" charset="0"/>
              </a:rPr>
              <a:t>Minimize the following Boolean expression using </a:t>
            </a:r>
            <a:r>
              <a:rPr lang="en-US" sz="2400" dirty="0" err="1">
                <a:latin typeface="Arial" panose="020B0604020202020204" pitchFamily="34" charset="0"/>
                <a:cs typeface="Arial" panose="020B0604020202020204" pitchFamily="34" charset="0"/>
              </a:rPr>
              <a:t>Algebric</a:t>
            </a:r>
            <a:r>
              <a:rPr lang="en-US" sz="2400" dirty="0">
                <a:latin typeface="Arial" panose="020B0604020202020204" pitchFamily="34" charset="0"/>
                <a:cs typeface="Arial" panose="020B0604020202020204" pitchFamily="34" charset="0"/>
              </a:rPr>
              <a:t> Simplification 				</a:t>
            </a:r>
          </a:p>
          <a:p>
            <a:pPr algn="ctr"/>
            <a:r>
              <a:rPr lang="en-US" sz="2400" b="1" dirty="0">
                <a:latin typeface="Arial" panose="020B0604020202020204" pitchFamily="34" charset="0"/>
                <a:cs typeface="Arial" panose="020B0604020202020204" pitchFamily="34" charset="0"/>
              </a:rPr>
              <a:t>F(A,B,C)=A′B+BC′+BC+AB′C′</a:t>
            </a:r>
            <a:endParaRPr lang="en-IN" sz="2400"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D3D805E3-261D-41BD-81A3-EE5906374E0E}"/>
              </a:ext>
            </a:extLst>
          </p:cNvPr>
          <p:cNvSpPr txBox="1"/>
          <p:nvPr/>
        </p:nvSpPr>
        <p:spPr>
          <a:xfrm>
            <a:off x="736600" y="2496067"/>
            <a:ext cx="10515600" cy="3416320"/>
          </a:xfrm>
          <a:prstGeom prst="rect">
            <a:avLst/>
          </a:prstGeom>
          <a:noFill/>
        </p:spPr>
        <p:txBody>
          <a:bodyPr wrap="square">
            <a:spAutoFit/>
          </a:bodyPr>
          <a:lstStyle/>
          <a:p>
            <a:r>
              <a:rPr lang="en-IN" sz="2400" dirty="0">
                <a:latin typeface="Arial" panose="020B0604020202020204" pitchFamily="34" charset="0"/>
                <a:cs typeface="Arial" panose="020B0604020202020204" pitchFamily="34" charset="0"/>
              </a:rPr>
              <a:t>A′B+(BC′+BC′)+BC+AB′C′ 			[</a:t>
            </a:r>
            <a:r>
              <a:rPr lang="en-IN" sz="2400" dirty="0" err="1">
                <a:latin typeface="Arial" panose="020B0604020202020204" pitchFamily="34" charset="0"/>
                <a:cs typeface="Arial" panose="020B0604020202020204" pitchFamily="34" charset="0"/>
              </a:rPr>
              <a:t>indeponent</a:t>
            </a:r>
            <a:r>
              <a:rPr lang="en-IN" sz="2400" dirty="0">
                <a:latin typeface="Arial" panose="020B0604020202020204" pitchFamily="34" charset="0"/>
                <a:cs typeface="Arial" panose="020B0604020202020204" pitchFamily="34" charset="0"/>
              </a:rPr>
              <a:t> law]</a:t>
            </a:r>
          </a:p>
          <a:p>
            <a:r>
              <a:rPr lang="en-IN" sz="2400" dirty="0">
                <a:latin typeface="Arial" panose="020B0604020202020204" pitchFamily="34" charset="0"/>
                <a:cs typeface="Arial" panose="020B0604020202020204" pitchFamily="34" charset="0"/>
              </a:rPr>
              <a:t>= A′B+(BC′+BC)+(BC’+AB′C′) </a:t>
            </a:r>
          </a:p>
          <a:p>
            <a:r>
              <a:rPr lang="en-IN" sz="2400" dirty="0">
                <a:latin typeface="Arial" panose="020B0604020202020204" pitchFamily="34" charset="0"/>
                <a:cs typeface="Arial" panose="020B0604020202020204" pitchFamily="34" charset="0"/>
              </a:rPr>
              <a:t>= A′B+B(C′+C)+C’(B+AB′) </a:t>
            </a:r>
          </a:p>
          <a:p>
            <a:r>
              <a:rPr lang="en-IN" sz="2400" dirty="0">
                <a:latin typeface="Arial" panose="020B0604020202020204" pitchFamily="34" charset="0"/>
                <a:cs typeface="Arial" panose="020B0604020202020204" pitchFamily="34" charset="0"/>
              </a:rPr>
              <a:t>=A’B + B.1+ c’ (B+A) </a:t>
            </a:r>
          </a:p>
          <a:p>
            <a:r>
              <a:rPr lang="en-IN" sz="2400" dirty="0">
                <a:latin typeface="Arial" panose="020B0604020202020204" pitchFamily="34" charset="0"/>
                <a:cs typeface="Arial" panose="020B0604020202020204" pitchFamily="34" charset="0"/>
              </a:rPr>
              <a:t>= B(A′+1)+C′(B+A) </a:t>
            </a:r>
          </a:p>
          <a:p>
            <a:r>
              <a:rPr lang="en-IN" sz="2400" dirty="0">
                <a:latin typeface="Arial" panose="020B0604020202020204" pitchFamily="34" charset="0"/>
                <a:cs typeface="Arial" panose="020B0604020202020204" pitchFamily="34" charset="0"/>
              </a:rPr>
              <a:t>=B + C′(B+A) [A’+1=1] </a:t>
            </a:r>
          </a:p>
          <a:p>
            <a:r>
              <a:rPr lang="en-IN" sz="2400" dirty="0">
                <a:latin typeface="Arial" panose="020B0604020202020204" pitchFamily="34" charset="0"/>
                <a:cs typeface="Arial" panose="020B0604020202020204" pitchFamily="34" charset="0"/>
              </a:rPr>
              <a:t>= B+BC′+AC′</a:t>
            </a:r>
          </a:p>
          <a:p>
            <a:r>
              <a:rPr lang="en-IN" sz="2400" dirty="0">
                <a:latin typeface="Arial" panose="020B0604020202020204" pitchFamily="34" charset="0"/>
                <a:cs typeface="Arial" panose="020B0604020202020204" pitchFamily="34" charset="0"/>
              </a:rPr>
              <a:t> = B(1+C′)+AC′</a:t>
            </a:r>
          </a:p>
          <a:p>
            <a:r>
              <a:rPr lang="en-IN" sz="2400" dirty="0">
                <a:latin typeface="Arial" panose="020B0604020202020204" pitchFamily="34" charset="0"/>
                <a:cs typeface="Arial" panose="020B0604020202020204" pitchFamily="34" charset="0"/>
              </a:rPr>
              <a:t> = B+AC′					 [1+C’ = 1]</a:t>
            </a:r>
          </a:p>
        </p:txBody>
      </p:sp>
    </p:spTree>
    <p:extLst>
      <p:ext uri="{BB962C8B-B14F-4D97-AF65-F5344CB8AC3E}">
        <p14:creationId xmlns:p14="http://schemas.microsoft.com/office/powerpoint/2010/main" val="1270874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90332-6CA2-4D25-9DA8-75EF67C00CD7}"/>
              </a:ext>
            </a:extLst>
          </p:cNvPr>
          <p:cNvSpPr>
            <a:spLocks noGrp="1"/>
          </p:cNvSpPr>
          <p:nvPr>
            <p:ph type="title"/>
          </p:nvPr>
        </p:nvSpPr>
        <p:spPr>
          <a:xfrm>
            <a:off x="2743200" y="146845"/>
            <a:ext cx="8610600" cy="1102836"/>
          </a:xfrm>
        </p:spPr>
        <p:txBody>
          <a:bodyPr>
            <a:normAutofit/>
          </a:bodyPr>
          <a:lstStyle/>
          <a:p>
            <a:pPr algn="ctr"/>
            <a:r>
              <a:rPr lang="en-IN" sz="3600" b="1" dirty="0">
                <a:latin typeface="+mn-lt"/>
              </a:rPr>
              <a:t>REALIZATION OF BOOLEAN EXPRESSION USING GATES</a:t>
            </a:r>
          </a:p>
        </p:txBody>
      </p:sp>
      <p:sp>
        <p:nvSpPr>
          <p:cNvPr id="5" name="TextBox 4">
            <a:extLst>
              <a:ext uri="{FF2B5EF4-FFF2-40B4-BE49-F238E27FC236}">
                <a16:creationId xmlns:a16="http://schemas.microsoft.com/office/drawing/2014/main" id="{BFFBB62F-8527-41B7-BDE6-7FF4951EB3E8}"/>
              </a:ext>
            </a:extLst>
          </p:cNvPr>
          <p:cNvSpPr txBox="1"/>
          <p:nvPr/>
        </p:nvSpPr>
        <p:spPr>
          <a:xfrm>
            <a:off x="711200" y="1574801"/>
            <a:ext cx="10566400" cy="369332"/>
          </a:xfrm>
          <a:prstGeom prst="rect">
            <a:avLst/>
          </a:prstGeom>
          <a:noFill/>
        </p:spPr>
        <p:txBody>
          <a:bodyPr wrap="square">
            <a:spAutoFit/>
          </a:bodyPr>
          <a:lstStyle/>
          <a:p>
            <a:r>
              <a:rPr lang="en-US" b="1" i="0" dirty="0">
                <a:solidFill>
                  <a:srgbClr val="000000"/>
                </a:solidFill>
                <a:effectLst/>
                <a:latin typeface="segoe ui" panose="020B0502040204020203" pitchFamily="34" charset="0"/>
              </a:rPr>
              <a:t>Example1: Realize the Boolean Expression (BC)’ + A + (A + C)’ using AOI logic.</a:t>
            </a:r>
            <a:endParaRPr lang="en-IN" dirty="0"/>
          </a:p>
        </p:txBody>
      </p:sp>
      <p:pic>
        <p:nvPicPr>
          <p:cNvPr id="6" name="Picture 5">
            <a:extLst>
              <a:ext uri="{FF2B5EF4-FFF2-40B4-BE49-F238E27FC236}">
                <a16:creationId xmlns:a16="http://schemas.microsoft.com/office/drawing/2014/main" id="{BC14DF41-1BA4-4F9F-BB38-3BC80917B4E0}"/>
              </a:ext>
            </a:extLst>
          </p:cNvPr>
          <p:cNvPicPr>
            <a:picLocks noChangeAspect="1"/>
          </p:cNvPicPr>
          <p:nvPr/>
        </p:nvPicPr>
        <p:blipFill>
          <a:blip r:embed="rId2"/>
          <a:stretch>
            <a:fillRect/>
          </a:stretch>
        </p:blipFill>
        <p:spPr>
          <a:xfrm>
            <a:off x="2825432" y="2474356"/>
            <a:ext cx="6276975" cy="3523615"/>
          </a:xfrm>
          <a:prstGeom prst="rect">
            <a:avLst/>
          </a:prstGeom>
        </p:spPr>
      </p:pic>
    </p:spTree>
    <p:extLst>
      <p:ext uri="{BB962C8B-B14F-4D97-AF65-F5344CB8AC3E}">
        <p14:creationId xmlns:p14="http://schemas.microsoft.com/office/powerpoint/2010/main" val="2847334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D71EB0-E1E5-4034-B0B1-F80A0D5EA95A}"/>
              </a:ext>
            </a:extLst>
          </p:cNvPr>
          <p:cNvSpPr txBox="1"/>
          <p:nvPr/>
        </p:nvSpPr>
        <p:spPr>
          <a:xfrm>
            <a:off x="660400" y="1005840"/>
            <a:ext cx="10673080" cy="1200329"/>
          </a:xfrm>
          <a:prstGeom prst="rect">
            <a:avLst/>
          </a:prstGeom>
          <a:noFill/>
        </p:spPr>
        <p:txBody>
          <a:bodyPr wrap="square">
            <a:spAutoFit/>
          </a:bodyPr>
          <a:lstStyle/>
          <a:p>
            <a:pPr algn="just"/>
            <a:r>
              <a:rPr lang="en-US" sz="2400" b="1" i="0" dirty="0">
                <a:solidFill>
                  <a:srgbClr val="000000"/>
                </a:solidFill>
                <a:effectLst/>
                <a:latin typeface="Arial" panose="020B0604020202020204" pitchFamily="34" charset="0"/>
                <a:cs typeface="Arial" panose="020B0604020202020204" pitchFamily="34" charset="0"/>
              </a:rPr>
              <a:t>EXAAMPLE 2: Find out the Boolean Expression for Logic Diagram given below and simplify the output in the minimal expression, also implement the simplified expression using the AOI logic</a:t>
            </a:r>
            <a:endParaRPr lang="en-IN" sz="24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5C27B422-1A14-41A3-A3DA-EC9DE4333EB5}"/>
              </a:ext>
            </a:extLst>
          </p:cNvPr>
          <p:cNvPicPr>
            <a:picLocks noChangeAspect="1"/>
          </p:cNvPicPr>
          <p:nvPr/>
        </p:nvPicPr>
        <p:blipFill>
          <a:blip r:embed="rId2"/>
          <a:stretch>
            <a:fillRect/>
          </a:stretch>
        </p:blipFill>
        <p:spPr>
          <a:xfrm>
            <a:off x="2804161" y="2484755"/>
            <a:ext cx="6370320" cy="3067050"/>
          </a:xfrm>
          <a:prstGeom prst="rect">
            <a:avLst/>
          </a:prstGeom>
        </p:spPr>
      </p:pic>
    </p:spTree>
    <p:extLst>
      <p:ext uri="{BB962C8B-B14F-4D97-AF65-F5344CB8AC3E}">
        <p14:creationId xmlns:p14="http://schemas.microsoft.com/office/powerpoint/2010/main" val="3184961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AA90A2B-650C-462F-B53C-7F5E89ABACAC}"/>
              </a:ext>
            </a:extLst>
          </p:cNvPr>
          <p:cNvPicPr>
            <a:picLocks noChangeAspect="1"/>
          </p:cNvPicPr>
          <p:nvPr/>
        </p:nvPicPr>
        <p:blipFill>
          <a:blip r:embed="rId2"/>
          <a:stretch>
            <a:fillRect/>
          </a:stretch>
        </p:blipFill>
        <p:spPr>
          <a:xfrm>
            <a:off x="2225040" y="3197324"/>
            <a:ext cx="7945120" cy="3378200"/>
          </a:xfrm>
          <a:prstGeom prst="rect">
            <a:avLst/>
          </a:prstGeom>
        </p:spPr>
      </p:pic>
      <p:sp>
        <p:nvSpPr>
          <p:cNvPr id="6" name="TextBox 5">
            <a:extLst>
              <a:ext uri="{FF2B5EF4-FFF2-40B4-BE49-F238E27FC236}">
                <a16:creationId xmlns:a16="http://schemas.microsoft.com/office/drawing/2014/main" id="{F20F735D-3736-4598-8AAD-8C6436AAAAF7}"/>
              </a:ext>
            </a:extLst>
          </p:cNvPr>
          <p:cNvSpPr txBox="1"/>
          <p:nvPr/>
        </p:nvSpPr>
        <p:spPr>
          <a:xfrm>
            <a:off x="843280" y="889000"/>
            <a:ext cx="10241280" cy="2308324"/>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Solution:</a:t>
            </a:r>
            <a:endParaRPr lang="en-US" b="0" i="0" dirty="0">
              <a:solidFill>
                <a:srgbClr val="000000"/>
              </a:solidFill>
              <a:effectLst/>
              <a:latin typeface="segoe ui" panose="020B0502040204020203" pitchFamily="34" charset="0"/>
            </a:endParaRPr>
          </a:p>
          <a:p>
            <a:pPr algn="just"/>
            <a:r>
              <a:rPr lang="en-US" b="0" i="0" dirty="0">
                <a:solidFill>
                  <a:srgbClr val="000000"/>
                </a:solidFill>
                <a:effectLst/>
                <a:latin typeface="Arial" panose="020B0604020202020204" pitchFamily="34" charset="0"/>
                <a:cs typeface="Arial" panose="020B0604020202020204" pitchFamily="34" charset="0"/>
              </a:rPr>
              <a:t>Following the forward propagation approach, we see that gate G1 is a 2-input AND Gate having inputs A and B. So, output of G1 will be AB. Similarly, G2 is an OR Gate, so output of G2 will be (B+C). Also, G3 is an AND Gate and its output will be AB.</a:t>
            </a:r>
          </a:p>
          <a:p>
            <a:pPr algn="just"/>
            <a:r>
              <a:rPr lang="en-US" b="0" i="0" dirty="0">
                <a:solidFill>
                  <a:srgbClr val="000000"/>
                </a:solidFill>
                <a:effectLst/>
                <a:latin typeface="Arial" panose="020B0604020202020204" pitchFamily="34" charset="0"/>
                <a:cs typeface="Arial" panose="020B0604020202020204" pitchFamily="34" charset="0"/>
              </a:rPr>
              <a:t>Now, gate G4 is a 2-input OR Gate which has one of its inputs as A and the other one is the output of gate G1, thus the output of gate G4 will be (A + AB). Similarly, output for gate G5 and G6 will be (B + BC) and (C + AB) respectively. Now, gate G7 is a 3-input AND Gate, therefore output (Y) of G7 will be equal to (A+AB). (B+BC). (C+AB)</a:t>
            </a:r>
          </a:p>
        </p:txBody>
      </p:sp>
    </p:spTree>
    <p:extLst>
      <p:ext uri="{BB962C8B-B14F-4D97-AF65-F5344CB8AC3E}">
        <p14:creationId xmlns:p14="http://schemas.microsoft.com/office/powerpoint/2010/main" val="2087377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04CEC5-B736-4DF7-8BAB-37397D377BC0}"/>
              </a:ext>
            </a:extLst>
          </p:cNvPr>
          <p:cNvSpPr txBox="1"/>
          <p:nvPr/>
        </p:nvSpPr>
        <p:spPr>
          <a:xfrm>
            <a:off x="759460" y="1266875"/>
            <a:ext cx="10673080" cy="461665"/>
          </a:xfrm>
          <a:prstGeom prst="rect">
            <a:avLst/>
          </a:prstGeom>
          <a:noFill/>
        </p:spPr>
        <p:txBody>
          <a:bodyPr wrap="square">
            <a:spAutoFit/>
          </a:bodyPr>
          <a:lstStyle/>
          <a:p>
            <a:pPr algn="just"/>
            <a:r>
              <a:rPr lang="en-US" sz="2400" b="0" i="0" dirty="0">
                <a:solidFill>
                  <a:srgbClr val="000000"/>
                </a:solidFill>
                <a:effectLst/>
                <a:latin typeface="Arial" panose="020B0604020202020204" pitchFamily="34" charset="0"/>
                <a:cs typeface="Arial" panose="020B0604020202020204" pitchFamily="34" charset="0"/>
              </a:rPr>
              <a:t>Since, we have </a:t>
            </a:r>
            <a:r>
              <a:rPr lang="en-US" sz="2400" b="1" i="0" dirty="0">
                <a:solidFill>
                  <a:srgbClr val="000000"/>
                </a:solidFill>
                <a:effectLst/>
                <a:latin typeface="Arial" panose="020B0604020202020204" pitchFamily="34" charset="0"/>
                <a:cs typeface="Arial" panose="020B0604020202020204" pitchFamily="34" charset="0"/>
              </a:rPr>
              <a:t>Y = (A+AB). (B+BC). (C+AB)</a:t>
            </a:r>
            <a:r>
              <a:rPr lang="en-US" sz="2400" b="0" i="0" dirty="0">
                <a:solidFill>
                  <a:srgbClr val="000000"/>
                </a:solidFill>
                <a:effectLst/>
                <a:latin typeface="Arial" panose="020B0604020202020204" pitchFamily="34" charset="0"/>
                <a:cs typeface="Arial" panose="020B0604020202020204" pitchFamily="34" charset="0"/>
              </a:rPr>
              <a:t>, now we have to minimize it</a:t>
            </a:r>
            <a:r>
              <a:rPr lang="en-US" b="0" i="0" dirty="0">
                <a:solidFill>
                  <a:srgbClr val="000000"/>
                </a:solidFill>
                <a:effectLst/>
                <a:latin typeface="segoe ui" panose="020B0502040204020203" pitchFamily="34" charset="0"/>
              </a:rPr>
              <a:t>.</a:t>
            </a:r>
            <a:endParaRPr lang="en-IN" dirty="0"/>
          </a:p>
        </p:txBody>
      </p:sp>
      <p:sp>
        <p:nvSpPr>
          <p:cNvPr id="7" name="TextBox 6">
            <a:extLst>
              <a:ext uri="{FF2B5EF4-FFF2-40B4-BE49-F238E27FC236}">
                <a16:creationId xmlns:a16="http://schemas.microsoft.com/office/drawing/2014/main" id="{1CE0647C-18A3-41D0-9198-50AFD043793D}"/>
              </a:ext>
            </a:extLst>
          </p:cNvPr>
          <p:cNvSpPr txBox="1"/>
          <p:nvPr/>
        </p:nvSpPr>
        <p:spPr>
          <a:xfrm>
            <a:off x="759460" y="1951672"/>
            <a:ext cx="10101580" cy="1938992"/>
          </a:xfrm>
          <a:prstGeom prst="rect">
            <a:avLst/>
          </a:prstGeom>
          <a:noFill/>
        </p:spPr>
        <p:txBody>
          <a:bodyPr wrap="square">
            <a:spAutoFit/>
          </a:bodyPr>
          <a:lstStyle/>
          <a:p>
            <a:r>
              <a:rPr lang="de-DE" dirty="0"/>
              <a:t> </a:t>
            </a:r>
            <a:r>
              <a:rPr lang="de-DE" sz="2400" dirty="0">
                <a:latin typeface="Arial" panose="020B0604020202020204" pitchFamily="34" charset="0"/>
                <a:cs typeface="Arial" panose="020B0604020202020204" pitchFamily="34" charset="0"/>
              </a:rPr>
              <a:t>Therefore, (A+AB). (B+BC). (C+AB)</a:t>
            </a:r>
          </a:p>
          <a:p>
            <a:r>
              <a:rPr lang="de-DE" sz="2400" dirty="0">
                <a:latin typeface="Arial" panose="020B0604020202020204" pitchFamily="34" charset="0"/>
                <a:cs typeface="Arial" panose="020B0604020202020204" pitchFamily="34" charset="0"/>
              </a:rPr>
              <a:t>    = A (1 + B). B (1 +C). (C+AB)</a:t>
            </a:r>
          </a:p>
          <a:p>
            <a:r>
              <a:rPr lang="de-DE" sz="2400" dirty="0">
                <a:latin typeface="Arial" panose="020B0604020202020204" pitchFamily="34" charset="0"/>
                <a:cs typeface="Arial" panose="020B0604020202020204" pitchFamily="34" charset="0"/>
              </a:rPr>
              <a:t>    = A. B. (C+AB)				[Since, 1+B =1 and 1+C =1]</a:t>
            </a:r>
          </a:p>
          <a:p>
            <a:r>
              <a:rPr lang="de-DE" sz="2400" dirty="0">
                <a:latin typeface="Arial" panose="020B0604020202020204" pitchFamily="34" charset="0"/>
                <a:cs typeface="Arial" panose="020B0604020202020204" pitchFamily="34" charset="0"/>
              </a:rPr>
              <a:t>    = AB (1 + C)</a:t>
            </a:r>
          </a:p>
          <a:p>
            <a:r>
              <a:rPr lang="de-DE" sz="2400" dirty="0">
                <a:latin typeface="Arial" panose="020B0604020202020204" pitchFamily="34" charset="0"/>
                <a:cs typeface="Arial" panose="020B0604020202020204" pitchFamily="34" charset="0"/>
              </a:rPr>
              <a:t>    = AB</a:t>
            </a:r>
            <a:endParaRPr lang="en-IN" sz="24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43B6CC6B-81C6-40D4-A8AE-9B57A4DBA34E}"/>
              </a:ext>
            </a:extLst>
          </p:cNvPr>
          <p:cNvSpPr txBox="1"/>
          <p:nvPr/>
        </p:nvSpPr>
        <p:spPr>
          <a:xfrm>
            <a:off x="759460" y="4034135"/>
            <a:ext cx="10223500" cy="830997"/>
          </a:xfrm>
          <a:prstGeom prst="rect">
            <a:avLst/>
          </a:prstGeom>
          <a:noFill/>
        </p:spPr>
        <p:txBody>
          <a:bodyPr wrap="square">
            <a:spAutoFit/>
          </a:bodyPr>
          <a:lstStyle/>
          <a:p>
            <a:pPr algn="just"/>
            <a:r>
              <a:rPr lang="en-US" sz="2400" b="0" i="0" dirty="0">
                <a:solidFill>
                  <a:srgbClr val="000000"/>
                </a:solidFill>
                <a:effectLst/>
                <a:latin typeface="Arial" panose="020B0604020202020204" pitchFamily="34" charset="0"/>
                <a:cs typeface="Arial" panose="020B0604020202020204" pitchFamily="34" charset="0"/>
              </a:rPr>
              <a:t>Therefore, </a:t>
            </a:r>
            <a:r>
              <a:rPr lang="en-US" sz="2400" b="1" i="0" dirty="0">
                <a:solidFill>
                  <a:srgbClr val="000000"/>
                </a:solidFill>
                <a:effectLst/>
                <a:latin typeface="Arial" panose="020B0604020202020204" pitchFamily="34" charset="0"/>
                <a:cs typeface="Arial" panose="020B0604020202020204" pitchFamily="34" charset="0"/>
              </a:rPr>
              <a:t>Y=AB</a:t>
            </a:r>
            <a:r>
              <a:rPr lang="en-US" sz="2400" b="0" i="0" dirty="0">
                <a:solidFill>
                  <a:srgbClr val="000000"/>
                </a:solidFill>
                <a:effectLst/>
                <a:latin typeface="Arial" panose="020B0604020202020204" pitchFamily="34" charset="0"/>
                <a:cs typeface="Arial" panose="020B0604020202020204" pitchFamily="34" charset="0"/>
              </a:rPr>
              <a:t> is the </a:t>
            </a:r>
            <a:r>
              <a:rPr lang="en-US" sz="2400" b="1" i="0" dirty="0">
                <a:solidFill>
                  <a:srgbClr val="000000"/>
                </a:solidFill>
                <a:effectLst/>
                <a:latin typeface="Arial" panose="020B0604020202020204" pitchFamily="34" charset="0"/>
                <a:cs typeface="Arial" panose="020B0604020202020204" pitchFamily="34" charset="0"/>
              </a:rPr>
              <a:t>minimal expression</a:t>
            </a:r>
            <a:r>
              <a:rPr lang="en-US" sz="2400" b="0" i="0" dirty="0">
                <a:solidFill>
                  <a:srgbClr val="000000"/>
                </a:solidFill>
                <a:effectLst/>
                <a:latin typeface="Arial" panose="020B0604020202020204" pitchFamily="34" charset="0"/>
                <a:cs typeface="Arial" panose="020B0604020202020204" pitchFamily="34" charset="0"/>
              </a:rPr>
              <a:t>. This can be implemented using a 2-input AND Gate having inputs A and B as:</a:t>
            </a:r>
            <a:endParaRPr lang="en-IN" sz="2400"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CE37D1BA-9BA2-4436-A48E-862240FDA4DB}"/>
              </a:ext>
            </a:extLst>
          </p:cNvPr>
          <p:cNvPicPr>
            <a:picLocks noChangeAspect="1"/>
          </p:cNvPicPr>
          <p:nvPr/>
        </p:nvPicPr>
        <p:blipFill>
          <a:blip r:embed="rId2"/>
          <a:stretch>
            <a:fillRect/>
          </a:stretch>
        </p:blipFill>
        <p:spPr>
          <a:xfrm>
            <a:off x="3860800" y="5154512"/>
            <a:ext cx="2866072" cy="1316122"/>
          </a:xfrm>
          <a:prstGeom prst="rect">
            <a:avLst/>
          </a:prstGeom>
        </p:spPr>
      </p:pic>
    </p:spTree>
    <p:extLst>
      <p:ext uri="{BB962C8B-B14F-4D97-AF65-F5344CB8AC3E}">
        <p14:creationId xmlns:p14="http://schemas.microsoft.com/office/powerpoint/2010/main" val="990030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A48F9-1B11-4E0F-B444-8C3B6AC84D62}"/>
              </a:ext>
            </a:extLst>
          </p:cNvPr>
          <p:cNvSpPr>
            <a:spLocks noGrp="1"/>
          </p:cNvSpPr>
          <p:nvPr>
            <p:ph type="title"/>
          </p:nvPr>
        </p:nvSpPr>
        <p:spPr>
          <a:xfrm>
            <a:off x="2905760" y="146845"/>
            <a:ext cx="8488680" cy="881062"/>
          </a:xfrm>
        </p:spPr>
        <p:txBody>
          <a:bodyPr>
            <a:normAutofit/>
          </a:bodyPr>
          <a:lstStyle/>
          <a:p>
            <a:pPr algn="ctr"/>
            <a:r>
              <a:rPr lang="en-IN" sz="3600" b="1" dirty="0">
                <a:latin typeface="Arial" panose="020B0604020202020204" pitchFamily="34" charset="0"/>
                <a:cs typeface="Arial" panose="020B0604020202020204" pitchFamily="34" charset="0"/>
              </a:rPr>
              <a:t>SOP AND POS </a:t>
            </a:r>
          </a:p>
        </p:txBody>
      </p:sp>
      <p:sp>
        <p:nvSpPr>
          <p:cNvPr id="5" name="TextBox 4">
            <a:extLst>
              <a:ext uri="{FF2B5EF4-FFF2-40B4-BE49-F238E27FC236}">
                <a16:creationId xmlns:a16="http://schemas.microsoft.com/office/drawing/2014/main" id="{4BE6D1B5-4525-4481-9921-01C691EC3DF8}"/>
              </a:ext>
            </a:extLst>
          </p:cNvPr>
          <p:cNvSpPr txBox="1"/>
          <p:nvPr/>
        </p:nvSpPr>
        <p:spPr>
          <a:xfrm>
            <a:off x="924560" y="1774875"/>
            <a:ext cx="10596880" cy="3600986"/>
          </a:xfrm>
          <a:prstGeom prst="rect">
            <a:avLst/>
          </a:prstGeom>
          <a:noFill/>
        </p:spPr>
        <p:txBody>
          <a:bodyPr wrap="square">
            <a:spAutoFit/>
          </a:bodyPr>
          <a:lstStyle/>
          <a:p>
            <a:r>
              <a:rPr lang="en-US" sz="2400" b="0" i="0" dirty="0">
                <a:solidFill>
                  <a:srgbClr val="273239"/>
                </a:solidFill>
                <a:effectLst/>
                <a:latin typeface="Arial" panose="020B0604020202020204" pitchFamily="34" charset="0"/>
                <a:cs typeface="Arial" panose="020B0604020202020204" pitchFamily="34" charset="0"/>
              </a:rPr>
              <a:t>Representation of Boolean expression can be primarily done in two ways. They are as follows:</a:t>
            </a:r>
          </a:p>
          <a:p>
            <a:endParaRPr lang="en-US" sz="2400" dirty="0">
              <a:solidFill>
                <a:srgbClr val="273239"/>
              </a:solidFill>
              <a:latin typeface="Arial" panose="020B0604020202020204" pitchFamily="34" charset="0"/>
              <a:cs typeface="Arial" panose="020B0604020202020204" pitchFamily="34" charset="0"/>
            </a:endParaRPr>
          </a:p>
          <a:p>
            <a:pPr algn="l" fontAlgn="base">
              <a:buFont typeface="+mj-lt"/>
              <a:buAutoNum type="arabicPeriod"/>
            </a:pPr>
            <a:r>
              <a:rPr lang="en-US" sz="2400" b="0" i="0" dirty="0">
                <a:solidFill>
                  <a:srgbClr val="273239"/>
                </a:solidFill>
                <a:effectLst/>
                <a:latin typeface="Arial" panose="020B0604020202020204" pitchFamily="34" charset="0"/>
                <a:cs typeface="Arial" panose="020B0604020202020204" pitchFamily="34" charset="0"/>
              </a:rPr>
              <a:t> Sum of Products (SOP) form </a:t>
            </a:r>
          </a:p>
          <a:p>
            <a:pPr algn="l" fontAlgn="base">
              <a:buFont typeface="+mj-lt"/>
              <a:buAutoNum type="arabicPeriod"/>
            </a:pPr>
            <a:r>
              <a:rPr lang="en-US" sz="2400" b="0" i="0" dirty="0">
                <a:solidFill>
                  <a:srgbClr val="273239"/>
                </a:solidFill>
                <a:effectLst/>
                <a:latin typeface="Arial" panose="020B0604020202020204" pitchFamily="34" charset="0"/>
                <a:cs typeface="Arial" panose="020B0604020202020204" pitchFamily="34" charset="0"/>
              </a:rPr>
              <a:t> Product of Sums (POS) form </a:t>
            </a:r>
          </a:p>
          <a:p>
            <a:pPr algn="l" fontAlgn="base"/>
            <a:endParaRPr lang="en-US" sz="2400" dirty="0">
              <a:solidFill>
                <a:srgbClr val="273239"/>
              </a:solidFill>
              <a:latin typeface="Arial" panose="020B0604020202020204" pitchFamily="34" charset="0"/>
              <a:cs typeface="Arial" panose="020B0604020202020204" pitchFamily="34" charset="0"/>
            </a:endParaRPr>
          </a:p>
          <a:p>
            <a:pPr algn="l" fontAlgn="base"/>
            <a:r>
              <a:rPr lang="en-US" sz="2400" b="0" i="0" dirty="0">
                <a:solidFill>
                  <a:srgbClr val="273239"/>
                </a:solidFill>
                <a:effectLst/>
                <a:latin typeface="Arial" panose="020B0604020202020204" pitchFamily="34" charset="0"/>
                <a:cs typeface="Arial" panose="020B0604020202020204" pitchFamily="34" charset="0"/>
              </a:rPr>
              <a:t>NOTE: If the number of input variables are n, then the total number of combinations in Boolean algebra is 2</a:t>
            </a:r>
            <a:r>
              <a:rPr lang="en-US" sz="2400" b="0" i="0" baseline="30000" dirty="0">
                <a:solidFill>
                  <a:srgbClr val="273239"/>
                </a:solidFill>
                <a:effectLst/>
                <a:latin typeface="Arial" panose="020B0604020202020204" pitchFamily="34" charset="0"/>
                <a:cs typeface="Arial" panose="020B0604020202020204" pitchFamily="34" charset="0"/>
              </a:rPr>
              <a:t>n</a:t>
            </a:r>
            <a:r>
              <a:rPr lang="en-US" sz="2400" b="0" i="0" dirty="0">
                <a:solidFill>
                  <a:srgbClr val="273239"/>
                </a:solidFill>
                <a:effectLst/>
                <a:latin typeface="Arial" panose="020B0604020202020204" pitchFamily="34" charset="0"/>
                <a:cs typeface="Arial" panose="020B0604020202020204" pitchFamily="34" charset="0"/>
              </a:rPr>
              <a:t>. </a:t>
            </a:r>
            <a:br>
              <a:rPr lang="en-US" b="0" i="0" dirty="0">
                <a:solidFill>
                  <a:srgbClr val="273239"/>
                </a:solidFill>
                <a:effectLst/>
                <a:latin typeface="urw-din"/>
              </a:rPr>
            </a:br>
            <a:r>
              <a:rPr lang="en-US" b="0" i="0" dirty="0">
                <a:solidFill>
                  <a:srgbClr val="273239"/>
                </a:solidFill>
                <a:effectLst/>
                <a:latin typeface="urw-din"/>
              </a:rPr>
              <a:t> </a:t>
            </a:r>
          </a:p>
          <a:p>
            <a:r>
              <a:rPr lang="en-US" b="0" i="0" dirty="0">
                <a:solidFill>
                  <a:srgbClr val="273239"/>
                </a:solidFill>
                <a:effectLst/>
                <a:latin typeface="urw-din"/>
              </a:rPr>
              <a:t> </a:t>
            </a:r>
            <a:endParaRPr lang="en-IN" dirty="0"/>
          </a:p>
        </p:txBody>
      </p:sp>
    </p:spTree>
    <p:extLst>
      <p:ext uri="{BB962C8B-B14F-4D97-AF65-F5344CB8AC3E}">
        <p14:creationId xmlns:p14="http://schemas.microsoft.com/office/powerpoint/2010/main" val="3335019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90332-6CA2-4D25-9DA8-75EF67C00CD7}"/>
              </a:ext>
            </a:extLst>
          </p:cNvPr>
          <p:cNvSpPr>
            <a:spLocks noGrp="1"/>
          </p:cNvSpPr>
          <p:nvPr>
            <p:ph type="title"/>
          </p:nvPr>
        </p:nvSpPr>
        <p:spPr>
          <a:xfrm>
            <a:off x="2743200" y="146845"/>
            <a:ext cx="8610600" cy="742156"/>
          </a:xfrm>
        </p:spPr>
        <p:txBody>
          <a:bodyPr>
            <a:normAutofit/>
          </a:bodyPr>
          <a:lstStyle/>
          <a:p>
            <a:pPr algn="ctr"/>
            <a:r>
              <a:rPr lang="en-US" sz="3600" b="1" i="0" dirty="0">
                <a:solidFill>
                  <a:srgbClr val="273239"/>
                </a:solidFill>
                <a:effectLst/>
                <a:latin typeface="Arial" panose="020B0604020202020204" pitchFamily="34" charset="0"/>
                <a:cs typeface="Arial" panose="020B0604020202020204" pitchFamily="34" charset="0"/>
              </a:rPr>
              <a:t>SUM OF PRODUCTS (SOP)</a:t>
            </a:r>
            <a:endParaRPr lang="en-IN" sz="36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DCB0A01-E132-44EB-ADFC-C15699EA1C81}"/>
              </a:ext>
            </a:extLst>
          </p:cNvPr>
          <p:cNvSpPr txBox="1"/>
          <p:nvPr/>
        </p:nvSpPr>
        <p:spPr>
          <a:xfrm>
            <a:off x="701040" y="673298"/>
            <a:ext cx="10652760" cy="2215991"/>
          </a:xfrm>
          <a:prstGeom prst="rect">
            <a:avLst/>
          </a:prstGeom>
          <a:noFill/>
        </p:spPr>
        <p:txBody>
          <a:bodyPr wrap="square">
            <a:spAutoFit/>
          </a:bodyPr>
          <a:lstStyle/>
          <a:p>
            <a:pPr algn="just"/>
            <a:br>
              <a:rPr lang="en-US" dirty="0"/>
            </a:br>
            <a:r>
              <a:rPr lang="en-US" sz="2400" b="0" i="0" dirty="0">
                <a:solidFill>
                  <a:srgbClr val="273239"/>
                </a:solidFill>
                <a:effectLst/>
                <a:latin typeface="Arial" panose="020B0604020202020204" pitchFamily="34" charset="0"/>
                <a:cs typeface="Arial" panose="020B0604020202020204" pitchFamily="34" charset="0"/>
              </a:rPr>
              <a:t>It is one of the ways of writing a </a:t>
            </a:r>
            <a:r>
              <a:rPr lang="en-US" sz="2400" b="0" i="0" dirty="0" err="1">
                <a:solidFill>
                  <a:srgbClr val="273239"/>
                </a:solidFill>
                <a:effectLst/>
                <a:latin typeface="Arial" panose="020B0604020202020204" pitchFamily="34" charset="0"/>
                <a:cs typeface="Arial" panose="020B0604020202020204" pitchFamily="34" charset="0"/>
              </a:rPr>
              <a:t>boolean</a:t>
            </a:r>
            <a:r>
              <a:rPr lang="en-US" sz="2400" b="0" i="0" dirty="0">
                <a:solidFill>
                  <a:srgbClr val="273239"/>
                </a:solidFill>
                <a:effectLst/>
                <a:latin typeface="Arial" panose="020B0604020202020204" pitchFamily="34" charset="0"/>
                <a:cs typeface="Arial" panose="020B0604020202020204" pitchFamily="34" charset="0"/>
              </a:rPr>
              <a:t> expression. As the name suggests, it is formed by adding (OR operation) the product terms. These product terms are also called as ‘min-terms’. Min-terms are represented with ‘m’, they are the product(AND operation) of </a:t>
            </a:r>
            <a:r>
              <a:rPr lang="en-US" sz="2400" b="0" i="0" dirty="0" err="1">
                <a:solidFill>
                  <a:srgbClr val="273239"/>
                </a:solidFill>
                <a:effectLst/>
                <a:latin typeface="Arial" panose="020B0604020202020204" pitchFamily="34" charset="0"/>
                <a:cs typeface="Arial" panose="020B0604020202020204" pitchFamily="34" charset="0"/>
              </a:rPr>
              <a:t>boolean</a:t>
            </a:r>
            <a:r>
              <a:rPr lang="en-US" sz="2400" b="0" i="0" dirty="0">
                <a:solidFill>
                  <a:srgbClr val="273239"/>
                </a:solidFill>
                <a:effectLst/>
                <a:latin typeface="Arial" panose="020B0604020202020204" pitchFamily="34" charset="0"/>
                <a:cs typeface="Arial" panose="020B0604020202020204" pitchFamily="34" charset="0"/>
              </a:rPr>
              <a:t> variables either in normal form or complemented form. </a:t>
            </a:r>
            <a:endParaRPr lang="en-IN" sz="24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AC77C99A-6DBB-4EF2-9C3F-66664AF84B8A}"/>
              </a:ext>
            </a:extLst>
          </p:cNvPr>
          <p:cNvSpPr txBox="1"/>
          <p:nvPr/>
        </p:nvSpPr>
        <p:spPr>
          <a:xfrm>
            <a:off x="822960" y="2898098"/>
            <a:ext cx="3261360" cy="2585323"/>
          </a:xfrm>
          <a:prstGeom prst="rect">
            <a:avLst/>
          </a:prstGeom>
          <a:noFill/>
        </p:spPr>
        <p:txBody>
          <a:bodyPr wrap="square">
            <a:spAutoFit/>
          </a:bodyPr>
          <a:lstStyle/>
          <a:p>
            <a:r>
              <a:rPr lang="pt-BR" b="1" u="sng" dirty="0"/>
              <a:t>A	B	C	X</a:t>
            </a:r>
          </a:p>
          <a:p>
            <a:r>
              <a:rPr lang="pt-BR" dirty="0"/>
              <a:t>0	0	0	0</a:t>
            </a:r>
          </a:p>
          <a:p>
            <a:r>
              <a:rPr lang="pt-BR" dirty="0"/>
              <a:t>0	0	1	1</a:t>
            </a:r>
          </a:p>
          <a:p>
            <a:r>
              <a:rPr lang="pt-BR" dirty="0"/>
              <a:t>0	1	0	0</a:t>
            </a:r>
          </a:p>
          <a:p>
            <a:r>
              <a:rPr lang="pt-BR" dirty="0"/>
              <a:t>0	1	1	1</a:t>
            </a:r>
          </a:p>
          <a:p>
            <a:r>
              <a:rPr lang="pt-BR" dirty="0"/>
              <a:t>1	0	0	0</a:t>
            </a:r>
          </a:p>
          <a:p>
            <a:r>
              <a:rPr lang="pt-BR" dirty="0"/>
              <a:t>1	0	1	0</a:t>
            </a:r>
          </a:p>
          <a:p>
            <a:r>
              <a:rPr lang="pt-BR" dirty="0"/>
              <a:t>1	1	0	1</a:t>
            </a:r>
          </a:p>
          <a:p>
            <a:r>
              <a:rPr lang="pt-BR" dirty="0"/>
              <a:t>1	1	1	0</a:t>
            </a:r>
            <a:endParaRPr lang="en-IN" dirty="0"/>
          </a:p>
        </p:txBody>
      </p:sp>
      <p:sp>
        <p:nvSpPr>
          <p:cNvPr id="9" name="TextBox 8">
            <a:extLst>
              <a:ext uri="{FF2B5EF4-FFF2-40B4-BE49-F238E27FC236}">
                <a16:creationId xmlns:a16="http://schemas.microsoft.com/office/drawing/2014/main" id="{C8B225D0-EDE1-433B-B3F6-DCE8722A6ACB}"/>
              </a:ext>
            </a:extLst>
          </p:cNvPr>
          <p:cNvSpPr txBox="1"/>
          <p:nvPr/>
        </p:nvSpPr>
        <p:spPr>
          <a:xfrm>
            <a:off x="4607560" y="2921751"/>
            <a:ext cx="6746240" cy="1938992"/>
          </a:xfrm>
          <a:prstGeom prst="rect">
            <a:avLst/>
          </a:prstGeom>
          <a:noFill/>
        </p:spPr>
        <p:txBody>
          <a:bodyPr wrap="square">
            <a:spAutoFit/>
          </a:bodyPr>
          <a:lstStyle/>
          <a:p>
            <a:pPr algn="just"/>
            <a:r>
              <a:rPr lang="en-US" sz="2400" b="0" i="0" dirty="0">
                <a:solidFill>
                  <a:srgbClr val="273239"/>
                </a:solidFill>
                <a:effectLst/>
                <a:latin typeface="Arial" panose="020B0604020202020204" pitchFamily="34" charset="0"/>
                <a:cs typeface="Arial" panose="020B0604020202020204" pitchFamily="34" charset="0"/>
              </a:rPr>
              <a:t>The function X can be written in SOP form by adding all the min-terms when X is HIGH(1). </a:t>
            </a:r>
            <a:br>
              <a:rPr lang="en-US" sz="2400" dirty="0">
                <a:latin typeface="Arial" panose="020B0604020202020204" pitchFamily="34" charset="0"/>
                <a:cs typeface="Arial" panose="020B0604020202020204" pitchFamily="34" charset="0"/>
              </a:rPr>
            </a:br>
            <a:endParaRPr lang="en-US" sz="2400" dirty="0">
              <a:latin typeface="Arial" panose="020B0604020202020204" pitchFamily="34" charset="0"/>
              <a:cs typeface="Arial" panose="020B0604020202020204" pitchFamily="34" charset="0"/>
            </a:endParaRPr>
          </a:p>
          <a:p>
            <a:pPr algn="just"/>
            <a:r>
              <a:rPr lang="en-US" sz="2400" b="0" i="0" dirty="0">
                <a:solidFill>
                  <a:srgbClr val="273239"/>
                </a:solidFill>
                <a:effectLst/>
                <a:latin typeface="Arial" panose="020B0604020202020204" pitchFamily="34" charset="0"/>
                <a:cs typeface="Arial" panose="020B0604020202020204" pitchFamily="34" charset="0"/>
              </a:rPr>
              <a:t>While writing SOP, the following convention is to be followed: </a:t>
            </a:r>
            <a:endParaRPr lang="en-IN" sz="24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4AC6B257-8596-45A6-B6FC-32CF2B29E34C}"/>
              </a:ext>
            </a:extLst>
          </p:cNvPr>
          <p:cNvSpPr txBox="1"/>
          <p:nvPr/>
        </p:nvSpPr>
        <p:spPr>
          <a:xfrm>
            <a:off x="7048500" y="4568875"/>
            <a:ext cx="3782060" cy="830997"/>
          </a:xfrm>
          <a:prstGeom prst="rect">
            <a:avLst/>
          </a:prstGeom>
          <a:noFill/>
        </p:spPr>
        <p:txBody>
          <a:bodyPr wrap="square">
            <a:spAutoFit/>
          </a:bodyPr>
          <a:lstStyle/>
          <a:p>
            <a:r>
              <a:rPr lang="en-US" sz="2400" dirty="0"/>
              <a:t>If variable, A is Low(0) - A'</a:t>
            </a:r>
          </a:p>
          <a:p>
            <a:r>
              <a:rPr lang="en-US" sz="2400" dirty="0"/>
              <a:t>                    A is High(1) - A</a:t>
            </a:r>
            <a:endParaRPr lang="en-IN" sz="2400" dirty="0"/>
          </a:p>
        </p:txBody>
      </p:sp>
      <p:sp>
        <p:nvSpPr>
          <p:cNvPr id="17" name="TextBox 16">
            <a:extLst>
              <a:ext uri="{FF2B5EF4-FFF2-40B4-BE49-F238E27FC236}">
                <a16:creationId xmlns:a16="http://schemas.microsoft.com/office/drawing/2014/main" id="{90729B13-26D0-49B0-AE8D-B97440B7D796}"/>
              </a:ext>
            </a:extLst>
          </p:cNvPr>
          <p:cNvSpPr txBox="1"/>
          <p:nvPr/>
        </p:nvSpPr>
        <p:spPr>
          <a:xfrm>
            <a:off x="822960" y="5688816"/>
            <a:ext cx="3261360" cy="830997"/>
          </a:xfrm>
          <a:prstGeom prst="rect">
            <a:avLst/>
          </a:prstGeom>
          <a:noFill/>
        </p:spPr>
        <p:txBody>
          <a:bodyPr wrap="square">
            <a:spAutoFit/>
          </a:bodyPr>
          <a:lstStyle/>
          <a:p>
            <a:r>
              <a:rPr lang="en-IN" sz="2400" dirty="0"/>
              <a:t>X (SOP) = ∑ m(1, 3, 6) </a:t>
            </a:r>
          </a:p>
          <a:p>
            <a:r>
              <a:rPr lang="en-IN" sz="2400" dirty="0"/>
              <a:t>= A’.B’.C + A’.B.C + A.B.C’ </a:t>
            </a:r>
          </a:p>
        </p:txBody>
      </p:sp>
    </p:spTree>
    <p:extLst>
      <p:ext uri="{BB962C8B-B14F-4D97-AF65-F5344CB8AC3E}">
        <p14:creationId xmlns:p14="http://schemas.microsoft.com/office/powerpoint/2010/main" val="40422372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90332-6CA2-4D25-9DA8-75EF67C00CD7}"/>
              </a:ext>
            </a:extLst>
          </p:cNvPr>
          <p:cNvSpPr>
            <a:spLocks noGrp="1"/>
          </p:cNvSpPr>
          <p:nvPr>
            <p:ph type="title"/>
          </p:nvPr>
        </p:nvSpPr>
        <p:spPr>
          <a:xfrm>
            <a:off x="2743200" y="146845"/>
            <a:ext cx="8610600" cy="742156"/>
          </a:xfrm>
        </p:spPr>
        <p:txBody>
          <a:bodyPr>
            <a:normAutofit/>
          </a:bodyPr>
          <a:lstStyle/>
          <a:p>
            <a:pPr algn="ctr"/>
            <a:r>
              <a:rPr lang="en-US" sz="3600" b="1" i="0" dirty="0">
                <a:solidFill>
                  <a:srgbClr val="273239"/>
                </a:solidFill>
                <a:effectLst/>
                <a:latin typeface="Arial" panose="020B0604020202020204" pitchFamily="34" charset="0"/>
                <a:cs typeface="Arial" panose="020B0604020202020204" pitchFamily="34" charset="0"/>
              </a:rPr>
              <a:t>PRODUCT OF SUMS (POS)</a:t>
            </a:r>
            <a:endParaRPr lang="en-IN" sz="36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76A5C60-A8EB-4E73-A8BC-5E4C172C4BCF}"/>
              </a:ext>
            </a:extLst>
          </p:cNvPr>
          <p:cNvSpPr txBox="1"/>
          <p:nvPr/>
        </p:nvSpPr>
        <p:spPr>
          <a:xfrm>
            <a:off x="751840" y="889000"/>
            <a:ext cx="10601960" cy="1846659"/>
          </a:xfrm>
          <a:prstGeom prst="rect">
            <a:avLst/>
          </a:prstGeom>
          <a:noFill/>
        </p:spPr>
        <p:txBody>
          <a:bodyPr wrap="square">
            <a:spAutoFit/>
          </a:bodyPr>
          <a:lstStyle/>
          <a:p>
            <a:pPr algn="just"/>
            <a:br>
              <a:rPr lang="en-US" dirty="0"/>
            </a:br>
            <a:r>
              <a:rPr lang="en-US" sz="2400" b="0" i="0" dirty="0">
                <a:solidFill>
                  <a:srgbClr val="273239"/>
                </a:solidFill>
                <a:effectLst/>
                <a:latin typeface="Arial" panose="020B0604020202020204" pitchFamily="34" charset="0"/>
                <a:cs typeface="Arial" panose="020B0604020202020204" pitchFamily="34" charset="0"/>
              </a:rPr>
              <a:t>As the name suggests, it is formed by multiplying(AND operation) the sum terms. These sum terms are also called as ‘max-terms’. Max-terms are represented with ‘M’, they are the sum (OR operation) of Boolean variables either in normal form or complemented form.</a:t>
            </a:r>
            <a:endParaRPr lang="en-IN" sz="24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B6E39F8D-09AF-4A10-A187-30E28276441D}"/>
              </a:ext>
            </a:extLst>
          </p:cNvPr>
          <p:cNvSpPr txBox="1"/>
          <p:nvPr/>
        </p:nvSpPr>
        <p:spPr>
          <a:xfrm>
            <a:off x="833120" y="2908499"/>
            <a:ext cx="3312160" cy="2585323"/>
          </a:xfrm>
          <a:prstGeom prst="rect">
            <a:avLst/>
          </a:prstGeom>
          <a:noFill/>
        </p:spPr>
        <p:txBody>
          <a:bodyPr wrap="square">
            <a:spAutoFit/>
          </a:bodyPr>
          <a:lstStyle/>
          <a:p>
            <a:r>
              <a:rPr lang="pt-BR" u="sng" dirty="0"/>
              <a:t>A	B	C	X</a:t>
            </a:r>
          </a:p>
          <a:p>
            <a:r>
              <a:rPr lang="pt-BR" dirty="0"/>
              <a:t>0	0	0	0</a:t>
            </a:r>
          </a:p>
          <a:p>
            <a:r>
              <a:rPr lang="pt-BR" dirty="0"/>
              <a:t>0	0	1	1</a:t>
            </a:r>
          </a:p>
          <a:p>
            <a:r>
              <a:rPr lang="pt-BR" dirty="0"/>
              <a:t>0	1	0	0</a:t>
            </a:r>
          </a:p>
          <a:p>
            <a:r>
              <a:rPr lang="pt-BR" dirty="0"/>
              <a:t>0	1	1	1</a:t>
            </a:r>
          </a:p>
          <a:p>
            <a:r>
              <a:rPr lang="pt-BR" dirty="0"/>
              <a:t>1	0	0	0</a:t>
            </a:r>
          </a:p>
          <a:p>
            <a:r>
              <a:rPr lang="pt-BR" dirty="0"/>
              <a:t>1	0	1	0</a:t>
            </a:r>
          </a:p>
          <a:p>
            <a:r>
              <a:rPr lang="pt-BR" dirty="0"/>
              <a:t>1	1	0	1</a:t>
            </a:r>
          </a:p>
          <a:p>
            <a:r>
              <a:rPr lang="pt-BR" dirty="0"/>
              <a:t>1	1	1	0</a:t>
            </a:r>
            <a:endParaRPr lang="en-IN" dirty="0"/>
          </a:p>
        </p:txBody>
      </p:sp>
      <p:sp>
        <p:nvSpPr>
          <p:cNvPr id="9" name="TextBox 8">
            <a:extLst>
              <a:ext uri="{FF2B5EF4-FFF2-40B4-BE49-F238E27FC236}">
                <a16:creationId xmlns:a16="http://schemas.microsoft.com/office/drawing/2014/main" id="{DF9749F9-1345-46FC-9D93-2A0CD20693A6}"/>
              </a:ext>
            </a:extLst>
          </p:cNvPr>
          <p:cNvSpPr txBox="1"/>
          <p:nvPr/>
        </p:nvSpPr>
        <p:spPr>
          <a:xfrm>
            <a:off x="4368800" y="2967335"/>
            <a:ext cx="7091680" cy="1938992"/>
          </a:xfrm>
          <a:prstGeom prst="rect">
            <a:avLst/>
          </a:prstGeom>
          <a:noFill/>
        </p:spPr>
        <p:txBody>
          <a:bodyPr wrap="square">
            <a:spAutoFit/>
          </a:bodyPr>
          <a:lstStyle/>
          <a:p>
            <a:pPr algn="just"/>
            <a:r>
              <a:rPr lang="en-US" sz="2400" b="0" i="0" dirty="0">
                <a:solidFill>
                  <a:srgbClr val="273239"/>
                </a:solidFill>
                <a:effectLst/>
                <a:latin typeface="Arial" panose="020B0604020202020204" pitchFamily="34" charset="0"/>
                <a:cs typeface="Arial" panose="020B0604020202020204" pitchFamily="34" charset="0"/>
              </a:rPr>
              <a:t>The function X can be written in POS form by multiplying all the max-terms when X is LOW(0). </a:t>
            </a:r>
            <a:br>
              <a:rPr lang="en-US" sz="2400" dirty="0">
                <a:latin typeface="Arial" panose="020B0604020202020204" pitchFamily="34" charset="0"/>
                <a:cs typeface="Arial" panose="020B0604020202020204" pitchFamily="34" charset="0"/>
              </a:rPr>
            </a:br>
            <a:endParaRPr lang="en-US" sz="2400" dirty="0">
              <a:latin typeface="Arial" panose="020B0604020202020204" pitchFamily="34" charset="0"/>
              <a:cs typeface="Arial" panose="020B0604020202020204" pitchFamily="34" charset="0"/>
            </a:endParaRPr>
          </a:p>
          <a:p>
            <a:pPr algn="just"/>
            <a:r>
              <a:rPr lang="en-US" sz="2400" b="0" i="0" dirty="0">
                <a:solidFill>
                  <a:srgbClr val="273239"/>
                </a:solidFill>
                <a:effectLst/>
                <a:latin typeface="Arial" panose="020B0604020202020204" pitchFamily="34" charset="0"/>
                <a:cs typeface="Arial" panose="020B0604020202020204" pitchFamily="34" charset="0"/>
              </a:rPr>
              <a:t>While writing POS, the following convention is to be followed: </a:t>
            </a:r>
            <a:endParaRPr lang="en-IN" sz="24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D7F40644-F69C-4EEC-AEEC-7E7272417151}"/>
              </a:ext>
            </a:extLst>
          </p:cNvPr>
          <p:cNvSpPr txBox="1"/>
          <p:nvPr/>
        </p:nvSpPr>
        <p:spPr>
          <a:xfrm>
            <a:off x="7078980" y="4813993"/>
            <a:ext cx="3619500" cy="830997"/>
          </a:xfrm>
          <a:prstGeom prst="rect">
            <a:avLst/>
          </a:prstGeom>
          <a:noFill/>
        </p:spPr>
        <p:txBody>
          <a:bodyPr wrap="square">
            <a:spAutoFit/>
          </a:bodyPr>
          <a:lstStyle/>
          <a:p>
            <a:r>
              <a:rPr lang="en-US" sz="2400" dirty="0"/>
              <a:t>If variable,  A is Low(0) - A</a:t>
            </a:r>
          </a:p>
          <a:p>
            <a:r>
              <a:rPr lang="en-US" sz="2400" dirty="0"/>
              <a:t>                    A is High(1) - A</a:t>
            </a:r>
            <a:r>
              <a:rPr lang="en-US" dirty="0"/>
              <a:t>'</a:t>
            </a:r>
            <a:endParaRPr lang="en-IN" dirty="0"/>
          </a:p>
        </p:txBody>
      </p:sp>
      <p:sp>
        <p:nvSpPr>
          <p:cNvPr id="13" name="TextBox 12">
            <a:extLst>
              <a:ext uri="{FF2B5EF4-FFF2-40B4-BE49-F238E27FC236}">
                <a16:creationId xmlns:a16="http://schemas.microsoft.com/office/drawing/2014/main" id="{FCFCA0E0-B181-4407-BE43-23DD3AA7722D}"/>
              </a:ext>
            </a:extLst>
          </p:cNvPr>
          <p:cNvSpPr txBox="1"/>
          <p:nvPr/>
        </p:nvSpPr>
        <p:spPr>
          <a:xfrm>
            <a:off x="751840" y="5725498"/>
            <a:ext cx="10601960" cy="830997"/>
          </a:xfrm>
          <a:prstGeom prst="rect">
            <a:avLst/>
          </a:prstGeom>
          <a:noFill/>
        </p:spPr>
        <p:txBody>
          <a:bodyPr wrap="square">
            <a:spAutoFit/>
          </a:bodyPr>
          <a:lstStyle/>
          <a:p>
            <a:r>
              <a:rPr lang="pt-BR" sz="2400" dirty="0"/>
              <a:t>X (POS) = ∏M(0, 2, 4, 5, 7) </a:t>
            </a:r>
          </a:p>
          <a:p>
            <a:r>
              <a:rPr lang="pt-BR" sz="2400" dirty="0"/>
              <a:t>        = (A+B+C).(A+B'+C).(A'+B+C).(A'+B+C').(A'+B'+C') </a:t>
            </a:r>
            <a:endParaRPr lang="en-IN" sz="2400" dirty="0"/>
          </a:p>
        </p:txBody>
      </p:sp>
    </p:spTree>
    <p:extLst>
      <p:ext uri="{BB962C8B-B14F-4D97-AF65-F5344CB8AC3E}">
        <p14:creationId xmlns:p14="http://schemas.microsoft.com/office/powerpoint/2010/main" val="948817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52D4D-0C69-420F-B911-B8B0744AD7A7}"/>
              </a:ext>
            </a:extLst>
          </p:cNvPr>
          <p:cNvSpPr>
            <a:spLocks noGrp="1"/>
          </p:cNvSpPr>
          <p:nvPr>
            <p:ph type="title"/>
          </p:nvPr>
        </p:nvSpPr>
        <p:spPr>
          <a:xfrm>
            <a:off x="838200" y="550332"/>
            <a:ext cx="10515600" cy="635001"/>
          </a:xfrm>
        </p:spPr>
        <p:txBody>
          <a:bodyPr>
            <a:normAutofit fontScale="90000"/>
          </a:bodyPr>
          <a:lstStyle/>
          <a:p>
            <a:pPr algn="ctr"/>
            <a:r>
              <a:rPr lang="en-IN" b="1" dirty="0">
                <a:latin typeface="Arial" panose="020B0604020202020204" pitchFamily="34" charset="0"/>
                <a:cs typeface="Arial" panose="020B0604020202020204" pitchFamily="34" charset="0"/>
              </a:rPr>
              <a:t>BASIC LOGIC GATES</a:t>
            </a:r>
          </a:p>
        </p:txBody>
      </p:sp>
      <p:sp>
        <p:nvSpPr>
          <p:cNvPr id="4" name="TextBox 3">
            <a:extLst>
              <a:ext uri="{FF2B5EF4-FFF2-40B4-BE49-F238E27FC236}">
                <a16:creationId xmlns:a16="http://schemas.microsoft.com/office/drawing/2014/main" id="{0BDDD6F0-D637-4DEB-8EE3-958BA02ECCFC}"/>
              </a:ext>
            </a:extLst>
          </p:cNvPr>
          <p:cNvSpPr txBox="1"/>
          <p:nvPr/>
        </p:nvSpPr>
        <p:spPr>
          <a:xfrm>
            <a:off x="698500" y="1206581"/>
            <a:ext cx="10795000" cy="3293209"/>
          </a:xfrm>
          <a:prstGeom prst="rect">
            <a:avLst/>
          </a:prstGeom>
          <a:noFill/>
        </p:spPr>
        <p:txBody>
          <a:bodyPr wrap="square">
            <a:spAutoFit/>
          </a:bodyPr>
          <a:lstStyle/>
          <a:p>
            <a:pPr marL="457200" indent="-457200">
              <a:buAutoNum type="arabicPeriod"/>
            </a:pPr>
            <a:r>
              <a:rPr lang="en-US" sz="2000" b="1" i="0" u="sng" dirty="0">
                <a:effectLst/>
                <a:latin typeface="Arial" panose="020B0604020202020204" pitchFamily="34" charset="0"/>
              </a:rPr>
              <a:t>AND GATE</a:t>
            </a:r>
          </a:p>
          <a:p>
            <a:endParaRPr lang="en-US" sz="2000" b="1" i="0" u="sng" dirty="0">
              <a:solidFill>
                <a:srgbClr val="6C6C6C"/>
              </a:solidFill>
              <a:effectLst/>
              <a:latin typeface="Arial" panose="020B0604020202020204" pitchFamily="34" charset="0"/>
            </a:endParaRPr>
          </a:p>
          <a:p>
            <a:pPr algn="just"/>
            <a:r>
              <a:rPr lang="en-US" sz="2400" b="0" i="0" dirty="0">
                <a:effectLst/>
                <a:latin typeface="Arial" panose="020B0604020202020204" pitchFamily="34" charset="0"/>
              </a:rPr>
              <a:t>The </a:t>
            </a:r>
            <a:r>
              <a:rPr lang="en-US" sz="2400" b="0" i="1" dirty="0">
                <a:effectLst/>
                <a:latin typeface="Arial" panose="020B0604020202020204" pitchFamily="34" charset="0"/>
              </a:rPr>
              <a:t>AND gate</a:t>
            </a:r>
            <a:r>
              <a:rPr lang="en-US" sz="2400" b="0" i="0" dirty="0">
                <a:effectLst/>
                <a:latin typeface="Arial" panose="020B0604020202020204" pitchFamily="34" charset="0"/>
              </a:rPr>
              <a:t> is so named because, if 0 is called "false" and 1 is called "true," the gate acts in the same way as the logical "and" operator. The following illustration and table show the circuit symbol and logic combinations for an AND gate. (In the symbol, the input terminals are at left and the output terminal is at right.) The output is "true" when both inputs are "true." Otherwise, the output is "false." In other words, the output is 1 only when both inputs one AND two are 1.</a:t>
            </a:r>
            <a:r>
              <a:rPr lang="en-US" sz="2400" i="0" dirty="0">
                <a:effectLst/>
                <a:latin typeface="Arial" panose="020B0604020202020204" pitchFamily="34" charset="0"/>
              </a:rPr>
              <a:t> This logical AND is represented with the symbol ‘.’</a:t>
            </a:r>
            <a:endParaRPr lang="en-IN" sz="2400" dirty="0"/>
          </a:p>
        </p:txBody>
      </p:sp>
      <p:pic>
        <p:nvPicPr>
          <p:cNvPr id="1026" name="Picture 2" descr="AND Logical Diagram">
            <a:extLst>
              <a:ext uri="{FF2B5EF4-FFF2-40B4-BE49-F238E27FC236}">
                <a16:creationId xmlns:a16="http://schemas.microsoft.com/office/drawing/2014/main" id="{80ECF5D4-A6A1-4B8A-B48D-A7C42FCD9E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6801" y="5075442"/>
            <a:ext cx="2052638" cy="10967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ND Truth Table">
            <a:extLst>
              <a:ext uri="{FF2B5EF4-FFF2-40B4-BE49-F238E27FC236}">
                <a16:creationId xmlns:a16="http://schemas.microsoft.com/office/drawing/2014/main" id="{673389CD-54E9-4CE4-AC2A-21E0833B92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0067" y="4521038"/>
            <a:ext cx="2523066" cy="194733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7E415B1-AD84-4AB3-AE27-8D184DA2EB09}"/>
              </a:ext>
            </a:extLst>
          </p:cNvPr>
          <p:cNvSpPr txBox="1"/>
          <p:nvPr/>
        </p:nvSpPr>
        <p:spPr>
          <a:xfrm>
            <a:off x="698499" y="4668526"/>
            <a:ext cx="2052637" cy="369332"/>
          </a:xfrm>
          <a:prstGeom prst="rect">
            <a:avLst/>
          </a:prstGeom>
          <a:noFill/>
        </p:spPr>
        <p:txBody>
          <a:bodyPr wrap="square">
            <a:spAutoFit/>
          </a:bodyPr>
          <a:lstStyle/>
          <a:p>
            <a:pPr algn="l"/>
            <a:r>
              <a:rPr lang="en-IN" b="1" i="0" dirty="0">
                <a:effectLst/>
                <a:latin typeface="Arial" panose="020B0604020202020204" pitchFamily="34" charset="0"/>
              </a:rPr>
              <a:t>Logic diagram</a:t>
            </a:r>
          </a:p>
        </p:txBody>
      </p:sp>
      <p:sp>
        <p:nvSpPr>
          <p:cNvPr id="10" name="TextBox 9">
            <a:extLst>
              <a:ext uri="{FF2B5EF4-FFF2-40B4-BE49-F238E27FC236}">
                <a16:creationId xmlns:a16="http://schemas.microsoft.com/office/drawing/2014/main" id="{15926154-5406-4435-A9CF-5EAC75443749}"/>
              </a:ext>
            </a:extLst>
          </p:cNvPr>
          <p:cNvSpPr txBox="1"/>
          <p:nvPr/>
        </p:nvSpPr>
        <p:spPr>
          <a:xfrm>
            <a:off x="10127827" y="5180325"/>
            <a:ext cx="1490980" cy="369332"/>
          </a:xfrm>
          <a:prstGeom prst="rect">
            <a:avLst/>
          </a:prstGeom>
          <a:noFill/>
        </p:spPr>
        <p:txBody>
          <a:bodyPr wrap="square">
            <a:spAutoFit/>
          </a:bodyPr>
          <a:lstStyle/>
          <a:p>
            <a:pPr algn="l"/>
            <a:r>
              <a:rPr lang="en-IN" b="1" i="0" dirty="0">
                <a:effectLst/>
                <a:latin typeface="Arial" panose="020B0604020202020204" pitchFamily="34" charset="0"/>
              </a:rPr>
              <a:t>Truth Table</a:t>
            </a:r>
          </a:p>
        </p:txBody>
      </p:sp>
    </p:spTree>
    <p:extLst>
      <p:ext uri="{BB962C8B-B14F-4D97-AF65-F5344CB8AC3E}">
        <p14:creationId xmlns:p14="http://schemas.microsoft.com/office/powerpoint/2010/main" val="28771324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90332-6CA2-4D25-9DA8-75EF67C00CD7}"/>
              </a:ext>
            </a:extLst>
          </p:cNvPr>
          <p:cNvSpPr>
            <a:spLocks noGrp="1"/>
          </p:cNvSpPr>
          <p:nvPr>
            <p:ph type="title"/>
          </p:nvPr>
        </p:nvSpPr>
        <p:spPr>
          <a:xfrm>
            <a:off x="2011680" y="146844"/>
            <a:ext cx="9342120" cy="881063"/>
          </a:xfrm>
        </p:spPr>
        <p:txBody>
          <a:bodyPr>
            <a:normAutofit/>
          </a:bodyPr>
          <a:lstStyle/>
          <a:p>
            <a:pPr algn="ctr"/>
            <a:r>
              <a:rPr lang="en-US" sz="3600" b="1" i="0" dirty="0">
                <a:solidFill>
                  <a:srgbClr val="273239"/>
                </a:solidFill>
                <a:effectLst/>
                <a:latin typeface="Arial" panose="020B0604020202020204" pitchFamily="34" charset="0"/>
                <a:cs typeface="Arial" panose="020B0604020202020204" pitchFamily="34" charset="0"/>
              </a:rPr>
              <a:t>DIFFERENCE BETWEEN SOP AND POS</a:t>
            </a:r>
            <a:endParaRPr lang="en-IN" sz="3600" dirty="0">
              <a:latin typeface="Arial" panose="020B0604020202020204" pitchFamily="34" charset="0"/>
              <a:cs typeface="Arial" panose="020B0604020202020204" pitchFamily="34" charset="0"/>
            </a:endParaRPr>
          </a:p>
        </p:txBody>
      </p:sp>
      <p:graphicFrame>
        <p:nvGraphicFramePr>
          <p:cNvPr id="6" name="Table 5">
            <a:extLst>
              <a:ext uri="{FF2B5EF4-FFF2-40B4-BE49-F238E27FC236}">
                <a16:creationId xmlns:a16="http://schemas.microsoft.com/office/drawing/2014/main" id="{7EA65A8F-14F5-4CB6-9453-FFA7458E4547}"/>
              </a:ext>
            </a:extLst>
          </p:cNvPr>
          <p:cNvGraphicFramePr>
            <a:graphicFrameLocks noGrp="1"/>
          </p:cNvGraphicFramePr>
          <p:nvPr>
            <p:extLst>
              <p:ext uri="{D42A27DB-BD31-4B8C-83A1-F6EECF244321}">
                <p14:modId xmlns:p14="http://schemas.microsoft.com/office/powerpoint/2010/main" val="209694369"/>
              </p:ext>
            </p:extLst>
          </p:nvPr>
        </p:nvGraphicFramePr>
        <p:xfrm>
          <a:off x="904241" y="1166813"/>
          <a:ext cx="10449559" cy="5077903"/>
        </p:xfrm>
        <a:graphic>
          <a:graphicData uri="http://schemas.openxmlformats.org/drawingml/2006/table">
            <a:tbl>
              <a:tblPr>
                <a:tableStyleId>{5940675A-B579-460E-94D1-54222C63F5DA}</a:tableStyleId>
              </a:tblPr>
              <a:tblGrid>
                <a:gridCol w="829537">
                  <a:extLst>
                    <a:ext uri="{9D8B030D-6E8A-4147-A177-3AD203B41FA5}">
                      <a16:colId xmlns:a16="http://schemas.microsoft.com/office/drawing/2014/main" val="4065408468"/>
                    </a:ext>
                  </a:extLst>
                </a:gridCol>
                <a:gridCol w="4810011">
                  <a:extLst>
                    <a:ext uri="{9D8B030D-6E8A-4147-A177-3AD203B41FA5}">
                      <a16:colId xmlns:a16="http://schemas.microsoft.com/office/drawing/2014/main" val="1619442924"/>
                    </a:ext>
                  </a:extLst>
                </a:gridCol>
                <a:gridCol w="4810011">
                  <a:extLst>
                    <a:ext uri="{9D8B030D-6E8A-4147-A177-3AD203B41FA5}">
                      <a16:colId xmlns:a16="http://schemas.microsoft.com/office/drawing/2014/main" val="1201230147"/>
                    </a:ext>
                  </a:extLst>
                </a:gridCol>
              </a:tblGrid>
              <a:tr h="476124">
                <a:tc>
                  <a:txBody>
                    <a:bodyPr/>
                    <a:lstStyle/>
                    <a:p>
                      <a:pPr algn="ctr" fontAlgn="base"/>
                      <a:r>
                        <a:rPr lang="en-IN" sz="2400" b="1" dirty="0" err="1">
                          <a:effectLst/>
                        </a:rPr>
                        <a:t>S.No</a:t>
                      </a:r>
                      <a:r>
                        <a:rPr lang="en-IN" sz="2400" b="1" dirty="0">
                          <a:effectLst/>
                        </a:rPr>
                        <a:t>.</a:t>
                      </a:r>
                    </a:p>
                  </a:txBody>
                  <a:tcPr marL="63500" marR="63500" marT="63500" marB="63500" anchor="ctr"/>
                </a:tc>
                <a:tc>
                  <a:txBody>
                    <a:bodyPr/>
                    <a:lstStyle/>
                    <a:p>
                      <a:pPr algn="ctr" fontAlgn="base"/>
                      <a:r>
                        <a:rPr lang="en-IN" sz="2400" b="1">
                          <a:effectLst/>
                        </a:rPr>
                        <a:t>SOP</a:t>
                      </a:r>
                    </a:p>
                  </a:txBody>
                  <a:tcPr marL="63500" marR="63500" marT="63500" marB="63500" anchor="ctr"/>
                </a:tc>
                <a:tc>
                  <a:txBody>
                    <a:bodyPr/>
                    <a:lstStyle/>
                    <a:p>
                      <a:pPr algn="ctr" fontAlgn="base"/>
                      <a:r>
                        <a:rPr lang="en-IN" sz="2400" b="1" dirty="0">
                          <a:effectLst/>
                        </a:rPr>
                        <a:t>POS</a:t>
                      </a:r>
                    </a:p>
                  </a:txBody>
                  <a:tcPr marL="63500" marR="63500" marT="63500" marB="63500" anchor="ctr"/>
                </a:tc>
                <a:extLst>
                  <a:ext uri="{0D108BD9-81ED-4DB2-BD59-A6C34878D82A}">
                    <a16:rowId xmlns:a16="http://schemas.microsoft.com/office/drawing/2014/main" val="69798819"/>
                  </a:ext>
                </a:extLst>
              </a:tr>
              <a:tr h="854415">
                <a:tc>
                  <a:txBody>
                    <a:bodyPr/>
                    <a:lstStyle/>
                    <a:p>
                      <a:pPr algn="l" fontAlgn="base"/>
                      <a:r>
                        <a:rPr lang="en-IN" sz="1600" b="0">
                          <a:effectLst/>
                        </a:rPr>
                        <a:t>1.</a:t>
                      </a:r>
                    </a:p>
                  </a:txBody>
                  <a:tcPr marL="63500" marR="63500" marT="88900" marB="88900" anchor="ctr"/>
                </a:tc>
                <a:tc>
                  <a:txBody>
                    <a:bodyPr/>
                    <a:lstStyle/>
                    <a:p>
                      <a:pPr algn="l" fontAlgn="base"/>
                      <a:r>
                        <a:rPr lang="en-US" sz="1600" b="0">
                          <a:effectLst/>
                        </a:rPr>
                        <a:t>A way of representing boolean expressions as sum of product terms.</a:t>
                      </a:r>
                    </a:p>
                  </a:txBody>
                  <a:tcPr marL="63500" marR="63500" marT="88900" marB="88900" anchor="ctr"/>
                </a:tc>
                <a:tc>
                  <a:txBody>
                    <a:bodyPr/>
                    <a:lstStyle/>
                    <a:p>
                      <a:pPr algn="l" fontAlgn="base"/>
                      <a:r>
                        <a:rPr lang="en-US" sz="1600" b="0" dirty="0">
                          <a:effectLst/>
                        </a:rPr>
                        <a:t>A way of representing </a:t>
                      </a:r>
                      <a:r>
                        <a:rPr lang="en-US" sz="1600" b="0" dirty="0" err="1">
                          <a:effectLst/>
                        </a:rPr>
                        <a:t>boolean</a:t>
                      </a:r>
                      <a:r>
                        <a:rPr lang="en-US" sz="1600" b="0" dirty="0">
                          <a:effectLst/>
                        </a:rPr>
                        <a:t> expressions as product of sum terms.</a:t>
                      </a:r>
                    </a:p>
                  </a:txBody>
                  <a:tcPr marL="63500" marR="63500" marT="88900" marB="88900" anchor="ctr"/>
                </a:tc>
                <a:extLst>
                  <a:ext uri="{0D108BD9-81ED-4DB2-BD59-A6C34878D82A}">
                    <a16:rowId xmlns:a16="http://schemas.microsoft.com/office/drawing/2014/main" val="2035461064"/>
                  </a:ext>
                </a:extLst>
              </a:tr>
              <a:tr h="854415">
                <a:tc>
                  <a:txBody>
                    <a:bodyPr/>
                    <a:lstStyle/>
                    <a:p>
                      <a:pPr algn="l" fontAlgn="base"/>
                      <a:r>
                        <a:rPr lang="en-IN" sz="1600" b="0">
                          <a:effectLst/>
                        </a:rPr>
                        <a:t>2.</a:t>
                      </a:r>
                    </a:p>
                  </a:txBody>
                  <a:tcPr marL="63500" marR="63500" marT="88900" marB="88900" anchor="ctr"/>
                </a:tc>
                <a:tc>
                  <a:txBody>
                    <a:bodyPr/>
                    <a:lstStyle/>
                    <a:p>
                      <a:pPr algn="l" fontAlgn="base"/>
                      <a:r>
                        <a:rPr lang="en-US" sz="1600" b="0">
                          <a:effectLst/>
                        </a:rPr>
                        <a:t>SOP uses minterms. Minterm is product of boolean variables either in normal form or complemented form.</a:t>
                      </a:r>
                    </a:p>
                  </a:txBody>
                  <a:tcPr marL="63500" marR="63500" marT="88900" marB="88900" anchor="ctr"/>
                </a:tc>
                <a:tc>
                  <a:txBody>
                    <a:bodyPr/>
                    <a:lstStyle/>
                    <a:p>
                      <a:pPr algn="l" fontAlgn="base"/>
                      <a:r>
                        <a:rPr lang="en-US" sz="1600" b="0">
                          <a:effectLst/>
                        </a:rPr>
                        <a:t>POS uses maxterms. Maxterm is sum of boolean variables either in normal form or complemented form.</a:t>
                      </a:r>
                    </a:p>
                  </a:txBody>
                  <a:tcPr marL="63500" marR="63500" marT="88900" marB="88900" anchor="ctr"/>
                </a:tc>
                <a:extLst>
                  <a:ext uri="{0D108BD9-81ED-4DB2-BD59-A6C34878D82A}">
                    <a16:rowId xmlns:a16="http://schemas.microsoft.com/office/drawing/2014/main" val="918596606"/>
                  </a:ext>
                </a:extLst>
              </a:tr>
              <a:tr h="854415">
                <a:tc>
                  <a:txBody>
                    <a:bodyPr/>
                    <a:lstStyle/>
                    <a:p>
                      <a:pPr algn="l" fontAlgn="base"/>
                      <a:r>
                        <a:rPr lang="en-IN" sz="1600" b="0">
                          <a:effectLst/>
                        </a:rPr>
                        <a:t>3.</a:t>
                      </a:r>
                    </a:p>
                  </a:txBody>
                  <a:tcPr marL="63500" marR="63500" marT="88900" marB="88900" anchor="ctr"/>
                </a:tc>
                <a:tc>
                  <a:txBody>
                    <a:bodyPr/>
                    <a:lstStyle/>
                    <a:p>
                      <a:pPr algn="l" fontAlgn="base"/>
                      <a:r>
                        <a:rPr lang="en-US" sz="1600" b="0">
                          <a:effectLst/>
                        </a:rPr>
                        <a:t>It is sum of minterms. Minterms are represented as ‘m’</a:t>
                      </a:r>
                    </a:p>
                  </a:txBody>
                  <a:tcPr marL="63500" marR="63500" marT="88900" marB="88900" anchor="ctr"/>
                </a:tc>
                <a:tc>
                  <a:txBody>
                    <a:bodyPr/>
                    <a:lstStyle/>
                    <a:p>
                      <a:pPr algn="l" fontAlgn="base"/>
                      <a:r>
                        <a:rPr lang="en-US" sz="1600" b="0">
                          <a:effectLst/>
                        </a:rPr>
                        <a:t>It is product of maxterms. Maxterms are represented as ‘M’</a:t>
                      </a:r>
                    </a:p>
                  </a:txBody>
                  <a:tcPr marL="63500" marR="63500" marT="88900" marB="88900" anchor="ctr"/>
                </a:tc>
                <a:extLst>
                  <a:ext uri="{0D108BD9-81ED-4DB2-BD59-A6C34878D82A}">
                    <a16:rowId xmlns:a16="http://schemas.microsoft.com/office/drawing/2014/main" val="2003323712"/>
                  </a:ext>
                </a:extLst>
              </a:tr>
              <a:tr h="854415">
                <a:tc>
                  <a:txBody>
                    <a:bodyPr/>
                    <a:lstStyle/>
                    <a:p>
                      <a:pPr algn="l" fontAlgn="base"/>
                      <a:r>
                        <a:rPr lang="en-IN" sz="1600" b="0">
                          <a:effectLst/>
                        </a:rPr>
                        <a:t>4.</a:t>
                      </a:r>
                    </a:p>
                  </a:txBody>
                  <a:tcPr marL="63500" marR="63500" marT="88900" marB="88900" anchor="ctr"/>
                </a:tc>
                <a:tc>
                  <a:txBody>
                    <a:bodyPr/>
                    <a:lstStyle/>
                    <a:p>
                      <a:pPr algn="l" fontAlgn="base"/>
                      <a:r>
                        <a:rPr lang="en-US" sz="1600" b="0">
                          <a:effectLst/>
                        </a:rPr>
                        <a:t>SOP is formed by considering all the minterms, whose output is HIGH(1)</a:t>
                      </a:r>
                    </a:p>
                  </a:txBody>
                  <a:tcPr marL="63500" marR="63500" marT="88900" marB="88900" anchor="ctr"/>
                </a:tc>
                <a:tc>
                  <a:txBody>
                    <a:bodyPr/>
                    <a:lstStyle/>
                    <a:p>
                      <a:pPr algn="l" fontAlgn="base"/>
                      <a:r>
                        <a:rPr lang="en-US" sz="1600" b="0">
                          <a:effectLst/>
                        </a:rPr>
                        <a:t>POS is formed by considering all the maxterms, whose output is LOW(0)</a:t>
                      </a:r>
                    </a:p>
                  </a:txBody>
                  <a:tcPr marL="63500" marR="63500" marT="88900" marB="88900" anchor="ctr"/>
                </a:tc>
                <a:extLst>
                  <a:ext uri="{0D108BD9-81ED-4DB2-BD59-A6C34878D82A}">
                    <a16:rowId xmlns:a16="http://schemas.microsoft.com/office/drawing/2014/main" val="504230465"/>
                  </a:ext>
                </a:extLst>
              </a:tr>
              <a:tr h="1167483">
                <a:tc>
                  <a:txBody>
                    <a:bodyPr/>
                    <a:lstStyle/>
                    <a:p>
                      <a:pPr algn="l" fontAlgn="base"/>
                      <a:r>
                        <a:rPr lang="en-IN" sz="1600" b="0">
                          <a:effectLst/>
                        </a:rPr>
                        <a:t>5.</a:t>
                      </a:r>
                    </a:p>
                  </a:txBody>
                  <a:tcPr marL="63500" marR="63500" marT="88900" marB="88900" anchor="ctr"/>
                </a:tc>
                <a:tc>
                  <a:txBody>
                    <a:bodyPr/>
                    <a:lstStyle/>
                    <a:p>
                      <a:pPr algn="l" fontAlgn="base"/>
                      <a:r>
                        <a:rPr lang="en-US" sz="1600" b="0" dirty="0">
                          <a:effectLst/>
                        </a:rPr>
                        <a:t>While writing </a:t>
                      </a:r>
                      <a:r>
                        <a:rPr lang="en-US" sz="1600" b="0" dirty="0" err="1">
                          <a:effectLst/>
                        </a:rPr>
                        <a:t>minterms</a:t>
                      </a:r>
                      <a:r>
                        <a:rPr lang="en-US" sz="1600" b="0" dirty="0">
                          <a:effectLst/>
                        </a:rPr>
                        <a:t> for SOP, input with value 1 is considered as the variable itself and input with value 0 is considered as complement of the input.</a:t>
                      </a:r>
                    </a:p>
                  </a:txBody>
                  <a:tcPr marL="63500" marR="63500" marT="88900" marB="88900" anchor="ctr"/>
                </a:tc>
                <a:tc>
                  <a:txBody>
                    <a:bodyPr/>
                    <a:lstStyle/>
                    <a:p>
                      <a:pPr algn="l" fontAlgn="base"/>
                      <a:r>
                        <a:rPr lang="en-US" sz="1600" b="0" dirty="0">
                          <a:effectLst/>
                        </a:rPr>
                        <a:t>While writing maxterms for POS, input with value 1 is considered as the complement and input with value 0 is considered as the variable itself.</a:t>
                      </a:r>
                    </a:p>
                  </a:txBody>
                  <a:tcPr marL="63500" marR="63500" marT="88900" marB="88900" anchor="ctr"/>
                </a:tc>
                <a:extLst>
                  <a:ext uri="{0D108BD9-81ED-4DB2-BD59-A6C34878D82A}">
                    <a16:rowId xmlns:a16="http://schemas.microsoft.com/office/drawing/2014/main" val="1427936704"/>
                  </a:ext>
                </a:extLst>
              </a:tr>
            </a:tbl>
          </a:graphicData>
        </a:graphic>
      </p:graphicFrame>
    </p:spTree>
    <p:extLst>
      <p:ext uri="{BB962C8B-B14F-4D97-AF65-F5344CB8AC3E}">
        <p14:creationId xmlns:p14="http://schemas.microsoft.com/office/powerpoint/2010/main" val="20375516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90332-6CA2-4D25-9DA8-75EF67C00CD7}"/>
              </a:ext>
            </a:extLst>
          </p:cNvPr>
          <p:cNvSpPr>
            <a:spLocks noGrp="1"/>
          </p:cNvSpPr>
          <p:nvPr>
            <p:ph type="title"/>
          </p:nvPr>
        </p:nvSpPr>
        <p:spPr>
          <a:xfrm>
            <a:off x="2743200" y="146845"/>
            <a:ext cx="8610600" cy="742156"/>
          </a:xfrm>
        </p:spPr>
        <p:txBody>
          <a:bodyPr>
            <a:normAutofit/>
          </a:bodyPr>
          <a:lstStyle/>
          <a:p>
            <a:pPr algn="ctr"/>
            <a:r>
              <a:rPr lang="en-IN" sz="3600" b="1" dirty="0">
                <a:latin typeface="Arial" panose="020B0604020202020204" pitchFamily="34" charset="0"/>
                <a:cs typeface="Arial" panose="020B0604020202020204" pitchFamily="34" charset="0"/>
              </a:rPr>
              <a:t>C. K-MAPS</a:t>
            </a:r>
          </a:p>
        </p:txBody>
      </p:sp>
      <p:sp>
        <p:nvSpPr>
          <p:cNvPr id="5" name="TextBox 4">
            <a:extLst>
              <a:ext uri="{FF2B5EF4-FFF2-40B4-BE49-F238E27FC236}">
                <a16:creationId xmlns:a16="http://schemas.microsoft.com/office/drawing/2014/main" id="{FB5EB6E0-CC4D-4A54-8BED-90D7EAEEFFFC}"/>
              </a:ext>
            </a:extLst>
          </p:cNvPr>
          <p:cNvSpPr txBox="1"/>
          <p:nvPr/>
        </p:nvSpPr>
        <p:spPr>
          <a:xfrm>
            <a:off x="802640" y="1378635"/>
            <a:ext cx="10551160" cy="2677656"/>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solidFill>
                  <a:srgbClr val="000000"/>
                </a:solidFill>
                <a:effectLst/>
                <a:latin typeface="Arial" panose="020B0604020202020204" pitchFamily="34" charset="0"/>
              </a:rPr>
              <a:t>Karnaugh map method or K-map method</a:t>
            </a:r>
            <a:r>
              <a:rPr lang="en-US" sz="2400" dirty="0">
                <a:solidFill>
                  <a:srgbClr val="000000"/>
                </a:solidFill>
                <a:latin typeface="Arial" panose="020B0604020202020204" pitchFamily="34" charset="0"/>
              </a:rPr>
              <a:t> </a:t>
            </a:r>
            <a:r>
              <a:rPr lang="en-US" sz="2400" b="0" i="0" dirty="0">
                <a:solidFill>
                  <a:srgbClr val="000000"/>
                </a:solidFill>
                <a:effectLst/>
                <a:latin typeface="Arial" panose="020B0604020202020204" pitchFamily="34" charset="0"/>
              </a:rPr>
              <a:t>is a graphical method, which consists of 2</a:t>
            </a:r>
            <a:r>
              <a:rPr lang="en-US" sz="2400" b="0" i="0" baseline="30000" dirty="0">
                <a:solidFill>
                  <a:srgbClr val="000000"/>
                </a:solidFill>
                <a:effectLst/>
                <a:latin typeface="Arial" panose="020B0604020202020204" pitchFamily="34" charset="0"/>
              </a:rPr>
              <a:t>n</a:t>
            </a:r>
            <a:r>
              <a:rPr lang="en-US" sz="2400" b="0" i="0" dirty="0">
                <a:solidFill>
                  <a:srgbClr val="000000"/>
                </a:solidFill>
                <a:effectLst/>
                <a:latin typeface="Arial" panose="020B0604020202020204" pitchFamily="34" charset="0"/>
              </a:rPr>
              <a:t> cells for ‘n’ variables.</a:t>
            </a:r>
          </a:p>
          <a:p>
            <a:pPr marL="342900" indent="-342900" algn="just">
              <a:buFont typeface="Arial" panose="020B0604020202020204" pitchFamily="34" charset="0"/>
              <a:buChar char="•"/>
            </a:pPr>
            <a:r>
              <a:rPr lang="en-US" sz="2400" b="0" i="0" dirty="0">
                <a:solidFill>
                  <a:srgbClr val="000000"/>
                </a:solidFill>
                <a:effectLst/>
                <a:latin typeface="Arial" panose="020B0604020202020204" pitchFamily="34" charset="0"/>
              </a:rPr>
              <a:t>K-Map method is most suitable for minimizing Boolean functions of 2 variables to 5 variables.</a:t>
            </a:r>
          </a:p>
          <a:p>
            <a:pPr marL="342900" indent="-342900" algn="just">
              <a:buFont typeface="Arial" panose="020B0604020202020204" pitchFamily="34" charset="0"/>
              <a:buChar char="•"/>
            </a:pPr>
            <a:r>
              <a:rPr lang="en-US" sz="2400" b="0" i="0" dirty="0">
                <a:solidFill>
                  <a:srgbClr val="333333"/>
                </a:solidFill>
                <a:effectLst/>
                <a:latin typeface="inter-regular"/>
              </a:rPr>
              <a:t>The </a:t>
            </a:r>
            <a:r>
              <a:rPr lang="en-US" sz="2400" b="1" i="0" dirty="0">
                <a:solidFill>
                  <a:srgbClr val="333333"/>
                </a:solidFill>
                <a:effectLst/>
                <a:latin typeface="inter-bold"/>
              </a:rPr>
              <a:t>K-map </a:t>
            </a:r>
            <a:r>
              <a:rPr lang="en-US" sz="2400" b="0" i="0" dirty="0">
                <a:solidFill>
                  <a:srgbClr val="333333"/>
                </a:solidFill>
                <a:effectLst/>
                <a:latin typeface="inter-regular"/>
              </a:rPr>
              <a:t>is a systematic way of simplifying Boolean expressions. With the help of the K-map method, we can find the simplest POS and SOP expression, which is known as the minimum expression.</a:t>
            </a:r>
            <a:endParaRPr lang="en-IN" sz="2400" dirty="0"/>
          </a:p>
        </p:txBody>
      </p:sp>
    </p:spTree>
    <p:extLst>
      <p:ext uri="{BB962C8B-B14F-4D97-AF65-F5344CB8AC3E}">
        <p14:creationId xmlns:p14="http://schemas.microsoft.com/office/powerpoint/2010/main" val="7137614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90332-6CA2-4D25-9DA8-75EF67C00CD7}"/>
              </a:ext>
            </a:extLst>
          </p:cNvPr>
          <p:cNvSpPr>
            <a:spLocks noGrp="1"/>
          </p:cNvSpPr>
          <p:nvPr>
            <p:ph type="title"/>
          </p:nvPr>
        </p:nvSpPr>
        <p:spPr>
          <a:xfrm>
            <a:off x="2743200" y="146844"/>
            <a:ext cx="8610600" cy="1325563"/>
          </a:xfrm>
        </p:spPr>
        <p:txBody>
          <a:bodyPr>
            <a:normAutofit/>
          </a:bodyPr>
          <a:lstStyle/>
          <a:p>
            <a:pPr algn="ctr"/>
            <a:r>
              <a:rPr lang="en-US" sz="3600" b="1" i="0" dirty="0">
                <a:solidFill>
                  <a:srgbClr val="273239"/>
                </a:solidFill>
                <a:effectLst/>
                <a:latin typeface="Arial" panose="020B0604020202020204" pitchFamily="34" charset="0"/>
                <a:cs typeface="Arial" panose="020B0604020202020204" pitchFamily="34" charset="0"/>
              </a:rPr>
              <a:t>STEPS TO SOLVE EXPRESSION USING K-MAP-</a:t>
            </a:r>
            <a:r>
              <a:rPr lang="en-US" sz="3600" b="0" i="0" dirty="0">
                <a:solidFill>
                  <a:srgbClr val="273239"/>
                </a:solidFill>
                <a:effectLst/>
                <a:latin typeface="Arial" panose="020B0604020202020204" pitchFamily="34" charset="0"/>
                <a:cs typeface="Arial" panose="020B0604020202020204" pitchFamily="34" charset="0"/>
              </a:rPr>
              <a:t> </a:t>
            </a:r>
            <a:endParaRPr lang="en-IN" sz="36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685BB9F8-E077-4EC8-B73E-C8CC99D1286D}"/>
              </a:ext>
            </a:extLst>
          </p:cNvPr>
          <p:cNvSpPr txBox="1"/>
          <p:nvPr/>
        </p:nvSpPr>
        <p:spPr>
          <a:xfrm>
            <a:off x="721360" y="1859340"/>
            <a:ext cx="10556240" cy="3785652"/>
          </a:xfrm>
          <a:prstGeom prst="rect">
            <a:avLst/>
          </a:prstGeom>
          <a:noFill/>
        </p:spPr>
        <p:txBody>
          <a:bodyPr wrap="square">
            <a:spAutoFit/>
          </a:bodyPr>
          <a:lstStyle/>
          <a:p>
            <a:pPr algn="just" fontAlgn="base">
              <a:buFont typeface="+mj-lt"/>
              <a:buAutoNum type="arabicPeriod"/>
            </a:pPr>
            <a:r>
              <a:rPr lang="en-US" sz="2400" b="0" i="0" dirty="0">
                <a:solidFill>
                  <a:srgbClr val="273239"/>
                </a:solidFill>
                <a:effectLst/>
                <a:latin typeface="Arial" panose="020B0604020202020204" pitchFamily="34" charset="0"/>
                <a:cs typeface="Arial" panose="020B0604020202020204" pitchFamily="34" charset="0"/>
              </a:rPr>
              <a:t>Select K-map according to the number of variables.</a:t>
            </a:r>
          </a:p>
          <a:p>
            <a:pPr algn="just" fontAlgn="base">
              <a:buFont typeface="+mj-lt"/>
              <a:buAutoNum type="arabicPeriod"/>
            </a:pPr>
            <a:r>
              <a:rPr lang="en-US" sz="2400" b="0" i="0" dirty="0">
                <a:solidFill>
                  <a:srgbClr val="273239"/>
                </a:solidFill>
                <a:effectLst/>
                <a:latin typeface="Arial" panose="020B0604020202020204" pitchFamily="34" charset="0"/>
                <a:cs typeface="Arial" panose="020B0604020202020204" pitchFamily="34" charset="0"/>
              </a:rPr>
              <a:t>Identify </a:t>
            </a:r>
            <a:r>
              <a:rPr lang="en-US" sz="2400" b="0" i="0" dirty="0" err="1">
                <a:solidFill>
                  <a:srgbClr val="273239"/>
                </a:solidFill>
                <a:effectLst/>
                <a:latin typeface="Arial" panose="020B0604020202020204" pitchFamily="34" charset="0"/>
                <a:cs typeface="Arial" panose="020B0604020202020204" pitchFamily="34" charset="0"/>
              </a:rPr>
              <a:t>minterms</a:t>
            </a:r>
            <a:r>
              <a:rPr lang="en-US" sz="2400" b="0" i="0" dirty="0">
                <a:solidFill>
                  <a:srgbClr val="273239"/>
                </a:solidFill>
                <a:effectLst/>
                <a:latin typeface="Arial" panose="020B0604020202020204" pitchFamily="34" charset="0"/>
                <a:cs typeface="Arial" panose="020B0604020202020204" pitchFamily="34" charset="0"/>
              </a:rPr>
              <a:t> or maxterms as given in problem.</a:t>
            </a:r>
          </a:p>
          <a:p>
            <a:pPr algn="just" fontAlgn="base">
              <a:buFont typeface="+mj-lt"/>
              <a:buAutoNum type="arabicPeriod"/>
            </a:pPr>
            <a:r>
              <a:rPr lang="en-US" sz="2400" b="0" i="0" dirty="0">
                <a:solidFill>
                  <a:srgbClr val="273239"/>
                </a:solidFill>
                <a:effectLst/>
                <a:latin typeface="Arial" panose="020B0604020202020204" pitchFamily="34" charset="0"/>
                <a:cs typeface="Arial" panose="020B0604020202020204" pitchFamily="34" charset="0"/>
              </a:rPr>
              <a:t>For SOP put 1’s in blocks of K-map respective to the </a:t>
            </a:r>
            <a:r>
              <a:rPr lang="en-US" sz="2400" b="0" i="0" dirty="0" err="1">
                <a:solidFill>
                  <a:srgbClr val="273239"/>
                </a:solidFill>
                <a:effectLst/>
                <a:latin typeface="Arial" panose="020B0604020202020204" pitchFamily="34" charset="0"/>
                <a:cs typeface="Arial" panose="020B0604020202020204" pitchFamily="34" charset="0"/>
              </a:rPr>
              <a:t>minterms</a:t>
            </a:r>
            <a:r>
              <a:rPr lang="en-US" sz="2400" b="0" i="0" dirty="0">
                <a:solidFill>
                  <a:srgbClr val="273239"/>
                </a:solidFill>
                <a:effectLst/>
                <a:latin typeface="Arial" panose="020B0604020202020204" pitchFamily="34" charset="0"/>
                <a:cs typeface="Arial" panose="020B0604020202020204" pitchFamily="34" charset="0"/>
              </a:rPr>
              <a:t> (0’s elsewhere).</a:t>
            </a:r>
          </a:p>
          <a:p>
            <a:pPr algn="just" fontAlgn="base">
              <a:buFont typeface="+mj-lt"/>
              <a:buAutoNum type="arabicPeriod"/>
            </a:pPr>
            <a:r>
              <a:rPr lang="en-US" sz="2400" b="0" i="0" dirty="0">
                <a:solidFill>
                  <a:srgbClr val="273239"/>
                </a:solidFill>
                <a:effectLst/>
                <a:latin typeface="Arial" panose="020B0604020202020204" pitchFamily="34" charset="0"/>
                <a:cs typeface="Arial" panose="020B0604020202020204" pitchFamily="34" charset="0"/>
              </a:rPr>
              <a:t>For POS put 0’s in blocks of K-map respective to the maxterms(1’s elsewhere).</a:t>
            </a:r>
          </a:p>
          <a:p>
            <a:pPr algn="just" fontAlgn="base">
              <a:buFont typeface="+mj-lt"/>
              <a:buAutoNum type="arabicPeriod"/>
            </a:pPr>
            <a:r>
              <a:rPr lang="en-US" sz="2400" b="0" i="0" dirty="0">
                <a:solidFill>
                  <a:srgbClr val="273239"/>
                </a:solidFill>
                <a:effectLst/>
                <a:latin typeface="Arial" panose="020B0604020202020204" pitchFamily="34" charset="0"/>
                <a:cs typeface="Arial" panose="020B0604020202020204" pitchFamily="34" charset="0"/>
              </a:rPr>
              <a:t>Make rectangular groups containing total terms in power of two like 2,4,8 ..(except 1) and try to cover as many elements as you can in one group.</a:t>
            </a:r>
          </a:p>
          <a:p>
            <a:pPr algn="just" fontAlgn="base">
              <a:buFont typeface="+mj-lt"/>
              <a:buAutoNum type="arabicPeriod"/>
            </a:pPr>
            <a:r>
              <a:rPr lang="en-US" sz="2400" b="0" i="0" dirty="0">
                <a:solidFill>
                  <a:srgbClr val="273239"/>
                </a:solidFill>
                <a:effectLst/>
                <a:latin typeface="Arial" panose="020B0604020202020204" pitchFamily="34" charset="0"/>
                <a:cs typeface="Arial" panose="020B0604020202020204" pitchFamily="34" charset="0"/>
              </a:rPr>
              <a:t>From the groups made in step 5 find the product terms and sum them up for SOP form.</a:t>
            </a:r>
          </a:p>
        </p:txBody>
      </p:sp>
    </p:spTree>
    <p:extLst>
      <p:ext uri="{BB962C8B-B14F-4D97-AF65-F5344CB8AC3E}">
        <p14:creationId xmlns:p14="http://schemas.microsoft.com/office/powerpoint/2010/main" val="39217761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9F8A34-911A-4DA4-98FA-865FDAF299F7}"/>
              </a:ext>
            </a:extLst>
          </p:cNvPr>
          <p:cNvSpPr txBox="1"/>
          <p:nvPr/>
        </p:nvSpPr>
        <p:spPr>
          <a:xfrm>
            <a:off x="706120" y="1106647"/>
            <a:ext cx="10779760" cy="1200329"/>
          </a:xfrm>
          <a:prstGeom prst="rect">
            <a:avLst/>
          </a:prstGeom>
          <a:noFill/>
        </p:spPr>
        <p:txBody>
          <a:bodyPr wrap="square">
            <a:spAutoFit/>
          </a:bodyPr>
          <a:lstStyle/>
          <a:p>
            <a:pPr algn="just"/>
            <a:r>
              <a:rPr lang="en-US" sz="2400" b="1" i="0" u="sng" dirty="0">
                <a:effectLst/>
                <a:latin typeface="Arial" panose="020B0604020202020204" pitchFamily="34" charset="0"/>
              </a:rPr>
              <a:t>2 Variable K-Map</a:t>
            </a:r>
          </a:p>
          <a:p>
            <a:pPr algn="just"/>
            <a:r>
              <a:rPr lang="en-US" sz="2400" b="0" i="0" dirty="0">
                <a:solidFill>
                  <a:srgbClr val="000000"/>
                </a:solidFill>
                <a:effectLst/>
                <a:latin typeface="Arial" panose="020B0604020202020204" pitchFamily="34" charset="0"/>
              </a:rPr>
              <a:t>The number of cells in 2 variable K-map is four, since the number of variables is two. The following figure shows </a:t>
            </a:r>
            <a:r>
              <a:rPr lang="en-US" sz="2400" b="1" i="0" dirty="0">
                <a:solidFill>
                  <a:srgbClr val="000000"/>
                </a:solidFill>
                <a:effectLst/>
                <a:latin typeface="Arial" panose="020B0604020202020204" pitchFamily="34" charset="0"/>
              </a:rPr>
              <a:t>2 variable K-Map</a:t>
            </a:r>
            <a:r>
              <a:rPr lang="en-US" sz="2400" b="0" i="0" dirty="0">
                <a:solidFill>
                  <a:srgbClr val="000000"/>
                </a:solidFill>
                <a:effectLst/>
                <a:latin typeface="Arial" panose="020B0604020202020204" pitchFamily="34" charset="0"/>
              </a:rPr>
              <a:t>.</a:t>
            </a:r>
          </a:p>
        </p:txBody>
      </p:sp>
      <p:pic>
        <p:nvPicPr>
          <p:cNvPr id="6" name="Picture 5">
            <a:extLst>
              <a:ext uri="{FF2B5EF4-FFF2-40B4-BE49-F238E27FC236}">
                <a16:creationId xmlns:a16="http://schemas.microsoft.com/office/drawing/2014/main" id="{F576BCEB-3E2E-490A-BF72-CAE4B432A068}"/>
              </a:ext>
            </a:extLst>
          </p:cNvPr>
          <p:cNvPicPr>
            <a:picLocks noChangeAspect="1"/>
          </p:cNvPicPr>
          <p:nvPr/>
        </p:nvPicPr>
        <p:blipFill>
          <a:blip r:embed="rId2"/>
          <a:stretch>
            <a:fillRect/>
          </a:stretch>
        </p:blipFill>
        <p:spPr>
          <a:xfrm>
            <a:off x="2844800" y="2524623"/>
            <a:ext cx="6878320" cy="1793377"/>
          </a:xfrm>
          <a:prstGeom prst="rect">
            <a:avLst/>
          </a:prstGeom>
        </p:spPr>
      </p:pic>
      <p:sp>
        <p:nvSpPr>
          <p:cNvPr id="8" name="TextBox 7">
            <a:extLst>
              <a:ext uri="{FF2B5EF4-FFF2-40B4-BE49-F238E27FC236}">
                <a16:creationId xmlns:a16="http://schemas.microsoft.com/office/drawing/2014/main" id="{0787ABAE-0716-4AEA-8915-B4BCB68FBDB9}"/>
              </a:ext>
            </a:extLst>
          </p:cNvPr>
          <p:cNvSpPr txBox="1"/>
          <p:nvPr/>
        </p:nvSpPr>
        <p:spPr>
          <a:xfrm>
            <a:off x="706120" y="4585792"/>
            <a:ext cx="10779760" cy="1200329"/>
          </a:xfrm>
          <a:prstGeom prst="rect">
            <a:avLst/>
          </a:prstGeom>
          <a:noFill/>
        </p:spPr>
        <p:txBody>
          <a:bodyPr wrap="square">
            <a:spAutoFit/>
          </a:bodyPr>
          <a:lstStyle/>
          <a:p>
            <a:pPr algn="just">
              <a:buFont typeface="Arial" panose="020B0604020202020204" pitchFamily="34" charset="0"/>
              <a:buChar char="•"/>
            </a:pPr>
            <a:r>
              <a:rPr lang="en-US" sz="2400" b="0" i="0" dirty="0">
                <a:solidFill>
                  <a:srgbClr val="000000"/>
                </a:solidFill>
                <a:effectLst/>
                <a:latin typeface="Arial" panose="020B0604020202020204" pitchFamily="34" charset="0"/>
              </a:rPr>
              <a:t>There is only one possibility of grouping 4 adjacent min terms.</a:t>
            </a:r>
          </a:p>
          <a:p>
            <a:pPr algn="just">
              <a:buFont typeface="Arial" panose="020B0604020202020204" pitchFamily="34" charset="0"/>
              <a:buChar char="•"/>
            </a:pPr>
            <a:r>
              <a:rPr lang="en-US" sz="2400" b="0" i="0" dirty="0">
                <a:solidFill>
                  <a:srgbClr val="000000"/>
                </a:solidFill>
                <a:effectLst/>
                <a:latin typeface="Arial" panose="020B0604020202020204" pitchFamily="34" charset="0"/>
              </a:rPr>
              <a:t>The possible combinations of grouping 2 adjacent min terms are {(m</a:t>
            </a:r>
            <a:r>
              <a:rPr lang="en-US" sz="2400" b="0" i="0" baseline="-25000" dirty="0">
                <a:solidFill>
                  <a:srgbClr val="000000"/>
                </a:solidFill>
                <a:effectLst/>
                <a:latin typeface="Arial" panose="020B0604020202020204" pitchFamily="34" charset="0"/>
              </a:rPr>
              <a:t>0</a:t>
            </a:r>
            <a:r>
              <a:rPr lang="en-US" sz="2400" b="0" i="0" dirty="0">
                <a:solidFill>
                  <a:srgbClr val="000000"/>
                </a:solidFill>
                <a:effectLst/>
                <a:latin typeface="Arial" panose="020B0604020202020204" pitchFamily="34" charset="0"/>
              </a:rPr>
              <a:t>, m</a:t>
            </a:r>
            <a:r>
              <a:rPr lang="en-US" sz="2400" b="0" i="0" baseline="-25000" dirty="0">
                <a:solidFill>
                  <a:srgbClr val="000000"/>
                </a:solidFill>
                <a:effectLst/>
                <a:latin typeface="Arial" panose="020B0604020202020204" pitchFamily="34" charset="0"/>
              </a:rPr>
              <a:t>1</a:t>
            </a:r>
            <a:r>
              <a:rPr lang="en-US" sz="2400" b="0" i="0" dirty="0">
                <a:solidFill>
                  <a:srgbClr val="000000"/>
                </a:solidFill>
                <a:effectLst/>
                <a:latin typeface="Arial" panose="020B0604020202020204" pitchFamily="34" charset="0"/>
              </a:rPr>
              <a:t>), (m</a:t>
            </a:r>
            <a:r>
              <a:rPr lang="en-US" sz="2400" b="0" i="0" baseline="-25000" dirty="0">
                <a:solidFill>
                  <a:srgbClr val="000000"/>
                </a:solidFill>
                <a:effectLst/>
                <a:latin typeface="Arial" panose="020B0604020202020204" pitchFamily="34" charset="0"/>
              </a:rPr>
              <a:t>2</a:t>
            </a:r>
            <a:r>
              <a:rPr lang="en-US" sz="2400" b="0" i="0" dirty="0">
                <a:solidFill>
                  <a:srgbClr val="000000"/>
                </a:solidFill>
                <a:effectLst/>
                <a:latin typeface="Arial" panose="020B0604020202020204" pitchFamily="34" charset="0"/>
              </a:rPr>
              <a:t>, m</a:t>
            </a:r>
            <a:r>
              <a:rPr lang="en-US" sz="2400" b="0" i="0" baseline="-25000" dirty="0">
                <a:solidFill>
                  <a:srgbClr val="000000"/>
                </a:solidFill>
                <a:effectLst/>
                <a:latin typeface="Arial" panose="020B0604020202020204" pitchFamily="34" charset="0"/>
              </a:rPr>
              <a:t>3</a:t>
            </a:r>
            <a:r>
              <a:rPr lang="en-US" sz="2400" b="0" i="0" dirty="0">
                <a:solidFill>
                  <a:srgbClr val="000000"/>
                </a:solidFill>
                <a:effectLst/>
                <a:latin typeface="Arial" panose="020B0604020202020204" pitchFamily="34" charset="0"/>
              </a:rPr>
              <a:t>), (m</a:t>
            </a:r>
            <a:r>
              <a:rPr lang="en-US" sz="2400" b="0" i="0" baseline="-25000" dirty="0">
                <a:solidFill>
                  <a:srgbClr val="000000"/>
                </a:solidFill>
                <a:effectLst/>
                <a:latin typeface="Arial" panose="020B0604020202020204" pitchFamily="34" charset="0"/>
              </a:rPr>
              <a:t>0</a:t>
            </a:r>
            <a:r>
              <a:rPr lang="en-US" sz="2400" b="0" i="0" dirty="0">
                <a:solidFill>
                  <a:srgbClr val="000000"/>
                </a:solidFill>
                <a:effectLst/>
                <a:latin typeface="Arial" panose="020B0604020202020204" pitchFamily="34" charset="0"/>
              </a:rPr>
              <a:t>, m</a:t>
            </a:r>
            <a:r>
              <a:rPr lang="en-US" sz="2400" b="0" i="0" baseline="-25000" dirty="0">
                <a:solidFill>
                  <a:srgbClr val="000000"/>
                </a:solidFill>
                <a:effectLst/>
                <a:latin typeface="Arial" panose="020B0604020202020204" pitchFamily="34" charset="0"/>
              </a:rPr>
              <a:t>2</a:t>
            </a:r>
            <a:r>
              <a:rPr lang="en-US" sz="2400" b="0" i="0" dirty="0">
                <a:solidFill>
                  <a:srgbClr val="000000"/>
                </a:solidFill>
                <a:effectLst/>
                <a:latin typeface="Arial" panose="020B0604020202020204" pitchFamily="34" charset="0"/>
              </a:rPr>
              <a:t>) and (m</a:t>
            </a:r>
            <a:r>
              <a:rPr lang="en-US" sz="2400" b="0" i="0" baseline="-25000" dirty="0">
                <a:solidFill>
                  <a:srgbClr val="000000"/>
                </a:solidFill>
                <a:effectLst/>
                <a:latin typeface="Arial" panose="020B0604020202020204" pitchFamily="34" charset="0"/>
              </a:rPr>
              <a:t>1</a:t>
            </a:r>
            <a:r>
              <a:rPr lang="en-US" sz="2400" b="0" i="0" dirty="0">
                <a:solidFill>
                  <a:srgbClr val="000000"/>
                </a:solidFill>
                <a:effectLst/>
                <a:latin typeface="Arial" panose="020B0604020202020204" pitchFamily="34" charset="0"/>
              </a:rPr>
              <a:t>, m</a:t>
            </a:r>
            <a:r>
              <a:rPr lang="en-US" sz="2400" b="0" i="0" baseline="-25000" dirty="0">
                <a:solidFill>
                  <a:srgbClr val="000000"/>
                </a:solidFill>
                <a:effectLst/>
                <a:latin typeface="Arial" panose="020B0604020202020204" pitchFamily="34" charset="0"/>
              </a:rPr>
              <a:t>3</a:t>
            </a:r>
            <a:r>
              <a:rPr lang="en-US" sz="2400" b="0" i="0" dirty="0">
                <a:solidFill>
                  <a:srgbClr val="000000"/>
                </a:solidFill>
                <a:effectLst/>
                <a:latin typeface="Arial" panose="020B0604020202020204" pitchFamily="34" charset="0"/>
              </a:rPr>
              <a:t>)}.</a:t>
            </a:r>
          </a:p>
        </p:txBody>
      </p:sp>
    </p:spTree>
    <p:extLst>
      <p:ext uri="{BB962C8B-B14F-4D97-AF65-F5344CB8AC3E}">
        <p14:creationId xmlns:p14="http://schemas.microsoft.com/office/powerpoint/2010/main" val="8192361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D9576C-6102-4EF1-A7B8-2C42D9F86703}"/>
              </a:ext>
            </a:extLst>
          </p:cNvPr>
          <p:cNvSpPr txBox="1"/>
          <p:nvPr/>
        </p:nvSpPr>
        <p:spPr>
          <a:xfrm>
            <a:off x="812800" y="822599"/>
            <a:ext cx="10769600" cy="1200329"/>
          </a:xfrm>
          <a:prstGeom prst="rect">
            <a:avLst/>
          </a:prstGeom>
          <a:noFill/>
        </p:spPr>
        <p:txBody>
          <a:bodyPr wrap="square">
            <a:spAutoFit/>
          </a:bodyPr>
          <a:lstStyle/>
          <a:p>
            <a:pPr algn="just"/>
            <a:r>
              <a:rPr lang="en-US" sz="2400" b="1" i="0" u="sng" dirty="0">
                <a:effectLst/>
                <a:latin typeface="Arial" panose="020B0604020202020204" pitchFamily="34" charset="0"/>
              </a:rPr>
              <a:t>3 Variable K-Map</a:t>
            </a:r>
          </a:p>
          <a:p>
            <a:pPr algn="just"/>
            <a:r>
              <a:rPr lang="en-US" sz="2400" b="0" i="0" dirty="0">
                <a:solidFill>
                  <a:srgbClr val="000000"/>
                </a:solidFill>
                <a:effectLst/>
                <a:latin typeface="Arial" panose="020B0604020202020204" pitchFamily="34" charset="0"/>
              </a:rPr>
              <a:t>The number of cells in 3 variable K-map is eight, since the number of variables is three. The following figure shows </a:t>
            </a:r>
            <a:r>
              <a:rPr lang="en-US" sz="2400" b="1" i="0" dirty="0">
                <a:solidFill>
                  <a:srgbClr val="000000"/>
                </a:solidFill>
                <a:effectLst/>
                <a:latin typeface="Arial" panose="020B0604020202020204" pitchFamily="34" charset="0"/>
              </a:rPr>
              <a:t>3 variable K-Map</a:t>
            </a:r>
            <a:r>
              <a:rPr lang="en-US" sz="2400" b="0" i="0" dirty="0">
                <a:solidFill>
                  <a:srgbClr val="000000"/>
                </a:solidFill>
                <a:effectLst/>
                <a:latin typeface="Arial" panose="020B0604020202020204" pitchFamily="34" charset="0"/>
              </a:rPr>
              <a:t>.</a:t>
            </a:r>
          </a:p>
        </p:txBody>
      </p:sp>
      <p:pic>
        <p:nvPicPr>
          <p:cNvPr id="6" name="Picture 5">
            <a:extLst>
              <a:ext uri="{FF2B5EF4-FFF2-40B4-BE49-F238E27FC236}">
                <a16:creationId xmlns:a16="http://schemas.microsoft.com/office/drawing/2014/main" id="{45A4E1DD-2FAA-45A2-AE4E-A5B9F148D045}"/>
              </a:ext>
            </a:extLst>
          </p:cNvPr>
          <p:cNvPicPr>
            <a:picLocks noChangeAspect="1"/>
          </p:cNvPicPr>
          <p:nvPr/>
        </p:nvPicPr>
        <p:blipFill>
          <a:blip r:embed="rId2"/>
          <a:stretch>
            <a:fillRect/>
          </a:stretch>
        </p:blipFill>
        <p:spPr>
          <a:xfrm>
            <a:off x="1595120" y="2438400"/>
            <a:ext cx="8757920" cy="3078480"/>
          </a:xfrm>
          <a:prstGeom prst="rect">
            <a:avLst/>
          </a:prstGeom>
        </p:spPr>
      </p:pic>
    </p:spTree>
    <p:extLst>
      <p:ext uri="{BB962C8B-B14F-4D97-AF65-F5344CB8AC3E}">
        <p14:creationId xmlns:p14="http://schemas.microsoft.com/office/powerpoint/2010/main" val="21489981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EAE586-4AB9-424B-A020-4DAEE2BAC5C2}"/>
              </a:ext>
            </a:extLst>
          </p:cNvPr>
          <p:cNvSpPr txBox="1"/>
          <p:nvPr/>
        </p:nvSpPr>
        <p:spPr>
          <a:xfrm>
            <a:off x="853440" y="1859340"/>
            <a:ext cx="10485120" cy="3046988"/>
          </a:xfrm>
          <a:prstGeom prst="rect">
            <a:avLst/>
          </a:prstGeom>
          <a:noFill/>
        </p:spPr>
        <p:txBody>
          <a:bodyPr wrap="square">
            <a:spAutoFit/>
          </a:bodyPr>
          <a:lstStyle/>
          <a:p>
            <a:pPr algn="just">
              <a:buFont typeface="Arial" panose="020B0604020202020204" pitchFamily="34" charset="0"/>
              <a:buChar char="•"/>
            </a:pPr>
            <a:r>
              <a:rPr lang="en-US" sz="2400" b="0" i="0" dirty="0">
                <a:solidFill>
                  <a:srgbClr val="000000"/>
                </a:solidFill>
                <a:effectLst/>
                <a:latin typeface="Arial" panose="020B0604020202020204" pitchFamily="34" charset="0"/>
              </a:rPr>
              <a:t>There is only one possibility of grouping 8 adjacent min terms.</a:t>
            </a:r>
          </a:p>
          <a:p>
            <a:pPr algn="just">
              <a:buFont typeface="Arial" panose="020B0604020202020204" pitchFamily="34" charset="0"/>
              <a:buChar char="•"/>
            </a:pPr>
            <a:r>
              <a:rPr lang="en-US" sz="2400" b="0" i="0" dirty="0">
                <a:solidFill>
                  <a:srgbClr val="000000"/>
                </a:solidFill>
                <a:effectLst/>
                <a:latin typeface="Arial" panose="020B0604020202020204" pitchFamily="34" charset="0"/>
              </a:rPr>
              <a:t>The possible combinations of grouping 4 adjacent min terms are {(m</a:t>
            </a:r>
            <a:r>
              <a:rPr lang="en-US" sz="2400" b="0" i="0" baseline="-25000" dirty="0">
                <a:solidFill>
                  <a:srgbClr val="000000"/>
                </a:solidFill>
                <a:effectLst/>
                <a:latin typeface="Arial" panose="020B0604020202020204" pitchFamily="34" charset="0"/>
              </a:rPr>
              <a:t>0</a:t>
            </a:r>
            <a:r>
              <a:rPr lang="en-US" sz="2400" b="0" i="0" dirty="0">
                <a:solidFill>
                  <a:srgbClr val="000000"/>
                </a:solidFill>
                <a:effectLst/>
                <a:latin typeface="Arial" panose="020B0604020202020204" pitchFamily="34" charset="0"/>
              </a:rPr>
              <a:t>, m</a:t>
            </a:r>
            <a:r>
              <a:rPr lang="en-US" sz="2400" b="0" i="0" baseline="-25000" dirty="0">
                <a:solidFill>
                  <a:srgbClr val="000000"/>
                </a:solidFill>
                <a:effectLst/>
                <a:latin typeface="Arial" panose="020B0604020202020204" pitchFamily="34" charset="0"/>
              </a:rPr>
              <a:t>1</a:t>
            </a:r>
            <a:r>
              <a:rPr lang="en-US" sz="2400" b="0" i="0" dirty="0">
                <a:solidFill>
                  <a:srgbClr val="000000"/>
                </a:solidFill>
                <a:effectLst/>
                <a:latin typeface="Arial" panose="020B0604020202020204" pitchFamily="34" charset="0"/>
              </a:rPr>
              <a:t>, m</a:t>
            </a:r>
            <a:r>
              <a:rPr lang="en-US" sz="2400" b="0" i="0" baseline="-25000" dirty="0">
                <a:solidFill>
                  <a:srgbClr val="000000"/>
                </a:solidFill>
                <a:effectLst/>
                <a:latin typeface="Arial" panose="020B0604020202020204" pitchFamily="34" charset="0"/>
              </a:rPr>
              <a:t>3</a:t>
            </a:r>
            <a:r>
              <a:rPr lang="en-US" sz="2400" b="0" i="0" dirty="0">
                <a:solidFill>
                  <a:srgbClr val="000000"/>
                </a:solidFill>
                <a:effectLst/>
                <a:latin typeface="Arial" panose="020B0604020202020204" pitchFamily="34" charset="0"/>
              </a:rPr>
              <a:t>, m</a:t>
            </a:r>
            <a:r>
              <a:rPr lang="en-US" sz="2400" b="0" i="0" baseline="-25000" dirty="0">
                <a:solidFill>
                  <a:srgbClr val="000000"/>
                </a:solidFill>
                <a:effectLst/>
                <a:latin typeface="Arial" panose="020B0604020202020204" pitchFamily="34" charset="0"/>
              </a:rPr>
              <a:t>2</a:t>
            </a:r>
            <a:r>
              <a:rPr lang="en-US" sz="2400" b="0" i="0" dirty="0">
                <a:solidFill>
                  <a:srgbClr val="000000"/>
                </a:solidFill>
                <a:effectLst/>
                <a:latin typeface="Arial" panose="020B0604020202020204" pitchFamily="34" charset="0"/>
              </a:rPr>
              <a:t>), (m</a:t>
            </a:r>
            <a:r>
              <a:rPr lang="en-US" sz="2400" b="0" i="0" baseline="-25000" dirty="0">
                <a:solidFill>
                  <a:srgbClr val="000000"/>
                </a:solidFill>
                <a:effectLst/>
                <a:latin typeface="Arial" panose="020B0604020202020204" pitchFamily="34" charset="0"/>
              </a:rPr>
              <a:t>4</a:t>
            </a:r>
            <a:r>
              <a:rPr lang="en-US" sz="2400" b="0" i="0" dirty="0">
                <a:solidFill>
                  <a:srgbClr val="000000"/>
                </a:solidFill>
                <a:effectLst/>
                <a:latin typeface="Arial" panose="020B0604020202020204" pitchFamily="34" charset="0"/>
              </a:rPr>
              <a:t>, m</a:t>
            </a:r>
            <a:r>
              <a:rPr lang="en-US" sz="2400" b="0" i="0" baseline="-25000" dirty="0">
                <a:solidFill>
                  <a:srgbClr val="000000"/>
                </a:solidFill>
                <a:effectLst/>
                <a:latin typeface="Arial" panose="020B0604020202020204" pitchFamily="34" charset="0"/>
              </a:rPr>
              <a:t>5</a:t>
            </a:r>
            <a:r>
              <a:rPr lang="en-US" sz="2400" b="0" i="0" dirty="0">
                <a:solidFill>
                  <a:srgbClr val="000000"/>
                </a:solidFill>
                <a:effectLst/>
                <a:latin typeface="Arial" panose="020B0604020202020204" pitchFamily="34" charset="0"/>
              </a:rPr>
              <a:t>, m</a:t>
            </a:r>
            <a:r>
              <a:rPr lang="en-US" sz="2400" b="0" i="0" baseline="-25000" dirty="0">
                <a:solidFill>
                  <a:srgbClr val="000000"/>
                </a:solidFill>
                <a:effectLst/>
                <a:latin typeface="Arial" panose="020B0604020202020204" pitchFamily="34" charset="0"/>
              </a:rPr>
              <a:t>7</a:t>
            </a:r>
            <a:r>
              <a:rPr lang="en-US" sz="2400" b="0" i="0" dirty="0">
                <a:solidFill>
                  <a:srgbClr val="000000"/>
                </a:solidFill>
                <a:effectLst/>
                <a:latin typeface="Arial" panose="020B0604020202020204" pitchFamily="34" charset="0"/>
              </a:rPr>
              <a:t>, m</a:t>
            </a:r>
            <a:r>
              <a:rPr lang="en-US" sz="2400" b="0" i="0" baseline="-25000" dirty="0">
                <a:solidFill>
                  <a:srgbClr val="000000"/>
                </a:solidFill>
                <a:effectLst/>
                <a:latin typeface="Arial" panose="020B0604020202020204" pitchFamily="34" charset="0"/>
              </a:rPr>
              <a:t>6</a:t>
            </a:r>
            <a:r>
              <a:rPr lang="en-US" sz="2400" b="0" i="0" dirty="0">
                <a:solidFill>
                  <a:srgbClr val="000000"/>
                </a:solidFill>
                <a:effectLst/>
                <a:latin typeface="Arial" panose="020B0604020202020204" pitchFamily="34" charset="0"/>
              </a:rPr>
              <a:t>), (m</a:t>
            </a:r>
            <a:r>
              <a:rPr lang="en-US" sz="2400" b="0" i="0" baseline="-25000" dirty="0">
                <a:solidFill>
                  <a:srgbClr val="000000"/>
                </a:solidFill>
                <a:effectLst/>
                <a:latin typeface="Arial" panose="020B0604020202020204" pitchFamily="34" charset="0"/>
              </a:rPr>
              <a:t>0</a:t>
            </a:r>
            <a:r>
              <a:rPr lang="en-US" sz="2400" b="0" i="0" dirty="0">
                <a:solidFill>
                  <a:srgbClr val="000000"/>
                </a:solidFill>
                <a:effectLst/>
                <a:latin typeface="Arial" panose="020B0604020202020204" pitchFamily="34" charset="0"/>
              </a:rPr>
              <a:t>, m</a:t>
            </a:r>
            <a:r>
              <a:rPr lang="en-US" sz="2400" b="0" i="0" baseline="-25000" dirty="0">
                <a:solidFill>
                  <a:srgbClr val="000000"/>
                </a:solidFill>
                <a:effectLst/>
                <a:latin typeface="Arial" panose="020B0604020202020204" pitchFamily="34" charset="0"/>
              </a:rPr>
              <a:t>1</a:t>
            </a:r>
            <a:r>
              <a:rPr lang="en-US" sz="2400" b="0" i="0" dirty="0">
                <a:solidFill>
                  <a:srgbClr val="000000"/>
                </a:solidFill>
                <a:effectLst/>
                <a:latin typeface="Arial" panose="020B0604020202020204" pitchFamily="34" charset="0"/>
              </a:rPr>
              <a:t>, m</a:t>
            </a:r>
            <a:r>
              <a:rPr lang="en-US" sz="2400" b="0" i="0" baseline="-25000" dirty="0">
                <a:solidFill>
                  <a:srgbClr val="000000"/>
                </a:solidFill>
                <a:effectLst/>
                <a:latin typeface="Arial" panose="020B0604020202020204" pitchFamily="34" charset="0"/>
              </a:rPr>
              <a:t>4</a:t>
            </a:r>
            <a:r>
              <a:rPr lang="en-US" sz="2400" b="0" i="0" dirty="0">
                <a:solidFill>
                  <a:srgbClr val="000000"/>
                </a:solidFill>
                <a:effectLst/>
                <a:latin typeface="Arial" panose="020B0604020202020204" pitchFamily="34" charset="0"/>
              </a:rPr>
              <a:t>, m</a:t>
            </a:r>
            <a:r>
              <a:rPr lang="en-US" sz="2400" b="0" i="0" baseline="-25000" dirty="0">
                <a:solidFill>
                  <a:srgbClr val="000000"/>
                </a:solidFill>
                <a:effectLst/>
                <a:latin typeface="Arial" panose="020B0604020202020204" pitchFamily="34" charset="0"/>
              </a:rPr>
              <a:t>5</a:t>
            </a:r>
            <a:r>
              <a:rPr lang="en-US" sz="2400" b="0" i="0" dirty="0">
                <a:solidFill>
                  <a:srgbClr val="000000"/>
                </a:solidFill>
                <a:effectLst/>
                <a:latin typeface="Arial" panose="020B0604020202020204" pitchFamily="34" charset="0"/>
              </a:rPr>
              <a:t>), (m</a:t>
            </a:r>
            <a:r>
              <a:rPr lang="en-US" sz="2400" b="0" i="0" baseline="-25000" dirty="0">
                <a:solidFill>
                  <a:srgbClr val="000000"/>
                </a:solidFill>
                <a:effectLst/>
                <a:latin typeface="Arial" panose="020B0604020202020204" pitchFamily="34" charset="0"/>
              </a:rPr>
              <a:t>1</a:t>
            </a:r>
            <a:r>
              <a:rPr lang="en-US" sz="2400" b="0" i="0" dirty="0">
                <a:solidFill>
                  <a:srgbClr val="000000"/>
                </a:solidFill>
                <a:effectLst/>
                <a:latin typeface="Arial" panose="020B0604020202020204" pitchFamily="34" charset="0"/>
              </a:rPr>
              <a:t>, m</a:t>
            </a:r>
            <a:r>
              <a:rPr lang="en-US" sz="2400" b="0" i="0" baseline="-25000" dirty="0">
                <a:solidFill>
                  <a:srgbClr val="000000"/>
                </a:solidFill>
                <a:effectLst/>
                <a:latin typeface="Arial" panose="020B0604020202020204" pitchFamily="34" charset="0"/>
              </a:rPr>
              <a:t>3</a:t>
            </a:r>
            <a:r>
              <a:rPr lang="en-US" sz="2400" b="0" i="0" dirty="0">
                <a:solidFill>
                  <a:srgbClr val="000000"/>
                </a:solidFill>
                <a:effectLst/>
                <a:latin typeface="Arial" panose="020B0604020202020204" pitchFamily="34" charset="0"/>
              </a:rPr>
              <a:t>, m</a:t>
            </a:r>
            <a:r>
              <a:rPr lang="en-US" sz="2400" b="0" i="0" baseline="-25000" dirty="0">
                <a:solidFill>
                  <a:srgbClr val="000000"/>
                </a:solidFill>
                <a:effectLst/>
                <a:latin typeface="Arial" panose="020B0604020202020204" pitchFamily="34" charset="0"/>
              </a:rPr>
              <a:t>5</a:t>
            </a:r>
            <a:r>
              <a:rPr lang="en-US" sz="2400" b="0" i="0" dirty="0">
                <a:solidFill>
                  <a:srgbClr val="000000"/>
                </a:solidFill>
                <a:effectLst/>
                <a:latin typeface="Arial" panose="020B0604020202020204" pitchFamily="34" charset="0"/>
              </a:rPr>
              <a:t>, m</a:t>
            </a:r>
            <a:r>
              <a:rPr lang="en-US" sz="2400" b="0" i="0" baseline="-25000" dirty="0">
                <a:solidFill>
                  <a:srgbClr val="000000"/>
                </a:solidFill>
                <a:effectLst/>
                <a:latin typeface="Arial" panose="020B0604020202020204" pitchFamily="34" charset="0"/>
              </a:rPr>
              <a:t>7</a:t>
            </a:r>
            <a:r>
              <a:rPr lang="en-US" sz="2400" b="0" i="0" dirty="0">
                <a:solidFill>
                  <a:srgbClr val="000000"/>
                </a:solidFill>
                <a:effectLst/>
                <a:latin typeface="Arial" panose="020B0604020202020204" pitchFamily="34" charset="0"/>
              </a:rPr>
              <a:t>), (m</a:t>
            </a:r>
            <a:r>
              <a:rPr lang="en-US" sz="2400" b="0" i="0" baseline="-25000" dirty="0">
                <a:solidFill>
                  <a:srgbClr val="000000"/>
                </a:solidFill>
                <a:effectLst/>
                <a:latin typeface="Arial" panose="020B0604020202020204" pitchFamily="34" charset="0"/>
              </a:rPr>
              <a:t>3</a:t>
            </a:r>
            <a:r>
              <a:rPr lang="en-US" sz="2400" b="0" i="0" dirty="0">
                <a:solidFill>
                  <a:srgbClr val="000000"/>
                </a:solidFill>
                <a:effectLst/>
                <a:latin typeface="Arial" panose="020B0604020202020204" pitchFamily="34" charset="0"/>
              </a:rPr>
              <a:t>, m</a:t>
            </a:r>
            <a:r>
              <a:rPr lang="en-US" sz="2400" b="0" i="0" baseline="-25000" dirty="0">
                <a:solidFill>
                  <a:srgbClr val="000000"/>
                </a:solidFill>
                <a:effectLst/>
                <a:latin typeface="Arial" panose="020B0604020202020204" pitchFamily="34" charset="0"/>
              </a:rPr>
              <a:t>2</a:t>
            </a:r>
            <a:r>
              <a:rPr lang="en-US" sz="2400" b="0" i="0" dirty="0">
                <a:solidFill>
                  <a:srgbClr val="000000"/>
                </a:solidFill>
                <a:effectLst/>
                <a:latin typeface="Arial" panose="020B0604020202020204" pitchFamily="34" charset="0"/>
              </a:rPr>
              <a:t>, m</a:t>
            </a:r>
            <a:r>
              <a:rPr lang="en-US" sz="2400" b="0" i="0" baseline="-25000" dirty="0">
                <a:solidFill>
                  <a:srgbClr val="000000"/>
                </a:solidFill>
                <a:effectLst/>
                <a:latin typeface="Arial" panose="020B0604020202020204" pitchFamily="34" charset="0"/>
              </a:rPr>
              <a:t>7</a:t>
            </a:r>
            <a:r>
              <a:rPr lang="en-US" sz="2400" b="0" i="0" dirty="0">
                <a:solidFill>
                  <a:srgbClr val="000000"/>
                </a:solidFill>
                <a:effectLst/>
                <a:latin typeface="Arial" panose="020B0604020202020204" pitchFamily="34" charset="0"/>
              </a:rPr>
              <a:t>, m</a:t>
            </a:r>
            <a:r>
              <a:rPr lang="en-US" sz="2400" b="0" i="0" baseline="-25000" dirty="0">
                <a:solidFill>
                  <a:srgbClr val="000000"/>
                </a:solidFill>
                <a:effectLst/>
                <a:latin typeface="Arial" panose="020B0604020202020204" pitchFamily="34" charset="0"/>
              </a:rPr>
              <a:t>6</a:t>
            </a:r>
            <a:r>
              <a:rPr lang="en-US" sz="2400" b="0" i="0" dirty="0">
                <a:solidFill>
                  <a:srgbClr val="000000"/>
                </a:solidFill>
                <a:effectLst/>
                <a:latin typeface="Arial" panose="020B0604020202020204" pitchFamily="34" charset="0"/>
              </a:rPr>
              <a:t>) and (m</a:t>
            </a:r>
            <a:r>
              <a:rPr lang="en-US" sz="2400" b="0" i="0" baseline="-25000" dirty="0">
                <a:solidFill>
                  <a:srgbClr val="000000"/>
                </a:solidFill>
                <a:effectLst/>
                <a:latin typeface="Arial" panose="020B0604020202020204" pitchFamily="34" charset="0"/>
              </a:rPr>
              <a:t>2</a:t>
            </a:r>
            <a:r>
              <a:rPr lang="en-US" sz="2400" b="0" i="0" dirty="0">
                <a:solidFill>
                  <a:srgbClr val="000000"/>
                </a:solidFill>
                <a:effectLst/>
                <a:latin typeface="Arial" panose="020B0604020202020204" pitchFamily="34" charset="0"/>
              </a:rPr>
              <a:t>, m</a:t>
            </a:r>
            <a:r>
              <a:rPr lang="en-US" sz="2400" b="0" i="0" baseline="-25000" dirty="0">
                <a:solidFill>
                  <a:srgbClr val="000000"/>
                </a:solidFill>
                <a:effectLst/>
                <a:latin typeface="Arial" panose="020B0604020202020204" pitchFamily="34" charset="0"/>
              </a:rPr>
              <a:t>0</a:t>
            </a:r>
            <a:r>
              <a:rPr lang="en-US" sz="2400" b="0" i="0" dirty="0">
                <a:solidFill>
                  <a:srgbClr val="000000"/>
                </a:solidFill>
                <a:effectLst/>
                <a:latin typeface="Arial" panose="020B0604020202020204" pitchFamily="34" charset="0"/>
              </a:rPr>
              <a:t>, m</a:t>
            </a:r>
            <a:r>
              <a:rPr lang="en-US" sz="2400" b="0" i="0" baseline="-25000" dirty="0">
                <a:solidFill>
                  <a:srgbClr val="000000"/>
                </a:solidFill>
                <a:effectLst/>
                <a:latin typeface="Arial" panose="020B0604020202020204" pitchFamily="34" charset="0"/>
              </a:rPr>
              <a:t>6</a:t>
            </a:r>
            <a:r>
              <a:rPr lang="en-US" sz="2400" b="0" i="0" dirty="0">
                <a:solidFill>
                  <a:srgbClr val="000000"/>
                </a:solidFill>
                <a:effectLst/>
                <a:latin typeface="Arial" panose="020B0604020202020204" pitchFamily="34" charset="0"/>
              </a:rPr>
              <a:t>, m</a:t>
            </a:r>
            <a:r>
              <a:rPr lang="en-US" sz="2400" b="0" i="0" baseline="-25000" dirty="0">
                <a:solidFill>
                  <a:srgbClr val="000000"/>
                </a:solidFill>
                <a:effectLst/>
                <a:latin typeface="Arial" panose="020B0604020202020204" pitchFamily="34" charset="0"/>
              </a:rPr>
              <a:t>4</a:t>
            </a:r>
            <a:r>
              <a:rPr lang="en-US" sz="2400" b="0" i="0" dirty="0">
                <a:solidFill>
                  <a:srgbClr val="000000"/>
                </a:solidFill>
                <a:effectLst/>
                <a:latin typeface="Arial" panose="020B0604020202020204" pitchFamily="34" charset="0"/>
              </a:rPr>
              <a:t>)}.</a:t>
            </a:r>
          </a:p>
          <a:p>
            <a:pPr algn="just">
              <a:buFont typeface="Arial" panose="020B0604020202020204" pitchFamily="34" charset="0"/>
              <a:buChar char="•"/>
            </a:pPr>
            <a:r>
              <a:rPr lang="en-US" sz="2400" b="0" i="0" dirty="0">
                <a:solidFill>
                  <a:srgbClr val="000000"/>
                </a:solidFill>
                <a:effectLst/>
                <a:latin typeface="Arial" panose="020B0604020202020204" pitchFamily="34" charset="0"/>
              </a:rPr>
              <a:t>The possible combinations of grouping 2 adjacent min terms are {(m</a:t>
            </a:r>
            <a:r>
              <a:rPr lang="en-US" sz="2400" b="0" i="0" baseline="-25000" dirty="0">
                <a:solidFill>
                  <a:srgbClr val="000000"/>
                </a:solidFill>
                <a:effectLst/>
                <a:latin typeface="Arial" panose="020B0604020202020204" pitchFamily="34" charset="0"/>
              </a:rPr>
              <a:t>0</a:t>
            </a:r>
            <a:r>
              <a:rPr lang="en-US" sz="2400" b="0" i="0" dirty="0">
                <a:solidFill>
                  <a:srgbClr val="000000"/>
                </a:solidFill>
                <a:effectLst/>
                <a:latin typeface="Arial" panose="020B0604020202020204" pitchFamily="34" charset="0"/>
              </a:rPr>
              <a:t>, m</a:t>
            </a:r>
            <a:r>
              <a:rPr lang="en-US" sz="2400" b="0" i="0" baseline="-25000" dirty="0">
                <a:solidFill>
                  <a:srgbClr val="000000"/>
                </a:solidFill>
                <a:effectLst/>
                <a:latin typeface="Arial" panose="020B0604020202020204" pitchFamily="34" charset="0"/>
              </a:rPr>
              <a:t>1</a:t>
            </a:r>
            <a:r>
              <a:rPr lang="en-US" sz="2400" b="0" i="0" dirty="0">
                <a:solidFill>
                  <a:srgbClr val="000000"/>
                </a:solidFill>
                <a:effectLst/>
                <a:latin typeface="Arial" panose="020B0604020202020204" pitchFamily="34" charset="0"/>
              </a:rPr>
              <a:t>), (m</a:t>
            </a:r>
            <a:r>
              <a:rPr lang="en-US" sz="2400" b="0" i="0" baseline="-25000" dirty="0">
                <a:solidFill>
                  <a:srgbClr val="000000"/>
                </a:solidFill>
                <a:effectLst/>
                <a:latin typeface="Arial" panose="020B0604020202020204" pitchFamily="34" charset="0"/>
              </a:rPr>
              <a:t>1</a:t>
            </a:r>
            <a:r>
              <a:rPr lang="en-US" sz="2400" b="0" i="0" dirty="0">
                <a:solidFill>
                  <a:srgbClr val="000000"/>
                </a:solidFill>
                <a:effectLst/>
                <a:latin typeface="Arial" panose="020B0604020202020204" pitchFamily="34" charset="0"/>
              </a:rPr>
              <a:t>, m</a:t>
            </a:r>
            <a:r>
              <a:rPr lang="en-US" sz="2400" b="0" i="0" baseline="-25000" dirty="0">
                <a:solidFill>
                  <a:srgbClr val="000000"/>
                </a:solidFill>
                <a:effectLst/>
                <a:latin typeface="Arial" panose="020B0604020202020204" pitchFamily="34" charset="0"/>
              </a:rPr>
              <a:t>3</a:t>
            </a:r>
            <a:r>
              <a:rPr lang="en-US" sz="2400" b="0" i="0" dirty="0">
                <a:solidFill>
                  <a:srgbClr val="000000"/>
                </a:solidFill>
                <a:effectLst/>
                <a:latin typeface="Arial" panose="020B0604020202020204" pitchFamily="34" charset="0"/>
              </a:rPr>
              <a:t>), (m</a:t>
            </a:r>
            <a:r>
              <a:rPr lang="en-US" sz="2400" b="0" i="0" baseline="-25000" dirty="0">
                <a:solidFill>
                  <a:srgbClr val="000000"/>
                </a:solidFill>
                <a:effectLst/>
                <a:latin typeface="Arial" panose="020B0604020202020204" pitchFamily="34" charset="0"/>
              </a:rPr>
              <a:t>3</a:t>
            </a:r>
            <a:r>
              <a:rPr lang="en-US" sz="2400" b="0" i="0" dirty="0">
                <a:solidFill>
                  <a:srgbClr val="000000"/>
                </a:solidFill>
                <a:effectLst/>
                <a:latin typeface="Arial" panose="020B0604020202020204" pitchFamily="34" charset="0"/>
              </a:rPr>
              <a:t>, m</a:t>
            </a:r>
            <a:r>
              <a:rPr lang="en-US" sz="2400" b="0" i="0" baseline="-25000" dirty="0">
                <a:solidFill>
                  <a:srgbClr val="000000"/>
                </a:solidFill>
                <a:effectLst/>
                <a:latin typeface="Arial" panose="020B0604020202020204" pitchFamily="34" charset="0"/>
              </a:rPr>
              <a:t>2</a:t>
            </a:r>
            <a:r>
              <a:rPr lang="en-US" sz="2400" b="0" i="0" dirty="0">
                <a:solidFill>
                  <a:srgbClr val="000000"/>
                </a:solidFill>
                <a:effectLst/>
                <a:latin typeface="Arial" panose="020B0604020202020204" pitchFamily="34" charset="0"/>
              </a:rPr>
              <a:t>), (m</a:t>
            </a:r>
            <a:r>
              <a:rPr lang="en-US" sz="2400" b="0" i="0" baseline="-25000" dirty="0">
                <a:solidFill>
                  <a:srgbClr val="000000"/>
                </a:solidFill>
                <a:effectLst/>
                <a:latin typeface="Arial" panose="020B0604020202020204" pitchFamily="34" charset="0"/>
              </a:rPr>
              <a:t>2</a:t>
            </a:r>
            <a:r>
              <a:rPr lang="en-US" sz="2400" b="0" i="0" dirty="0">
                <a:solidFill>
                  <a:srgbClr val="000000"/>
                </a:solidFill>
                <a:effectLst/>
                <a:latin typeface="Arial" panose="020B0604020202020204" pitchFamily="34" charset="0"/>
              </a:rPr>
              <a:t>, m</a:t>
            </a:r>
            <a:r>
              <a:rPr lang="en-US" sz="2400" b="0" i="0" baseline="-25000" dirty="0">
                <a:solidFill>
                  <a:srgbClr val="000000"/>
                </a:solidFill>
                <a:effectLst/>
                <a:latin typeface="Arial" panose="020B0604020202020204" pitchFamily="34" charset="0"/>
              </a:rPr>
              <a:t>0</a:t>
            </a:r>
            <a:r>
              <a:rPr lang="en-US" sz="2400" b="0" i="0" dirty="0">
                <a:solidFill>
                  <a:srgbClr val="000000"/>
                </a:solidFill>
                <a:effectLst/>
                <a:latin typeface="Arial" panose="020B0604020202020204" pitchFamily="34" charset="0"/>
              </a:rPr>
              <a:t>), (m</a:t>
            </a:r>
            <a:r>
              <a:rPr lang="en-US" sz="2400" b="0" i="0" baseline="-25000" dirty="0">
                <a:solidFill>
                  <a:srgbClr val="000000"/>
                </a:solidFill>
                <a:effectLst/>
                <a:latin typeface="Arial" panose="020B0604020202020204" pitchFamily="34" charset="0"/>
              </a:rPr>
              <a:t>4</a:t>
            </a:r>
            <a:r>
              <a:rPr lang="en-US" sz="2400" b="0" i="0" dirty="0">
                <a:solidFill>
                  <a:srgbClr val="000000"/>
                </a:solidFill>
                <a:effectLst/>
                <a:latin typeface="Arial" panose="020B0604020202020204" pitchFamily="34" charset="0"/>
              </a:rPr>
              <a:t>, m</a:t>
            </a:r>
            <a:r>
              <a:rPr lang="en-US" sz="2400" b="0" i="0" baseline="-25000" dirty="0">
                <a:solidFill>
                  <a:srgbClr val="000000"/>
                </a:solidFill>
                <a:effectLst/>
                <a:latin typeface="Arial" panose="020B0604020202020204" pitchFamily="34" charset="0"/>
              </a:rPr>
              <a:t>5</a:t>
            </a:r>
            <a:r>
              <a:rPr lang="en-US" sz="2400" b="0" i="0" dirty="0">
                <a:solidFill>
                  <a:srgbClr val="000000"/>
                </a:solidFill>
                <a:effectLst/>
                <a:latin typeface="Arial" panose="020B0604020202020204" pitchFamily="34" charset="0"/>
              </a:rPr>
              <a:t>), (m</a:t>
            </a:r>
            <a:r>
              <a:rPr lang="en-US" sz="2400" b="0" i="0" baseline="-25000" dirty="0">
                <a:solidFill>
                  <a:srgbClr val="000000"/>
                </a:solidFill>
                <a:effectLst/>
                <a:latin typeface="Arial" panose="020B0604020202020204" pitchFamily="34" charset="0"/>
              </a:rPr>
              <a:t>5</a:t>
            </a:r>
            <a:r>
              <a:rPr lang="en-US" sz="2400" b="0" i="0" dirty="0">
                <a:solidFill>
                  <a:srgbClr val="000000"/>
                </a:solidFill>
                <a:effectLst/>
                <a:latin typeface="Arial" panose="020B0604020202020204" pitchFamily="34" charset="0"/>
              </a:rPr>
              <a:t>, m</a:t>
            </a:r>
            <a:r>
              <a:rPr lang="en-US" sz="2400" b="0" i="0" baseline="-25000" dirty="0">
                <a:solidFill>
                  <a:srgbClr val="000000"/>
                </a:solidFill>
                <a:effectLst/>
                <a:latin typeface="Arial" panose="020B0604020202020204" pitchFamily="34" charset="0"/>
              </a:rPr>
              <a:t>7</a:t>
            </a:r>
            <a:r>
              <a:rPr lang="en-US" sz="2400" b="0" i="0" dirty="0">
                <a:solidFill>
                  <a:srgbClr val="000000"/>
                </a:solidFill>
                <a:effectLst/>
                <a:latin typeface="Arial" panose="020B0604020202020204" pitchFamily="34" charset="0"/>
              </a:rPr>
              <a:t>), (m</a:t>
            </a:r>
            <a:r>
              <a:rPr lang="en-US" sz="2400" b="0" i="0" baseline="-25000" dirty="0">
                <a:solidFill>
                  <a:srgbClr val="000000"/>
                </a:solidFill>
                <a:effectLst/>
                <a:latin typeface="Arial" panose="020B0604020202020204" pitchFamily="34" charset="0"/>
              </a:rPr>
              <a:t>7</a:t>
            </a:r>
            <a:r>
              <a:rPr lang="en-US" sz="2400" b="0" i="0" dirty="0">
                <a:solidFill>
                  <a:srgbClr val="000000"/>
                </a:solidFill>
                <a:effectLst/>
                <a:latin typeface="Arial" panose="020B0604020202020204" pitchFamily="34" charset="0"/>
              </a:rPr>
              <a:t>, m</a:t>
            </a:r>
            <a:r>
              <a:rPr lang="en-US" sz="2400" b="0" i="0" baseline="-25000" dirty="0">
                <a:solidFill>
                  <a:srgbClr val="000000"/>
                </a:solidFill>
                <a:effectLst/>
                <a:latin typeface="Arial" panose="020B0604020202020204" pitchFamily="34" charset="0"/>
              </a:rPr>
              <a:t>6</a:t>
            </a:r>
            <a:r>
              <a:rPr lang="en-US" sz="2400" b="0" i="0" dirty="0">
                <a:solidFill>
                  <a:srgbClr val="000000"/>
                </a:solidFill>
                <a:effectLst/>
                <a:latin typeface="Arial" panose="020B0604020202020204" pitchFamily="34" charset="0"/>
              </a:rPr>
              <a:t>), (m</a:t>
            </a:r>
            <a:r>
              <a:rPr lang="en-US" sz="2400" b="0" i="0" baseline="-25000" dirty="0">
                <a:solidFill>
                  <a:srgbClr val="000000"/>
                </a:solidFill>
                <a:effectLst/>
                <a:latin typeface="Arial" panose="020B0604020202020204" pitchFamily="34" charset="0"/>
              </a:rPr>
              <a:t>6</a:t>
            </a:r>
            <a:r>
              <a:rPr lang="en-US" sz="2400" b="0" i="0" dirty="0">
                <a:solidFill>
                  <a:srgbClr val="000000"/>
                </a:solidFill>
                <a:effectLst/>
                <a:latin typeface="Arial" panose="020B0604020202020204" pitchFamily="34" charset="0"/>
              </a:rPr>
              <a:t>, m</a:t>
            </a:r>
            <a:r>
              <a:rPr lang="en-US" sz="2400" b="0" i="0" baseline="-25000" dirty="0">
                <a:solidFill>
                  <a:srgbClr val="000000"/>
                </a:solidFill>
                <a:effectLst/>
                <a:latin typeface="Arial" panose="020B0604020202020204" pitchFamily="34" charset="0"/>
              </a:rPr>
              <a:t>4</a:t>
            </a:r>
            <a:r>
              <a:rPr lang="en-US" sz="2400" b="0" i="0" dirty="0">
                <a:solidFill>
                  <a:srgbClr val="000000"/>
                </a:solidFill>
                <a:effectLst/>
                <a:latin typeface="Arial" panose="020B0604020202020204" pitchFamily="34" charset="0"/>
              </a:rPr>
              <a:t>), (m</a:t>
            </a:r>
            <a:r>
              <a:rPr lang="en-US" sz="2400" b="0" i="0" baseline="-25000" dirty="0">
                <a:solidFill>
                  <a:srgbClr val="000000"/>
                </a:solidFill>
                <a:effectLst/>
                <a:latin typeface="Arial" panose="020B0604020202020204" pitchFamily="34" charset="0"/>
              </a:rPr>
              <a:t>0</a:t>
            </a:r>
            <a:r>
              <a:rPr lang="en-US" sz="2400" b="0" i="0" dirty="0">
                <a:solidFill>
                  <a:srgbClr val="000000"/>
                </a:solidFill>
                <a:effectLst/>
                <a:latin typeface="Arial" panose="020B0604020202020204" pitchFamily="34" charset="0"/>
              </a:rPr>
              <a:t>, m</a:t>
            </a:r>
            <a:r>
              <a:rPr lang="en-US" sz="2400" b="0" i="0" baseline="-25000" dirty="0">
                <a:solidFill>
                  <a:srgbClr val="000000"/>
                </a:solidFill>
                <a:effectLst/>
                <a:latin typeface="Arial" panose="020B0604020202020204" pitchFamily="34" charset="0"/>
              </a:rPr>
              <a:t>4</a:t>
            </a:r>
            <a:r>
              <a:rPr lang="en-US" sz="2400" b="0" i="0" dirty="0">
                <a:solidFill>
                  <a:srgbClr val="000000"/>
                </a:solidFill>
                <a:effectLst/>
                <a:latin typeface="Arial" panose="020B0604020202020204" pitchFamily="34" charset="0"/>
              </a:rPr>
              <a:t>), (m</a:t>
            </a:r>
            <a:r>
              <a:rPr lang="en-US" sz="2400" b="0" i="0" baseline="-25000" dirty="0">
                <a:solidFill>
                  <a:srgbClr val="000000"/>
                </a:solidFill>
                <a:effectLst/>
                <a:latin typeface="Arial" panose="020B0604020202020204" pitchFamily="34" charset="0"/>
              </a:rPr>
              <a:t>1</a:t>
            </a:r>
            <a:r>
              <a:rPr lang="en-US" sz="2400" b="0" i="0" dirty="0">
                <a:solidFill>
                  <a:srgbClr val="000000"/>
                </a:solidFill>
                <a:effectLst/>
                <a:latin typeface="Arial" panose="020B0604020202020204" pitchFamily="34" charset="0"/>
              </a:rPr>
              <a:t>, m</a:t>
            </a:r>
            <a:r>
              <a:rPr lang="en-US" sz="2400" b="0" i="0" baseline="-25000" dirty="0">
                <a:solidFill>
                  <a:srgbClr val="000000"/>
                </a:solidFill>
                <a:effectLst/>
                <a:latin typeface="Arial" panose="020B0604020202020204" pitchFamily="34" charset="0"/>
              </a:rPr>
              <a:t>5</a:t>
            </a:r>
            <a:r>
              <a:rPr lang="en-US" sz="2400" b="0" i="0" dirty="0">
                <a:solidFill>
                  <a:srgbClr val="000000"/>
                </a:solidFill>
                <a:effectLst/>
                <a:latin typeface="Arial" panose="020B0604020202020204" pitchFamily="34" charset="0"/>
              </a:rPr>
              <a:t>), (m</a:t>
            </a:r>
            <a:r>
              <a:rPr lang="en-US" sz="2400" b="0" i="0" baseline="-25000" dirty="0">
                <a:solidFill>
                  <a:srgbClr val="000000"/>
                </a:solidFill>
                <a:effectLst/>
                <a:latin typeface="Arial" panose="020B0604020202020204" pitchFamily="34" charset="0"/>
              </a:rPr>
              <a:t>3</a:t>
            </a:r>
            <a:r>
              <a:rPr lang="en-US" sz="2400" b="0" i="0" dirty="0">
                <a:solidFill>
                  <a:srgbClr val="000000"/>
                </a:solidFill>
                <a:effectLst/>
                <a:latin typeface="Arial" panose="020B0604020202020204" pitchFamily="34" charset="0"/>
              </a:rPr>
              <a:t>, m</a:t>
            </a:r>
            <a:r>
              <a:rPr lang="en-US" sz="2400" b="0" i="0" baseline="-25000" dirty="0">
                <a:solidFill>
                  <a:srgbClr val="000000"/>
                </a:solidFill>
                <a:effectLst/>
                <a:latin typeface="Arial" panose="020B0604020202020204" pitchFamily="34" charset="0"/>
              </a:rPr>
              <a:t>7</a:t>
            </a:r>
            <a:r>
              <a:rPr lang="en-US" sz="2400" b="0" i="0" dirty="0">
                <a:solidFill>
                  <a:srgbClr val="000000"/>
                </a:solidFill>
                <a:effectLst/>
                <a:latin typeface="Arial" panose="020B0604020202020204" pitchFamily="34" charset="0"/>
              </a:rPr>
              <a:t>) and (m</a:t>
            </a:r>
            <a:r>
              <a:rPr lang="en-US" sz="2400" b="0" i="0" baseline="-25000" dirty="0">
                <a:solidFill>
                  <a:srgbClr val="000000"/>
                </a:solidFill>
                <a:effectLst/>
                <a:latin typeface="Arial" panose="020B0604020202020204" pitchFamily="34" charset="0"/>
              </a:rPr>
              <a:t>2</a:t>
            </a:r>
            <a:r>
              <a:rPr lang="en-US" sz="2400" b="0" i="0" dirty="0">
                <a:solidFill>
                  <a:srgbClr val="000000"/>
                </a:solidFill>
                <a:effectLst/>
                <a:latin typeface="Arial" panose="020B0604020202020204" pitchFamily="34" charset="0"/>
              </a:rPr>
              <a:t>, m</a:t>
            </a:r>
            <a:r>
              <a:rPr lang="en-US" sz="2400" b="0" i="0" baseline="-25000" dirty="0">
                <a:solidFill>
                  <a:srgbClr val="000000"/>
                </a:solidFill>
                <a:effectLst/>
                <a:latin typeface="Arial" panose="020B0604020202020204" pitchFamily="34" charset="0"/>
              </a:rPr>
              <a:t>6</a:t>
            </a:r>
            <a:r>
              <a:rPr lang="en-US" sz="2400" b="0" i="0" dirty="0">
                <a:solidFill>
                  <a:srgbClr val="000000"/>
                </a:solidFill>
                <a:effectLst/>
                <a:latin typeface="Arial" panose="020B0604020202020204" pitchFamily="34" charset="0"/>
              </a:rPr>
              <a:t>)}.</a:t>
            </a:r>
          </a:p>
          <a:p>
            <a:pPr algn="just">
              <a:buFont typeface="Arial" panose="020B0604020202020204" pitchFamily="34" charset="0"/>
              <a:buChar char="•"/>
            </a:pPr>
            <a:r>
              <a:rPr lang="en-US" sz="2400" b="0" i="0" dirty="0">
                <a:solidFill>
                  <a:srgbClr val="000000"/>
                </a:solidFill>
                <a:effectLst/>
                <a:latin typeface="Arial" panose="020B0604020202020204" pitchFamily="34" charset="0"/>
              </a:rPr>
              <a:t>If x=0, then 3 variable K-map becomes 2 variable K-map.</a:t>
            </a:r>
          </a:p>
        </p:txBody>
      </p:sp>
    </p:spTree>
    <p:extLst>
      <p:ext uri="{BB962C8B-B14F-4D97-AF65-F5344CB8AC3E}">
        <p14:creationId xmlns:p14="http://schemas.microsoft.com/office/powerpoint/2010/main" val="2915728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9A75DFA-6784-4EFD-B48F-C1A6B9056971}"/>
              </a:ext>
            </a:extLst>
          </p:cNvPr>
          <p:cNvSpPr txBox="1"/>
          <p:nvPr/>
        </p:nvSpPr>
        <p:spPr>
          <a:xfrm>
            <a:off x="848360" y="1030515"/>
            <a:ext cx="10759440" cy="1200329"/>
          </a:xfrm>
          <a:prstGeom prst="rect">
            <a:avLst/>
          </a:prstGeom>
          <a:noFill/>
        </p:spPr>
        <p:txBody>
          <a:bodyPr wrap="square">
            <a:spAutoFit/>
          </a:bodyPr>
          <a:lstStyle/>
          <a:p>
            <a:pPr algn="just"/>
            <a:r>
              <a:rPr lang="en-US" sz="2400" b="1" i="0" u="sng" dirty="0">
                <a:effectLst/>
                <a:latin typeface="Arial" panose="020B0604020202020204" pitchFamily="34" charset="0"/>
              </a:rPr>
              <a:t>4 Variable K-Map</a:t>
            </a:r>
          </a:p>
          <a:p>
            <a:pPr algn="just"/>
            <a:r>
              <a:rPr lang="en-US" sz="2400" b="0" i="0" dirty="0">
                <a:solidFill>
                  <a:srgbClr val="000000"/>
                </a:solidFill>
                <a:effectLst/>
                <a:latin typeface="Arial" panose="020B0604020202020204" pitchFamily="34" charset="0"/>
              </a:rPr>
              <a:t>The number of cells in 4 variable K-map is sixteen, since the number of variables is four. The following figure shows </a:t>
            </a:r>
            <a:r>
              <a:rPr lang="en-US" sz="2400" b="1" i="0" dirty="0">
                <a:solidFill>
                  <a:srgbClr val="000000"/>
                </a:solidFill>
                <a:effectLst/>
                <a:latin typeface="Arial" panose="020B0604020202020204" pitchFamily="34" charset="0"/>
              </a:rPr>
              <a:t>4 variable K-Map</a:t>
            </a:r>
            <a:endParaRPr lang="en-US" sz="2400" b="0" i="0" dirty="0">
              <a:solidFill>
                <a:srgbClr val="000000"/>
              </a:solidFill>
              <a:effectLst/>
              <a:latin typeface="Arial" panose="020B0604020202020204" pitchFamily="34" charset="0"/>
            </a:endParaRPr>
          </a:p>
        </p:txBody>
      </p:sp>
      <p:pic>
        <p:nvPicPr>
          <p:cNvPr id="6" name="Picture 5">
            <a:extLst>
              <a:ext uri="{FF2B5EF4-FFF2-40B4-BE49-F238E27FC236}">
                <a16:creationId xmlns:a16="http://schemas.microsoft.com/office/drawing/2014/main" id="{9AC3057D-3EC2-4AEF-A09E-C2D634A6346B}"/>
              </a:ext>
            </a:extLst>
          </p:cNvPr>
          <p:cNvPicPr>
            <a:picLocks noChangeAspect="1"/>
          </p:cNvPicPr>
          <p:nvPr/>
        </p:nvPicPr>
        <p:blipFill>
          <a:blip r:embed="rId2"/>
          <a:stretch>
            <a:fillRect/>
          </a:stretch>
        </p:blipFill>
        <p:spPr>
          <a:xfrm>
            <a:off x="1696720" y="2362200"/>
            <a:ext cx="9062720" cy="3205480"/>
          </a:xfrm>
          <a:prstGeom prst="rect">
            <a:avLst/>
          </a:prstGeom>
        </p:spPr>
      </p:pic>
    </p:spTree>
    <p:extLst>
      <p:ext uri="{BB962C8B-B14F-4D97-AF65-F5344CB8AC3E}">
        <p14:creationId xmlns:p14="http://schemas.microsoft.com/office/powerpoint/2010/main" val="37839851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C79B4C-DEA4-4A57-9B1F-615581B572F2}"/>
              </a:ext>
            </a:extLst>
          </p:cNvPr>
          <p:cNvSpPr txBox="1"/>
          <p:nvPr/>
        </p:nvSpPr>
        <p:spPr>
          <a:xfrm>
            <a:off x="858520" y="1753999"/>
            <a:ext cx="10474960" cy="3046988"/>
          </a:xfrm>
          <a:prstGeom prst="rect">
            <a:avLst/>
          </a:prstGeom>
          <a:noFill/>
        </p:spPr>
        <p:txBody>
          <a:bodyPr wrap="square">
            <a:spAutoFit/>
          </a:bodyPr>
          <a:lstStyle/>
          <a:p>
            <a:pPr algn="just">
              <a:buFont typeface="Arial" panose="020B0604020202020204" pitchFamily="34" charset="0"/>
              <a:buChar char="•"/>
            </a:pPr>
            <a:r>
              <a:rPr lang="en-US" sz="2400" b="0" i="0" dirty="0">
                <a:solidFill>
                  <a:srgbClr val="000000"/>
                </a:solidFill>
                <a:effectLst/>
                <a:latin typeface="Arial" panose="020B0604020202020204" pitchFamily="34" charset="0"/>
              </a:rPr>
              <a:t>There is only one possibility of grouping 16 adjacent min terms.</a:t>
            </a:r>
          </a:p>
          <a:p>
            <a:pPr algn="just">
              <a:buFont typeface="Arial" panose="020B0604020202020204" pitchFamily="34" charset="0"/>
              <a:buChar char="•"/>
            </a:pPr>
            <a:r>
              <a:rPr lang="en-US" sz="2400" b="0" i="0" dirty="0">
                <a:solidFill>
                  <a:srgbClr val="000000"/>
                </a:solidFill>
                <a:effectLst/>
                <a:latin typeface="Arial" panose="020B0604020202020204" pitchFamily="34" charset="0"/>
              </a:rPr>
              <a:t>Let R</a:t>
            </a:r>
            <a:r>
              <a:rPr lang="en-US" sz="2400" b="0" i="0" baseline="-25000" dirty="0">
                <a:solidFill>
                  <a:srgbClr val="000000"/>
                </a:solidFill>
                <a:effectLst/>
                <a:latin typeface="Arial" panose="020B0604020202020204" pitchFamily="34" charset="0"/>
              </a:rPr>
              <a:t>1</a:t>
            </a:r>
            <a:r>
              <a:rPr lang="en-US" sz="2400" b="0" i="0" dirty="0">
                <a:solidFill>
                  <a:srgbClr val="000000"/>
                </a:solidFill>
                <a:effectLst/>
                <a:latin typeface="Arial" panose="020B0604020202020204" pitchFamily="34" charset="0"/>
              </a:rPr>
              <a:t>, R</a:t>
            </a:r>
            <a:r>
              <a:rPr lang="en-US" sz="2400" b="0" i="0" baseline="-25000" dirty="0">
                <a:solidFill>
                  <a:srgbClr val="000000"/>
                </a:solidFill>
                <a:effectLst/>
                <a:latin typeface="Arial" panose="020B0604020202020204" pitchFamily="34" charset="0"/>
              </a:rPr>
              <a:t>2</a:t>
            </a:r>
            <a:r>
              <a:rPr lang="en-US" sz="2400" b="0" i="0" dirty="0">
                <a:solidFill>
                  <a:srgbClr val="000000"/>
                </a:solidFill>
                <a:effectLst/>
                <a:latin typeface="Arial" panose="020B0604020202020204" pitchFamily="34" charset="0"/>
              </a:rPr>
              <a:t>, R</a:t>
            </a:r>
            <a:r>
              <a:rPr lang="en-US" sz="2400" b="0" i="0" baseline="-25000" dirty="0">
                <a:solidFill>
                  <a:srgbClr val="000000"/>
                </a:solidFill>
                <a:effectLst/>
                <a:latin typeface="Arial" panose="020B0604020202020204" pitchFamily="34" charset="0"/>
              </a:rPr>
              <a:t>3</a:t>
            </a:r>
            <a:r>
              <a:rPr lang="en-US" sz="2400" b="0" i="0" dirty="0">
                <a:solidFill>
                  <a:srgbClr val="000000"/>
                </a:solidFill>
                <a:effectLst/>
                <a:latin typeface="Arial" panose="020B0604020202020204" pitchFamily="34" charset="0"/>
              </a:rPr>
              <a:t> and R</a:t>
            </a:r>
            <a:r>
              <a:rPr lang="en-US" sz="2400" b="0" i="0" baseline="-25000" dirty="0">
                <a:solidFill>
                  <a:srgbClr val="000000"/>
                </a:solidFill>
                <a:effectLst/>
                <a:latin typeface="Arial" panose="020B0604020202020204" pitchFamily="34" charset="0"/>
              </a:rPr>
              <a:t>4</a:t>
            </a:r>
            <a:r>
              <a:rPr lang="en-US" sz="2400" b="0" i="0" dirty="0">
                <a:solidFill>
                  <a:srgbClr val="000000"/>
                </a:solidFill>
                <a:effectLst/>
                <a:latin typeface="Arial" panose="020B0604020202020204" pitchFamily="34" charset="0"/>
              </a:rPr>
              <a:t> represents the min terms of first row, second row, third row and fourth row respectively. Similarly, C</a:t>
            </a:r>
            <a:r>
              <a:rPr lang="en-US" sz="2400" b="0" i="0" baseline="-25000" dirty="0">
                <a:solidFill>
                  <a:srgbClr val="000000"/>
                </a:solidFill>
                <a:effectLst/>
                <a:latin typeface="Arial" panose="020B0604020202020204" pitchFamily="34" charset="0"/>
              </a:rPr>
              <a:t>1</a:t>
            </a:r>
            <a:r>
              <a:rPr lang="en-US" sz="2400" b="0" i="0" dirty="0">
                <a:solidFill>
                  <a:srgbClr val="000000"/>
                </a:solidFill>
                <a:effectLst/>
                <a:latin typeface="Arial" panose="020B0604020202020204" pitchFamily="34" charset="0"/>
              </a:rPr>
              <a:t>, C</a:t>
            </a:r>
            <a:r>
              <a:rPr lang="en-US" sz="2400" b="0" i="0" baseline="-25000" dirty="0">
                <a:solidFill>
                  <a:srgbClr val="000000"/>
                </a:solidFill>
                <a:effectLst/>
                <a:latin typeface="Arial" panose="020B0604020202020204" pitchFamily="34" charset="0"/>
              </a:rPr>
              <a:t>2</a:t>
            </a:r>
            <a:r>
              <a:rPr lang="en-US" sz="2400" b="0" i="0" dirty="0">
                <a:solidFill>
                  <a:srgbClr val="000000"/>
                </a:solidFill>
                <a:effectLst/>
                <a:latin typeface="Arial" panose="020B0604020202020204" pitchFamily="34" charset="0"/>
              </a:rPr>
              <a:t>, C</a:t>
            </a:r>
            <a:r>
              <a:rPr lang="en-US" sz="2400" b="0" i="0" baseline="-25000" dirty="0">
                <a:solidFill>
                  <a:srgbClr val="000000"/>
                </a:solidFill>
                <a:effectLst/>
                <a:latin typeface="Arial" panose="020B0604020202020204" pitchFamily="34" charset="0"/>
              </a:rPr>
              <a:t>3</a:t>
            </a:r>
            <a:r>
              <a:rPr lang="en-US" sz="2400" b="0" i="0" dirty="0">
                <a:solidFill>
                  <a:srgbClr val="000000"/>
                </a:solidFill>
                <a:effectLst/>
                <a:latin typeface="Arial" panose="020B0604020202020204" pitchFamily="34" charset="0"/>
              </a:rPr>
              <a:t> and C</a:t>
            </a:r>
            <a:r>
              <a:rPr lang="en-US" sz="2400" b="0" i="0" baseline="-25000" dirty="0">
                <a:solidFill>
                  <a:srgbClr val="000000"/>
                </a:solidFill>
                <a:effectLst/>
                <a:latin typeface="Arial" panose="020B0604020202020204" pitchFamily="34" charset="0"/>
              </a:rPr>
              <a:t>4</a:t>
            </a:r>
            <a:r>
              <a:rPr lang="en-US" sz="2400" b="0" i="0" dirty="0">
                <a:solidFill>
                  <a:srgbClr val="000000"/>
                </a:solidFill>
                <a:effectLst/>
                <a:latin typeface="Arial" panose="020B0604020202020204" pitchFamily="34" charset="0"/>
              </a:rPr>
              <a:t> represents the min terms of first column, second column, third column and fourth column respectively. The possible combinations of grouping 8 adjacent min terms are {(R</a:t>
            </a:r>
            <a:r>
              <a:rPr lang="en-US" sz="2400" b="0" i="0" baseline="-25000" dirty="0">
                <a:solidFill>
                  <a:srgbClr val="000000"/>
                </a:solidFill>
                <a:effectLst/>
                <a:latin typeface="Arial" panose="020B0604020202020204" pitchFamily="34" charset="0"/>
              </a:rPr>
              <a:t>1</a:t>
            </a:r>
            <a:r>
              <a:rPr lang="en-US" sz="2400" b="0" i="0" dirty="0">
                <a:solidFill>
                  <a:srgbClr val="000000"/>
                </a:solidFill>
                <a:effectLst/>
                <a:latin typeface="Arial" panose="020B0604020202020204" pitchFamily="34" charset="0"/>
              </a:rPr>
              <a:t>, R</a:t>
            </a:r>
            <a:r>
              <a:rPr lang="en-US" sz="2400" b="0" i="0" baseline="-25000" dirty="0">
                <a:solidFill>
                  <a:srgbClr val="000000"/>
                </a:solidFill>
                <a:effectLst/>
                <a:latin typeface="Arial" panose="020B0604020202020204" pitchFamily="34" charset="0"/>
              </a:rPr>
              <a:t>2</a:t>
            </a:r>
            <a:r>
              <a:rPr lang="en-US" sz="2400" b="0" i="0" dirty="0">
                <a:solidFill>
                  <a:srgbClr val="000000"/>
                </a:solidFill>
                <a:effectLst/>
                <a:latin typeface="Arial" panose="020B0604020202020204" pitchFamily="34" charset="0"/>
              </a:rPr>
              <a:t>), (R</a:t>
            </a:r>
            <a:r>
              <a:rPr lang="en-US" sz="2400" b="0" i="0" baseline="-25000" dirty="0">
                <a:solidFill>
                  <a:srgbClr val="000000"/>
                </a:solidFill>
                <a:effectLst/>
                <a:latin typeface="Arial" panose="020B0604020202020204" pitchFamily="34" charset="0"/>
              </a:rPr>
              <a:t>2</a:t>
            </a:r>
            <a:r>
              <a:rPr lang="en-US" sz="2400" b="0" i="0" dirty="0">
                <a:solidFill>
                  <a:srgbClr val="000000"/>
                </a:solidFill>
                <a:effectLst/>
                <a:latin typeface="Arial" panose="020B0604020202020204" pitchFamily="34" charset="0"/>
              </a:rPr>
              <a:t>, R</a:t>
            </a:r>
            <a:r>
              <a:rPr lang="en-US" sz="2400" b="0" i="0" baseline="-25000" dirty="0">
                <a:solidFill>
                  <a:srgbClr val="000000"/>
                </a:solidFill>
                <a:effectLst/>
                <a:latin typeface="Arial" panose="020B0604020202020204" pitchFamily="34" charset="0"/>
              </a:rPr>
              <a:t>3</a:t>
            </a:r>
            <a:r>
              <a:rPr lang="en-US" sz="2400" b="0" i="0" dirty="0">
                <a:solidFill>
                  <a:srgbClr val="000000"/>
                </a:solidFill>
                <a:effectLst/>
                <a:latin typeface="Arial" panose="020B0604020202020204" pitchFamily="34" charset="0"/>
              </a:rPr>
              <a:t>), (R</a:t>
            </a:r>
            <a:r>
              <a:rPr lang="en-US" sz="2400" b="0" i="0" baseline="-25000" dirty="0">
                <a:solidFill>
                  <a:srgbClr val="000000"/>
                </a:solidFill>
                <a:effectLst/>
                <a:latin typeface="Arial" panose="020B0604020202020204" pitchFamily="34" charset="0"/>
              </a:rPr>
              <a:t>3</a:t>
            </a:r>
            <a:r>
              <a:rPr lang="en-US" sz="2400" b="0" i="0" dirty="0">
                <a:solidFill>
                  <a:srgbClr val="000000"/>
                </a:solidFill>
                <a:effectLst/>
                <a:latin typeface="Arial" panose="020B0604020202020204" pitchFamily="34" charset="0"/>
              </a:rPr>
              <a:t>, R</a:t>
            </a:r>
            <a:r>
              <a:rPr lang="en-US" sz="2400" b="0" i="0" baseline="-25000" dirty="0">
                <a:solidFill>
                  <a:srgbClr val="000000"/>
                </a:solidFill>
                <a:effectLst/>
                <a:latin typeface="Arial" panose="020B0604020202020204" pitchFamily="34" charset="0"/>
              </a:rPr>
              <a:t>4</a:t>
            </a:r>
            <a:r>
              <a:rPr lang="en-US" sz="2400" b="0" i="0" dirty="0">
                <a:solidFill>
                  <a:srgbClr val="000000"/>
                </a:solidFill>
                <a:effectLst/>
                <a:latin typeface="Arial" panose="020B0604020202020204" pitchFamily="34" charset="0"/>
              </a:rPr>
              <a:t>), (R</a:t>
            </a:r>
            <a:r>
              <a:rPr lang="en-US" sz="2400" b="0" i="0" baseline="-25000" dirty="0">
                <a:solidFill>
                  <a:srgbClr val="000000"/>
                </a:solidFill>
                <a:effectLst/>
                <a:latin typeface="Arial" panose="020B0604020202020204" pitchFamily="34" charset="0"/>
              </a:rPr>
              <a:t>4</a:t>
            </a:r>
            <a:r>
              <a:rPr lang="en-US" sz="2400" b="0" i="0" dirty="0">
                <a:solidFill>
                  <a:srgbClr val="000000"/>
                </a:solidFill>
                <a:effectLst/>
                <a:latin typeface="Arial" panose="020B0604020202020204" pitchFamily="34" charset="0"/>
              </a:rPr>
              <a:t>, R</a:t>
            </a:r>
            <a:r>
              <a:rPr lang="en-US" sz="2400" b="0" i="0" baseline="-25000" dirty="0">
                <a:solidFill>
                  <a:srgbClr val="000000"/>
                </a:solidFill>
                <a:effectLst/>
                <a:latin typeface="Arial" panose="020B0604020202020204" pitchFamily="34" charset="0"/>
              </a:rPr>
              <a:t>1</a:t>
            </a:r>
            <a:r>
              <a:rPr lang="en-US" sz="2400" b="0" i="0" dirty="0">
                <a:solidFill>
                  <a:srgbClr val="000000"/>
                </a:solidFill>
                <a:effectLst/>
                <a:latin typeface="Arial" panose="020B0604020202020204" pitchFamily="34" charset="0"/>
              </a:rPr>
              <a:t>), (C</a:t>
            </a:r>
            <a:r>
              <a:rPr lang="en-US" sz="2400" b="0" i="0" baseline="-25000" dirty="0">
                <a:solidFill>
                  <a:srgbClr val="000000"/>
                </a:solidFill>
                <a:effectLst/>
                <a:latin typeface="Arial" panose="020B0604020202020204" pitchFamily="34" charset="0"/>
              </a:rPr>
              <a:t>1</a:t>
            </a:r>
            <a:r>
              <a:rPr lang="en-US" sz="2400" b="0" i="0" dirty="0">
                <a:solidFill>
                  <a:srgbClr val="000000"/>
                </a:solidFill>
                <a:effectLst/>
                <a:latin typeface="Arial" panose="020B0604020202020204" pitchFamily="34" charset="0"/>
              </a:rPr>
              <a:t>, C</a:t>
            </a:r>
            <a:r>
              <a:rPr lang="en-US" sz="2400" b="0" i="0" baseline="-25000" dirty="0">
                <a:solidFill>
                  <a:srgbClr val="000000"/>
                </a:solidFill>
                <a:effectLst/>
                <a:latin typeface="Arial" panose="020B0604020202020204" pitchFamily="34" charset="0"/>
              </a:rPr>
              <a:t>2</a:t>
            </a:r>
            <a:r>
              <a:rPr lang="en-US" sz="2400" b="0" i="0" dirty="0">
                <a:solidFill>
                  <a:srgbClr val="000000"/>
                </a:solidFill>
                <a:effectLst/>
                <a:latin typeface="Arial" panose="020B0604020202020204" pitchFamily="34" charset="0"/>
              </a:rPr>
              <a:t>), (C</a:t>
            </a:r>
            <a:r>
              <a:rPr lang="en-US" sz="2400" b="0" i="0" baseline="-25000" dirty="0">
                <a:solidFill>
                  <a:srgbClr val="000000"/>
                </a:solidFill>
                <a:effectLst/>
                <a:latin typeface="Arial" panose="020B0604020202020204" pitchFamily="34" charset="0"/>
              </a:rPr>
              <a:t>2</a:t>
            </a:r>
            <a:r>
              <a:rPr lang="en-US" sz="2400" b="0" i="0" dirty="0">
                <a:solidFill>
                  <a:srgbClr val="000000"/>
                </a:solidFill>
                <a:effectLst/>
                <a:latin typeface="Arial" panose="020B0604020202020204" pitchFamily="34" charset="0"/>
              </a:rPr>
              <a:t>, C</a:t>
            </a:r>
            <a:r>
              <a:rPr lang="en-US" sz="2400" b="0" i="0" baseline="-25000" dirty="0">
                <a:solidFill>
                  <a:srgbClr val="000000"/>
                </a:solidFill>
                <a:effectLst/>
                <a:latin typeface="Arial" panose="020B0604020202020204" pitchFamily="34" charset="0"/>
              </a:rPr>
              <a:t>3</a:t>
            </a:r>
            <a:r>
              <a:rPr lang="en-US" sz="2400" b="0" i="0" dirty="0">
                <a:solidFill>
                  <a:srgbClr val="000000"/>
                </a:solidFill>
                <a:effectLst/>
                <a:latin typeface="Arial" panose="020B0604020202020204" pitchFamily="34" charset="0"/>
              </a:rPr>
              <a:t>), (C</a:t>
            </a:r>
            <a:r>
              <a:rPr lang="en-US" sz="2400" b="0" i="0" baseline="-25000" dirty="0">
                <a:solidFill>
                  <a:srgbClr val="000000"/>
                </a:solidFill>
                <a:effectLst/>
                <a:latin typeface="Arial" panose="020B0604020202020204" pitchFamily="34" charset="0"/>
              </a:rPr>
              <a:t>3</a:t>
            </a:r>
            <a:r>
              <a:rPr lang="en-US" sz="2400" b="0" i="0" dirty="0">
                <a:solidFill>
                  <a:srgbClr val="000000"/>
                </a:solidFill>
                <a:effectLst/>
                <a:latin typeface="Arial" panose="020B0604020202020204" pitchFamily="34" charset="0"/>
              </a:rPr>
              <a:t>, C</a:t>
            </a:r>
            <a:r>
              <a:rPr lang="en-US" sz="2400" b="0" i="0" baseline="-25000" dirty="0">
                <a:solidFill>
                  <a:srgbClr val="000000"/>
                </a:solidFill>
                <a:effectLst/>
                <a:latin typeface="Arial" panose="020B0604020202020204" pitchFamily="34" charset="0"/>
              </a:rPr>
              <a:t>4</a:t>
            </a:r>
            <a:r>
              <a:rPr lang="en-US" sz="2400" b="0" i="0" dirty="0">
                <a:solidFill>
                  <a:srgbClr val="000000"/>
                </a:solidFill>
                <a:effectLst/>
                <a:latin typeface="Arial" panose="020B0604020202020204" pitchFamily="34" charset="0"/>
              </a:rPr>
              <a:t>), (C</a:t>
            </a:r>
            <a:r>
              <a:rPr lang="en-US" sz="2400" b="0" i="0" baseline="-25000" dirty="0">
                <a:solidFill>
                  <a:srgbClr val="000000"/>
                </a:solidFill>
                <a:effectLst/>
                <a:latin typeface="Arial" panose="020B0604020202020204" pitchFamily="34" charset="0"/>
              </a:rPr>
              <a:t>4</a:t>
            </a:r>
            <a:r>
              <a:rPr lang="en-US" sz="2400" b="0" i="0" dirty="0">
                <a:solidFill>
                  <a:srgbClr val="000000"/>
                </a:solidFill>
                <a:effectLst/>
                <a:latin typeface="Arial" panose="020B0604020202020204" pitchFamily="34" charset="0"/>
              </a:rPr>
              <a:t>, C</a:t>
            </a:r>
            <a:r>
              <a:rPr lang="en-US" sz="2400" b="0" i="0" baseline="-25000" dirty="0">
                <a:solidFill>
                  <a:srgbClr val="000000"/>
                </a:solidFill>
                <a:effectLst/>
                <a:latin typeface="Arial" panose="020B0604020202020204" pitchFamily="34" charset="0"/>
              </a:rPr>
              <a:t>1</a:t>
            </a:r>
            <a:r>
              <a:rPr lang="en-US" sz="2400" b="0" i="0" dirty="0">
                <a:solidFill>
                  <a:srgbClr val="000000"/>
                </a:solidFill>
                <a:effectLst/>
                <a:latin typeface="Arial" panose="020B0604020202020204" pitchFamily="34" charset="0"/>
              </a:rPr>
              <a:t>)}.</a:t>
            </a:r>
          </a:p>
          <a:p>
            <a:pPr algn="just">
              <a:buFont typeface="Arial" panose="020B0604020202020204" pitchFamily="34" charset="0"/>
              <a:buChar char="•"/>
            </a:pPr>
            <a:r>
              <a:rPr lang="en-US" sz="2400" b="0" i="0" dirty="0">
                <a:solidFill>
                  <a:srgbClr val="000000"/>
                </a:solidFill>
                <a:effectLst/>
                <a:latin typeface="Arial" panose="020B0604020202020204" pitchFamily="34" charset="0"/>
              </a:rPr>
              <a:t>If w=0, then 4 variable K-map becomes 3 variable K-map.</a:t>
            </a:r>
          </a:p>
        </p:txBody>
      </p:sp>
    </p:spTree>
    <p:extLst>
      <p:ext uri="{BB962C8B-B14F-4D97-AF65-F5344CB8AC3E}">
        <p14:creationId xmlns:p14="http://schemas.microsoft.com/office/powerpoint/2010/main" val="16639095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E74116-97EE-400D-95F1-864D72D87A26}"/>
              </a:ext>
            </a:extLst>
          </p:cNvPr>
          <p:cNvSpPr txBox="1"/>
          <p:nvPr/>
        </p:nvSpPr>
        <p:spPr>
          <a:xfrm>
            <a:off x="883920" y="889000"/>
            <a:ext cx="10424160" cy="830997"/>
          </a:xfrm>
          <a:prstGeom prst="rect">
            <a:avLst/>
          </a:prstGeom>
          <a:noFill/>
        </p:spPr>
        <p:txBody>
          <a:bodyPr wrap="square">
            <a:spAutoFit/>
          </a:bodyPr>
          <a:lstStyle/>
          <a:p>
            <a:pPr algn="l" fontAlgn="base">
              <a:buFont typeface="+mj-lt"/>
              <a:buAutoNum type="arabicPeriod"/>
            </a:pPr>
            <a:r>
              <a:rPr lang="en-US" sz="2400" b="1" i="0" u="sng" dirty="0">
                <a:solidFill>
                  <a:srgbClr val="273239"/>
                </a:solidFill>
                <a:effectLst/>
                <a:latin typeface="Arial" panose="020B0604020202020204" pitchFamily="34" charset="0"/>
                <a:cs typeface="Arial" panose="020B0604020202020204" pitchFamily="34" charset="0"/>
              </a:rPr>
              <a:t>K-map of 3 variables using SOP form-</a:t>
            </a:r>
            <a:endParaRPr lang="en-US" sz="2400" b="0" i="0" dirty="0">
              <a:solidFill>
                <a:srgbClr val="273239"/>
              </a:solidFill>
              <a:effectLst/>
              <a:latin typeface="Arial" panose="020B0604020202020204" pitchFamily="34" charset="0"/>
              <a:cs typeface="Arial" panose="020B0604020202020204" pitchFamily="34" charset="0"/>
            </a:endParaRPr>
          </a:p>
          <a:p>
            <a:pPr algn="l" fontAlgn="base"/>
            <a:r>
              <a:rPr lang="en-US" sz="2400" b="0" i="0" dirty="0">
                <a:solidFill>
                  <a:srgbClr val="273239"/>
                </a:solidFill>
                <a:effectLst/>
                <a:latin typeface="Arial" panose="020B0604020202020204" pitchFamily="34" charset="0"/>
                <a:cs typeface="Arial" panose="020B0604020202020204" pitchFamily="34" charset="0"/>
              </a:rPr>
              <a:t>Z= ∑</a:t>
            </a:r>
            <a:r>
              <a:rPr lang="en-US" sz="2400" b="1" i="0" dirty="0">
                <a:solidFill>
                  <a:srgbClr val="273239"/>
                </a:solidFill>
                <a:effectLst/>
                <a:latin typeface="Arial" panose="020B0604020202020204" pitchFamily="34" charset="0"/>
                <a:cs typeface="Arial" panose="020B0604020202020204" pitchFamily="34" charset="0"/>
              </a:rPr>
              <a:t>A,B,C</a:t>
            </a:r>
            <a:r>
              <a:rPr lang="en-US" sz="2400" b="0" i="0" dirty="0">
                <a:solidFill>
                  <a:srgbClr val="273239"/>
                </a:solidFill>
                <a:effectLst/>
                <a:latin typeface="Arial" panose="020B0604020202020204" pitchFamily="34" charset="0"/>
                <a:cs typeface="Arial" panose="020B0604020202020204" pitchFamily="34" charset="0"/>
              </a:rPr>
              <a:t>(1,3,6,7)</a:t>
            </a:r>
          </a:p>
        </p:txBody>
      </p:sp>
      <p:pic>
        <p:nvPicPr>
          <p:cNvPr id="6" name="Picture 5">
            <a:extLst>
              <a:ext uri="{FF2B5EF4-FFF2-40B4-BE49-F238E27FC236}">
                <a16:creationId xmlns:a16="http://schemas.microsoft.com/office/drawing/2014/main" id="{DB95565B-B2FF-4119-975A-C981983AA853}"/>
              </a:ext>
            </a:extLst>
          </p:cNvPr>
          <p:cNvPicPr>
            <a:picLocks noChangeAspect="1"/>
          </p:cNvPicPr>
          <p:nvPr/>
        </p:nvPicPr>
        <p:blipFill>
          <a:blip r:embed="rId2"/>
          <a:stretch>
            <a:fillRect/>
          </a:stretch>
        </p:blipFill>
        <p:spPr>
          <a:xfrm>
            <a:off x="2265680" y="1825229"/>
            <a:ext cx="8757919" cy="3002448"/>
          </a:xfrm>
          <a:prstGeom prst="rect">
            <a:avLst/>
          </a:prstGeom>
        </p:spPr>
      </p:pic>
      <p:sp>
        <p:nvSpPr>
          <p:cNvPr id="8" name="TextBox 7">
            <a:extLst>
              <a:ext uri="{FF2B5EF4-FFF2-40B4-BE49-F238E27FC236}">
                <a16:creationId xmlns:a16="http://schemas.microsoft.com/office/drawing/2014/main" id="{BCB1376C-AC09-447B-830B-45E0C30B4211}"/>
              </a:ext>
            </a:extLst>
          </p:cNvPr>
          <p:cNvSpPr txBox="1"/>
          <p:nvPr/>
        </p:nvSpPr>
        <p:spPr>
          <a:xfrm>
            <a:off x="883920" y="4827677"/>
            <a:ext cx="10424160" cy="1631216"/>
          </a:xfrm>
          <a:prstGeom prst="rect">
            <a:avLst/>
          </a:prstGeom>
          <a:noFill/>
        </p:spPr>
        <p:txBody>
          <a:bodyPr wrap="square">
            <a:spAutoFit/>
          </a:bodyPr>
          <a:lstStyle/>
          <a:p>
            <a:pPr algn="l" fontAlgn="base"/>
            <a:r>
              <a:rPr lang="en-US" sz="2000" b="0" i="0" dirty="0">
                <a:solidFill>
                  <a:srgbClr val="273239"/>
                </a:solidFill>
                <a:effectLst/>
                <a:latin typeface="Arial" panose="020B0604020202020204" pitchFamily="34" charset="0"/>
                <a:cs typeface="Arial" panose="020B0604020202020204" pitchFamily="34" charset="0"/>
              </a:rPr>
              <a:t>From </a:t>
            </a:r>
            <a:r>
              <a:rPr lang="en-US" sz="2000" b="1" i="0" dirty="0">
                <a:solidFill>
                  <a:srgbClr val="273239"/>
                </a:solidFill>
                <a:effectLst/>
                <a:latin typeface="Arial" panose="020B0604020202020204" pitchFamily="34" charset="0"/>
                <a:cs typeface="Arial" panose="020B0604020202020204" pitchFamily="34" charset="0"/>
              </a:rPr>
              <a:t>red</a:t>
            </a:r>
            <a:r>
              <a:rPr lang="en-US" sz="2000" b="0" i="0" dirty="0">
                <a:solidFill>
                  <a:srgbClr val="273239"/>
                </a:solidFill>
                <a:effectLst/>
                <a:latin typeface="Arial" panose="020B0604020202020204" pitchFamily="34" charset="0"/>
                <a:cs typeface="Arial" panose="020B0604020202020204" pitchFamily="34" charset="0"/>
              </a:rPr>
              <a:t> group we get product term— </a:t>
            </a:r>
          </a:p>
          <a:p>
            <a:pPr algn="l" fontAlgn="base"/>
            <a:r>
              <a:rPr lang="en-US" sz="2000" b="0" i="0" dirty="0">
                <a:solidFill>
                  <a:srgbClr val="273239"/>
                </a:solidFill>
                <a:effectLst/>
                <a:latin typeface="Arial" panose="020B0604020202020204" pitchFamily="34" charset="0"/>
                <a:cs typeface="Arial" panose="020B0604020202020204" pitchFamily="34" charset="0"/>
              </a:rPr>
              <a:t>A’C </a:t>
            </a:r>
          </a:p>
          <a:p>
            <a:pPr algn="l" fontAlgn="base"/>
            <a:r>
              <a:rPr lang="en-US" sz="2000" b="0" i="0" dirty="0">
                <a:solidFill>
                  <a:srgbClr val="273239"/>
                </a:solidFill>
                <a:effectLst/>
                <a:latin typeface="Arial" panose="020B0604020202020204" pitchFamily="34" charset="0"/>
                <a:cs typeface="Arial" panose="020B0604020202020204" pitchFamily="34" charset="0"/>
              </a:rPr>
              <a:t>From</a:t>
            </a:r>
            <a:r>
              <a:rPr lang="en-US" sz="2000" b="1" i="0" dirty="0">
                <a:solidFill>
                  <a:srgbClr val="273239"/>
                </a:solidFill>
                <a:effectLst/>
                <a:latin typeface="Arial" panose="020B0604020202020204" pitchFamily="34" charset="0"/>
                <a:cs typeface="Arial" panose="020B0604020202020204" pitchFamily="34" charset="0"/>
              </a:rPr>
              <a:t> green</a:t>
            </a:r>
            <a:r>
              <a:rPr lang="en-US" sz="2000" b="0" i="0" dirty="0">
                <a:solidFill>
                  <a:srgbClr val="273239"/>
                </a:solidFill>
                <a:effectLst/>
                <a:latin typeface="Arial" panose="020B0604020202020204" pitchFamily="34" charset="0"/>
                <a:cs typeface="Arial" panose="020B0604020202020204" pitchFamily="34" charset="0"/>
              </a:rPr>
              <a:t> group we get product term— </a:t>
            </a:r>
          </a:p>
          <a:p>
            <a:pPr algn="l" fontAlgn="base"/>
            <a:r>
              <a:rPr lang="en-US" sz="2000" b="0" i="0" dirty="0">
                <a:solidFill>
                  <a:srgbClr val="273239"/>
                </a:solidFill>
                <a:effectLst/>
                <a:latin typeface="Arial" panose="020B0604020202020204" pitchFamily="34" charset="0"/>
                <a:cs typeface="Arial" panose="020B0604020202020204" pitchFamily="34" charset="0"/>
              </a:rPr>
              <a:t>AB </a:t>
            </a:r>
          </a:p>
          <a:p>
            <a:pPr algn="l" fontAlgn="base"/>
            <a:r>
              <a:rPr lang="en-US" sz="2000" b="0" i="0" dirty="0">
                <a:solidFill>
                  <a:srgbClr val="273239"/>
                </a:solidFill>
                <a:effectLst/>
                <a:latin typeface="Arial" panose="020B0604020202020204" pitchFamily="34" charset="0"/>
                <a:cs typeface="Arial" panose="020B0604020202020204" pitchFamily="34" charset="0"/>
              </a:rPr>
              <a:t>Summing these product terms  we get- </a:t>
            </a:r>
            <a:r>
              <a:rPr lang="en-US" sz="2000" b="1" i="0" dirty="0">
                <a:solidFill>
                  <a:srgbClr val="273239"/>
                </a:solidFill>
                <a:effectLst/>
                <a:latin typeface="Arial" panose="020B0604020202020204" pitchFamily="34" charset="0"/>
                <a:cs typeface="Arial" panose="020B0604020202020204" pitchFamily="34" charset="0"/>
              </a:rPr>
              <a:t>Final expression (A’C+AB)</a:t>
            </a:r>
            <a:endParaRPr lang="en-US" sz="2000" b="0" i="0" dirty="0">
              <a:solidFill>
                <a:srgbClr val="273239"/>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9704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23A08D1-B287-49E2-9E9F-4D5799362C1E}"/>
              </a:ext>
            </a:extLst>
          </p:cNvPr>
          <p:cNvSpPr txBox="1"/>
          <p:nvPr/>
        </p:nvSpPr>
        <p:spPr>
          <a:xfrm>
            <a:off x="873760" y="1033195"/>
            <a:ext cx="10403840" cy="830997"/>
          </a:xfrm>
          <a:prstGeom prst="rect">
            <a:avLst/>
          </a:prstGeom>
          <a:noFill/>
        </p:spPr>
        <p:txBody>
          <a:bodyPr wrap="square">
            <a:spAutoFit/>
          </a:bodyPr>
          <a:lstStyle/>
          <a:p>
            <a:pPr algn="just" fontAlgn="base"/>
            <a:r>
              <a:rPr lang="en-US" sz="2400" b="1" i="0" u="sng" dirty="0">
                <a:solidFill>
                  <a:srgbClr val="273239"/>
                </a:solidFill>
                <a:effectLst/>
                <a:latin typeface="Arial" panose="020B0604020202020204" pitchFamily="34" charset="0"/>
                <a:cs typeface="Arial" panose="020B0604020202020204" pitchFamily="34" charset="0"/>
              </a:rPr>
              <a:t>Example 2: K-map for 4 variables Using SOP Form</a:t>
            </a:r>
            <a:endParaRPr lang="en-US" sz="2400" b="0" i="0" dirty="0">
              <a:solidFill>
                <a:srgbClr val="273239"/>
              </a:solidFill>
              <a:effectLst/>
              <a:latin typeface="Arial" panose="020B0604020202020204" pitchFamily="34" charset="0"/>
              <a:cs typeface="Arial" panose="020B0604020202020204" pitchFamily="34" charset="0"/>
            </a:endParaRPr>
          </a:p>
          <a:p>
            <a:pPr algn="just" fontAlgn="base"/>
            <a:r>
              <a:rPr lang="en-US" sz="2400" b="0" i="0" dirty="0">
                <a:solidFill>
                  <a:srgbClr val="273239"/>
                </a:solidFill>
                <a:effectLst/>
                <a:latin typeface="Arial" panose="020B0604020202020204" pitchFamily="34" charset="0"/>
                <a:cs typeface="Arial" panose="020B0604020202020204" pitchFamily="34" charset="0"/>
              </a:rPr>
              <a:t>F(</a:t>
            </a:r>
            <a:r>
              <a:rPr lang="en-US" sz="2400" b="1" i="0" dirty="0">
                <a:solidFill>
                  <a:srgbClr val="273239"/>
                </a:solidFill>
                <a:effectLst/>
                <a:latin typeface="Arial" panose="020B0604020202020204" pitchFamily="34" charset="0"/>
                <a:cs typeface="Arial" panose="020B0604020202020204" pitchFamily="34" charset="0"/>
              </a:rPr>
              <a:t>P,Q,R,S</a:t>
            </a:r>
            <a:r>
              <a:rPr lang="en-US" sz="2400" b="0" i="0" dirty="0">
                <a:solidFill>
                  <a:srgbClr val="273239"/>
                </a:solidFill>
                <a:effectLst/>
                <a:latin typeface="Arial" panose="020B0604020202020204" pitchFamily="34" charset="0"/>
                <a:cs typeface="Arial" panose="020B0604020202020204" pitchFamily="34" charset="0"/>
              </a:rPr>
              <a:t>)=∑(0,2,5,7,8,10,13,15)</a:t>
            </a:r>
          </a:p>
        </p:txBody>
      </p:sp>
      <p:pic>
        <p:nvPicPr>
          <p:cNvPr id="6" name="Picture 5">
            <a:extLst>
              <a:ext uri="{FF2B5EF4-FFF2-40B4-BE49-F238E27FC236}">
                <a16:creationId xmlns:a16="http://schemas.microsoft.com/office/drawing/2014/main" id="{02F2484C-EBC7-458A-B0E7-09BBC2368E8E}"/>
              </a:ext>
            </a:extLst>
          </p:cNvPr>
          <p:cNvPicPr>
            <a:picLocks noChangeAspect="1"/>
          </p:cNvPicPr>
          <p:nvPr/>
        </p:nvPicPr>
        <p:blipFill>
          <a:blip r:embed="rId2"/>
          <a:stretch>
            <a:fillRect/>
          </a:stretch>
        </p:blipFill>
        <p:spPr>
          <a:xfrm>
            <a:off x="6964918" y="1722289"/>
            <a:ext cx="4911087" cy="4260106"/>
          </a:xfrm>
          <a:prstGeom prst="rect">
            <a:avLst/>
          </a:prstGeom>
        </p:spPr>
      </p:pic>
      <p:sp>
        <p:nvSpPr>
          <p:cNvPr id="8" name="TextBox 7">
            <a:extLst>
              <a:ext uri="{FF2B5EF4-FFF2-40B4-BE49-F238E27FC236}">
                <a16:creationId xmlns:a16="http://schemas.microsoft.com/office/drawing/2014/main" id="{FF567577-38F9-4EF3-94E0-C3AB2AA4A5D2}"/>
              </a:ext>
            </a:extLst>
          </p:cNvPr>
          <p:cNvSpPr txBox="1"/>
          <p:nvPr/>
        </p:nvSpPr>
        <p:spPr>
          <a:xfrm>
            <a:off x="873760" y="2745939"/>
            <a:ext cx="5486400" cy="2677656"/>
          </a:xfrm>
          <a:prstGeom prst="rect">
            <a:avLst/>
          </a:prstGeom>
          <a:noFill/>
        </p:spPr>
        <p:txBody>
          <a:bodyPr wrap="square">
            <a:spAutoFit/>
          </a:bodyPr>
          <a:lstStyle/>
          <a:p>
            <a:pPr algn="just" fontAlgn="base"/>
            <a:r>
              <a:rPr lang="en-US" sz="2400" b="0" i="0" dirty="0">
                <a:solidFill>
                  <a:srgbClr val="273239"/>
                </a:solidFill>
                <a:effectLst/>
                <a:latin typeface="Arial" panose="020B0604020202020204" pitchFamily="34" charset="0"/>
                <a:cs typeface="Arial" panose="020B0604020202020204" pitchFamily="34" charset="0"/>
              </a:rPr>
              <a:t>From </a:t>
            </a:r>
            <a:r>
              <a:rPr lang="en-US" sz="2400" b="1" i="0" dirty="0">
                <a:solidFill>
                  <a:srgbClr val="273239"/>
                </a:solidFill>
                <a:effectLst/>
                <a:latin typeface="Arial" panose="020B0604020202020204" pitchFamily="34" charset="0"/>
                <a:cs typeface="Arial" panose="020B0604020202020204" pitchFamily="34" charset="0"/>
              </a:rPr>
              <a:t>red</a:t>
            </a:r>
            <a:r>
              <a:rPr lang="en-US" sz="2400" b="0" i="0" dirty="0">
                <a:solidFill>
                  <a:srgbClr val="273239"/>
                </a:solidFill>
                <a:effectLst/>
                <a:latin typeface="Arial" panose="020B0604020202020204" pitchFamily="34" charset="0"/>
                <a:cs typeface="Arial" panose="020B0604020202020204" pitchFamily="34" charset="0"/>
              </a:rPr>
              <a:t> group we get product term— </a:t>
            </a:r>
          </a:p>
          <a:p>
            <a:pPr algn="just" fontAlgn="base"/>
            <a:r>
              <a:rPr lang="en-US" sz="2400" b="0" i="0" dirty="0">
                <a:solidFill>
                  <a:srgbClr val="273239"/>
                </a:solidFill>
                <a:effectLst/>
                <a:latin typeface="Arial" panose="020B0604020202020204" pitchFamily="34" charset="0"/>
                <a:cs typeface="Arial" panose="020B0604020202020204" pitchFamily="34" charset="0"/>
              </a:rPr>
              <a:t>QS </a:t>
            </a:r>
          </a:p>
          <a:p>
            <a:pPr algn="just" fontAlgn="base"/>
            <a:r>
              <a:rPr lang="en-US" sz="2400" b="0" i="0" dirty="0">
                <a:solidFill>
                  <a:srgbClr val="273239"/>
                </a:solidFill>
                <a:effectLst/>
                <a:latin typeface="Arial" panose="020B0604020202020204" pitchFamily="34" charset="0"/>
                <a:cs typeface="Arial" panose="020B0604020202020204" pitchFamily="34" charset="0"/>
              </a:rPr>
              <a:t>From </a:t>
            </a:r>
            <a:r>
              <a:rPr lang="en-US" sz="2400" b="1" i="0" dirty="0">
                <a:solidFill>
                  <a:srgbClr val="273239"/>
                </a:solidFill>
                <a:effectLst/>
                <a:latin typeface="Arial" panose="020B0604020202020204" pitchFamily="34" charset="0"/>
                <a:cs typeface="Arial" panose="020B0604020202020204" pitchFamily="34" charset="0"/>
              </a:rPr>
              <a:t>green</a:t>
            </a:r>
            <a:r>
              <a:rPr lang="en-US" sz="2400" b="0" i="0" dirty="0">
                <a:solidFill>
                  <a:srgbClr val="273239"/>
                </a:solidFill>
                <a:effectLst/>
                <a:latin typeface="Arial" panose="020B0604020202020204" pitchFamily="34" charset="0"/>
                <a:cs typeface="Arial" panose="020B0604020202020204" pitchFamily="34" charset="0"/>
              </a:rPr>
              <a:t> group we get product term— </a:t>
            </a:r>
          </a:p>
          <a:p>
            <a:pPr algn="just" fontAlgn="base"/>
            <a:r>
              <a:rPr lang="en-US" sz="2400" b="0" i="0" dirty="0">
                <a:solidFill>
                  <a:srgbClr val="273239"/>
                </a:solidFill>
                <a:effectLst/>
                <a:latin typeface="Arial" panose="020B0604020202020204" pitchFamily="34" charset="0"/>
                <a:cs typeface="Arial" panose="020B0604020202020204" pitchFamily="34" charset="0"/>
              </a:rPr>
              <a:t>Q’S’ </a:t>
            </a:r>
          </a:p>
          <a:p>
            <a:pPr algn="just" fontAlgn="base"/>
            <a:r>
              <a:rPr lang="en-US" sz="2400" b="0" i="0" dirty="0">
                <a:solidFill>
                  <a:srgbClr val="273239"/>
                </a:solidFill>
                <a:effectLst/>
                <a:latin typeface="Arial" panose="020B0604020202020204" pitchFamily="34" charset="0"/>
                <a:cs typeface="Arial" panose="020B0604020202020204" pitchFamily="34" charset="0"/>
              </a:rPr>
              <a:t>Summing  these product terms  we get- </a:t>
            </a:r>
            <a:r>
              <a:rPr lang="en-US" sz="2400" b="1" i="0" dirty="0">
                <a:solidFill>
                  <a:srgbClr val="273239"/>
                </a:solidFill>
                <a:effectLst/>
                <a:latin typeface="Arial" panose="020B0604020202020204" pitchFamily="34" charset="0"/>
                <a:cs typeface="Arial" panose="020B0604020202020204" pitchFamily="34" charset="0"/>
              </a:rPr>
              <a:t>Final expression (QS+Q’S’)</a:t>
            </a:r>
            <a:r>
              <a:rPr lang="en-US" sz="2400" b="0" i="0" dirty="0">
                <a:solidFill>
                  <a:srgbClr val="273239"/>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385107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A3B6B3-302A-4FFA-885D-1F7C018A4A63}"/>
              </a:ext>
            </a:extLst>
          </p:cNvPr>
          <p:cNvSpPr txBox="1"/>
          <p:nvPr/>
        </p:nvSpPr>
        <p:spPr>
          <a:xfrm>
            <a:off x="736600" y="775047"/>
            <a:ext cx="10583333" cy="3046988"/>
          </a:xfrm>
          <a:prstGeom prst="rect">
            <a:avLst/>
          </a:prstGeom>
          <a:noFill/>
        </p:spPr>
        <p:txBody>
          <a:bodyPr wrap="square">
            <a:spAutoFit/>
          </a:bodyPr>
          <a:lstStyle/>
          <a:p>
            <a:endParaRPr lang="en-US" sz="2400" b="1" i="0" u="sng" dirty="0">
              <a:effectLst/>
              <a:latin typeface="Arial" panose="020B0604020202020204" pitchFamily="34" charset="0"/>
            </a:endParaRPr>
          </a:p>
          <a:p>
            <a:r>
              <a:rPr lang="en-US" sz="2400" b="1" i="0" u="sng" dirty="0">
                <a:effectLst/>
                <a:latin typeface="Arial" panose="020B0604020202020204" pitchFamily="34" charset="0"/>
              </a:rPr>
              <a:t>2. OR GATE</a:t>
            </a:r>
          </a:p>
          <a:p>
            <a:endParaRPr lang="en-US" sz="2400" b="1" i="0" u="sng" dirty="0">
              <a:solidFill>
                <a:srgbClr val="6C6C6C"/>
              </a:solidFill>
              <a:effectLst/>
              <a:latin typeface="Arial" panose="020B0604020202020204" pitchFamily="34" charset="0"/>
            </a:endParaRPr>
          </a:p>
          <a:p>
            <a:pPr algn="just"/>
            <a:r>
              <a:rPr lang="en-US" sz="2400" i="0" dirty="0">
                <a:effectLst/>
                <a:latin typeface="Arial" panose="020B0604020202020204" pitchFamily="34" charset="0"/>
              </a:rPr>
              <a:t>The </a:t>
            </a:r>
            <a:r>
              <a:rPr lang="en-US" sz="2400" i="1" dirty="0">
                <a:effectLst/>
                <a:latin typeface="Arial" panose="020B0604020202020204" pitchFamily="34" charset="0"/>
              </a:rPr>
              <a:t>OR gate</a:t>
            </a:r>
            <a:r>
              <a:rPr lang="en-US" sz="2400" i="0" dirty="0">
                <a:effectLst/>
                <a:latin typeface="Arial" panose="020B0604020202020204" pitchFamily="34" charset="0"/>
              </a:rPr>
              <a:t> gets its name from the fact that it behaves after the fashion of the logical inclusive "or." The output is "true" if either or both of the inputs are "true." If both inputs are "false," then the output is "false." In other words, for the output to be 1, at least input one OR two must be 1. This logical OR is represented with the symbol ‘+’.</a:t>
            </a:r>
            <a:endParaRPr lang="en-IN" sz="2400" dirty="0"/>
          </a:p>
        </p:txBody>
      </p:sp>
      <p:pic>
        <p:nvPicPr>
          <p:cNvPr id="2050" name="Picture 2" descr="OR Logical Diagram">
            <a:extLst>
              <a:ext uri="{FF2B5EF4-FFF2-40B4-BE49-F238E27FC236}">
                <a16:creationId xmlns:a16="http://schemas.microsoft.com/office/drawing/2014/main" id="{FE14552D-1C05-4C77-9D9B-408DBB0DE5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8458" y="4589144"/>
            <a:ext cx="1947333" cy="15495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OR Truth Table">
            <a:extLst>
              <a:ext uri="{FF2B5EF4-FFF2-40B4-BE49-F238E27FC236}">
                <a16:creationId xmlns:a16="http://schemas.microsoft.com/office/drawing/2014/main" id="{06DBDCBA-A926-47E5-80BE-F97624B083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9399" y="3720882"/>
            <a:ext cx="2836333" cy="187212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8659BEE-3C69-453A-B3DF-CED82B48B8C9}"/>
              </a:ext>
            </a:extLst>
          </p:cNvPr>
          <p:cNvSpPr txBox="1"/>
          <p:nvPr/>
        </p:nvSpPr>
        <p:spPr>
          <a:xfrm>
            <a:off x="1904470" y="4153525"/>
            <a:ext cx="1947333" cy="369332"/>
          </a:xfrm>
          <a:prstGeom prst="rect">
            <a:avLst/>
          </a:prstGeom>
          <a:noFill/>
        </p:spPr>
        <p:txBody>
          <a:bodyPr wrap="square">
            <a:spAutoFit/>
          </a:bodyPr>
          <a:lstStyle/>
          <a:p>
            <a:pPr algn="l"/>
            <a:r>
              <a:rPr lang="en-IN" b="1" i="0" dirty="0">
                <a:effectLst/>
                <a:latin typeface="Arial" panose="020B0604020202020204" pitchFamily="34" charset="0"/>
              </a:rPr>
              <a:t>Logic diagram</a:t>
            </a:r>
          </a:p>
        </p:txBody>
      </p:sp>
      <p:sp>
        <p:nvSpPr>
          <p:cNvPr id="10" name="TextBox 9">
            <a:extLst>
              <a:ext uri="{FF2B5EF4-FFF2-40B4-BE49-F238E27FC236}">
                <a16:creationId xmlns:a16="http://schemas.microsoft.com/office/drawing/2014/main" id="{C97F9257-6D87-41EC-ADBA-6054DC7F926C}"/>
              </a:ext>
            </a:extLst>
          </p:cNvPr>
          <p:cNvSpPr txBox="1"/>
          <p:nvPr/>
        </p:nvSpPr>
        <p:spPr>
          <a:xfrm>
            <a:off x="8695267" y="5808133"/>
            <a:ext cx="1438275" cy="369332"/>
          </a:xfrm>
          <a:prstGeom prst="rect">
            <a:avLst/>
          </a:prstGeom>
          <a:noFill/>
        </p:spPr>
        <p:txBody>
          <a:bodyPr wrap="square">
            <a:spAutoFit/>
          </a:bodyPr>
          <a:lstStyle/>
          <a:p>
            <a:pPr algn="l"/>
            <a:r>
              <a:rPr lang="en-IN" b="1" i="0" dirty="0">
                <a:effectLst/>
                <a:latin typeface="Arial" panose="020B0604020202020204" pitchFamily="34" charset="0"/>
              </a:rPr>
              <a:t>Truth Table</a:t>
            </a:r>
          </a:p>
        </p:txBody>
      </p:sp>
    </p:spTree>
    <p:extLst>
      <p:ext uri="{BB962C8B-B14F-4D97-AF65-F5344CB8AC3E}">
        <p14:creationId xmlns:p14="http://schemas.microsoft.com/office/powerpoint/2010/main" val="33752355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CB2792-016A-41E1-B6B6-03528992A471}"/>
              </a:ext>
            </a:extLst>
          </p:cNvPr>
          <p:cNvSpPr txBox="1"/>
          <p:nvPr/>
        </p:nvSpPr>
        <p:spPr>
          <a:xfrm>
            <a:off x="822960" y="954146"/>
            <a:ext cx="10505440" cy="830997"/>
          </a:xfrm>
          <a:prstGeom prst="rect">
            <a:avLst/>
          </a:prstGeom>
          <a:noFill/>
        </p:spPr>
        <p:txBody>
          <a:bodyPr wrap="square">
            <a:spAutoFit/>
          </a:bodyPr>
          <a:lstStyle/>
          <a:p>
            <a:pPr algn="l" fontAlgn="base"/>
            <a:r>
              <a:rPr lang="en-US" sz="2400" b="1" i="0" u="sng" dirty="0">
                <a:solidFill>
                  <a:srgbClr val="273239"/>
                </a:solidFill>
                <a:effectLst/>
                <a:latin typeface="Arial" panose="020B0604020202020204" pitchFamily="34" charset="0"/>
                <a:cs typeface="Arial" panose="020B0604020202020204" pitchFamily="34" charset="0"/>
              </a:rPr>
              <a:t>EXAMPLE 1: K-map of 3 variables Using POS Form-</a:t>
            </a:r>
            <a:endParaRPr lang="en-US" sz="2400" b="0" i="0" dirty="0">
              <a:solidFill>
                <a:srgbClr val="273239"/>
              </a:solidFill>
              <a:effectLst/>
              <a:latin typeface="Arial" panose="020B0604020202020204" pitchFamily="34" charset="0"/>
              <a:cs typeface="Arial" panose="020B0604020202020204" pitchFamily="34" charset="0"/>
            </a:endParaRPr>
          </a:p>
          <a:p>
            <a:pPr algn="l" fontAlgn="base"/>
            <a:r>
              <a:rPr lang="en-US" sz="2400" b="0" i="0" dirty="0">
                <a:solidFill>
                  <a:srgbClr val="273239"/>
                </a:solidFill>
                <a:effectLst/>
                <a:latin typeface="Arial" panose="020B0604020202020204" pitchFamily="34" charset="0"/>
                <a:cs typeface="Arial" panose="020B0604020202020204" pitchFamily="34" charset="0"/>
              </a:rPr>
              <a:t>F(A,B,C)=π(0,3,6,7)</a:t>
            </a:r>
          </a:p>
        </p:txBody>
      </p:sp>
      <p:pic>
        <p:nvPicPr>
          <p:cNvPr id="6" name="Picture 5">
            <a:extLst>
              <a:ext uri="{FF2B5EF4-FFF2-40B4-BE49-F238E27FC236}">
                <a16:creationId xmlns:a16="http://schemas.microsoft.com/office/drawing/2014/main" id="{DE454FC3-D1A1-438F-B105-C5E6A201D58C}"/>
              </a:ext>
            </a:extLst>
          </p:cNvPr>
          <p:cNvPicPr>
            <a:picLocks noChangeAspect="1"/>
          </p:cNvPicPr>
          <p:nvPr/>
        </p:nvPicPr>
        <p:blipFill>
          <a:blip r:embed="rId2"/>
          <a:stretch>
            <a:fillRect/>
          </a:stretch>
        </p:blipFill>
        <p:spPr>
          <a:xfrm>
            <a:off x="7457440" y="2008387"/>
            <a:ext cx="4602480" cy="3895467"/>
          </a:xfrm>
          <a:prstGeom prst="rect">
            <a:avLst/>
          </a:prstGeom>
        </p:spPr>
      </p:pic>
      <p:sp>
        <p:nvSpPr>
          <p:cNvPr id="10" name="TextBox 9">
            <a:extLst>
              <a:ext uri="{FF2B5EF4-FFF2-40B4-BE49-F238E27FC236}">
                <a16:creationId xmlns:a16="http://schemas.microsoft.com/office/drawing/2014/main" id="{6B963A17-5E76-475A-9953-5229F363B916}"/>
              </a:ext>
            </a:extLst>
          </p:cNvPr>
          <p:cNvSpPr txBox="1"/>
          <p:nvPr/>
        </p:nvSpPr>
        <p:spPr>
          <a:xfrm>
            <a:off x="822960" y="1925102"/>
            <a:ext cx="6410960" cy="5016758"/>
          </a:xfrm>
          <a:prstGeom prst="rect">
            <a:avLst/>
          </a:prstGeom>
          <a:noFill/>
        </p:spPr>
        <p:txBody>
          <a:bodyPr wrap="square">
            <a:spAutoFit/>
          </a:bodyPr>
          <a:lstStyle/>
          <a:p>
            <a:pPr algn="just" fontAlgn="base"/>
            <a:r>
              <a:rPr lang="en-US" sz="2000" b="0" i="0" dirty="0">
                <a:solidFill>
                  <a:srgbClr val="273239"/>
                </a:solidFill>
                <a:effectLst/>
                <a:latin typeface="Arial" panose="020B0604020202020204" pitchFamily="34" charset="0"/>
                <a:cs typeface="Arial" panose="020B0604020202020204" pitchFamily="34" charset="0"/>
              </a:rPr>
              <a:t>From </a:t>
            </a:r>
            <a:r>
              <a:rPr lang="en-US" sz="2000" b="1" i="0" dirty="0">
                <a:solidFill>
                  <a:srgbClr val="273239"/>
                </a:solidFill>
                <a:effectLst/>
                <a:latin typeface="Arial" panose="020B0604020202020204" pitchFamily="34" charset="0"/>
                <a:cs typeface="Arial" panose="020B0604020202020204" pitchFamily="34" charset="0"/>
              </a:rPr>
              <a:t>red </a:t>
            </a:r>
            <a:r>
              <a:rPr lang="en-US" sz="2000" b="0" i="0" dirty="0">
                <a:solidFill>
                  <a:srgbClr val="273239"/>
                </a:solidFill>
                <a:effectLst/>
                <a:latin typeface="Arial" panose="020B0604020202020204" pitchFamily="34" charset="0"/>
                <a:cs typeface="Arial" panose="020B0604020202020204" pitchFamily="34" charset="0"/>
              </a:rPr>
              <a:t>group we find  terms </a:t>
            </a:r>
          </a:p>
          <a:p>
            <a:pPr algn="just" fontAlgn="base"/>
            <a:r>
              <a:rPr lang="en-US" sz="2000" b="0" i="0" dirty="0">
                <a:solidFill>
                  <a:srgbClr val="273239"/>
                </a:solidFill>
                <a:effectLst/>
                <a:latin typeface="Arial" panose="020B0604020202020204" pitchFamily="34" charset="0"/>
                <a:cs typeface="Arial" panose="020B0604020202020204" pitchFamily="34" charset="0"/>
              </a:rPr>
              <a:t>A    B      C’ </a:t>
            </a:r>
          </a:p>
          <a:p>
            <a:pPr algn="just" fontAlgn="base"/>
            <a:r>
              <a:rPr lang="en-US" sz="2000" b="0" i="0" dirty="0">
                <a:solidFill>
                  <a:srgbClr val="273239"/>
                </a:solidFill>
                <a:effectLst/>
                <a:latin typeface="Arial" panose="020B0604020202020204" pitchFamily="34" charset="0"/>
                <a:cs typeface="Arial" panose="020B0604020202020204" pitchFamily="34" charset="0"/>
              </a:rPr>
              <a:t>Taking complement of these two </a:t>
            </a:r>
          </a:p>
          <a:p>
            <a:pPr algn="just" fontAlgn="base"/>
            <a:r>
              <a:rPr lang="en-US" sz="2000" b="0" i="0" dirty="0">
                <a:solidFill>
                  <a:srgbClr val="273239"/>
                </a:solidFill>
                <a:effectLst/>
                <a:latin typeface="Arial" panose="020B0604020202020204" pitchFamily="34" charset="0"/>
                <a:cs typeface="Arial" panose="020B0604020202020204" pitchFamily="34" charset="0"/>
              </a:rPr>
              <a:t>A’     B’     C </a:t>
            </a:r>
          </a:p>
          <a:p>
            <a:pPr algn="just" fontAlgn="base"/>
            <a:r>
              <a:rPr lang="en-US" sz="2000" b="0" i="0" dirty="0">
                <a:solidFill>
                  <a:srgbClr val="273239"/>
                </a:solidFill>
                <a:effectLst/>
                <a:latin typeface="Arial" panose="020B0604020202020204" pitchFamily="34" charset="0"/>
                <a:cs typeface="Arial" panose="020B0604020202020204" pitchFamily="34" charset="0"/>
              </a:rPr>
              <a:t>Now </a:t>
            </a:r>
            <a:r>
              <a:rPr lang="en-US" sz="2000" b="1" i="0" dirty="0">
                <a:solidFill>
                  <a:srgbClr val="273239"/>
                </a:solidFill>
                <a:effectLst/>
                <a:latin typeface="Arial" panose="020B0604020202020204" pitchFamily="34" charset="0"/>
                <a:cs typeface="Arial" panose="020B0604020202020204" pitchFamily="34" charset="0"/>
              </a:rPr>
              <a:t>sum</a:t>
            </a:r>
            <a:r>
              <a:rPr lang="en-US" sz="2000" b="0" i="0" dirty="0">
                <a:solidFill>
                  <a:srgbClr val="273239"/>
                </a:solidFill>
                <a:effectLst/>
                <a:latin typeface="Arial" panose="020B0604020202020204" pitchFamily="34" charset="0"/>
                <a:cs typeface="Arial" panose="020B0604020202020204" pitchFamily="34" charset="0"/>
              </a:rPr>
              <a:t> up them </a:t>
            </a:r>
          </a:p>
          <a:p>
            <a:pPr algn="just" fontAlgn="base"/>
            <a:r>
              <a:rPr lang="en-US" sz="2000" b="0" i="0" dirty="0">
                <a:solidFill>
                  <a:srgbClr val="273239"/>
                </a:solidFill>
                <a:effectLst/>
                <a:latin typeface="Arial" panose="020B0604020202020204" pitchFamily="34" charset="0"/>
                <a:cs typeface="Arial" panose="020B0604020202020204" pitchFamily="34" charset="0"/>
              </a:rPr>
              <a:t>(A’ + B’ + C) </a:t>
            </a:r>
          </a:p>
          <a:p>
            <a:pPr algn="just" fontAlgn="base"/>
            <a:r>
              <a:rPr lang="en-US" sz="2000" b="0" i="0" dirty="0">
                <a:solidFill>
                  <a:srgbClr val="273239"/>
                </a:solidFill>
                <a:effectLst/>
                <a:latin typeface="Arial" panose="020B0604020202020204" pitchFamily="34" charset="0"/>
                <a:cs typeface="Arial" panose="020B0604020202020204" pitchFamily="34" charset="0"/>
              </a:rPr>
              <a:t>From</a:t>
            </a:r>
            <a:r>
              <a:rPr lang="en-US" sz="2000" b="1" i="0" dirty="0">
                <a:solidFill>
                  <a:srgbClr val="273239"/>
                </a:solidFill>
                <a:effectLst/>
                <a:latin typeface="Arial" panose="020B0604020202020204" pitchFamily="34" charset="0"/>
                <a:cs typeface="Arial" panose="020B0604020202020204" pitchFamily="34" charset="0"/>
              </a:rPr>
              <a:t> green</a:t>
            </a:r>
            <a:r>
              <a:rPr lang="en-US" sz="2000" b="0" i="0" dirty="0">
                <a:solidFill>
                  <a:srgbClr val="273239"/>
                </a:solidFill>
                <a:effectLst/>
                <a:latin typeface="Arial" panose="020B0604020202020204" pitchFamily="34" charset="0"/>
                <a:cs typeface="Arial" panose="020B0604020202020204" pitchFamily="34" charset="0"/>
              </a:rPr>
              <a:t> group we find  terms </a:t>
            </a:r>
          </a:p>
          <a:p>
            <a:pPr algn="just" fontAlgn="base"/>
            <a:r>
              <a:rPr lang="en-US" sz="2000" b="0" i="0" dirty="0">
                <a:solidFill>
                  <a:srgbClr val="273239"/>
                </a:solidFill>
                <a:effectLst/>
                <a:latin typeface="Arial" panose="020B0604020202020204" pitchFamily="34" charset="0"/>
                <a:cs typeface="Arial" panose="020B0604020202020204" pitchFamily="34" charset="0"/>
              </a:rPr>
              <a:t>B         C </a:t>
            </a:r>
            <a:endParaRPr lang="en-US" sz="2000" dirty="0">
              <a:solidFill>
                <a:srgbClr val="273239"/>
              </a:solidFill>
              <a:latin typeface="Arial" panose="020B0604020202020204" pitchFamily="34" charset="0"/>
              <a:cs typeface="Arial" panose="020B0604020202020204" pitchFamily="34" charset="0"/>
            </a:endParaRPr>
          </a:p>
          <a:p>
            <a:pPr algn="just" fontAlgn="base"/>
            <a:r>
              <a:rPr lang="en-US" sz="2000" b="0" i="0" dirty="0">
                <a:solidFill>
                  <a:srgbClr val="273239"/>
                </a:solidFill>
                <a:effectLst/>
                <a:latin typeface="Arial" panose="020B0604020202020204" pitchFamily="34" charset="0"/>
                <a:cs typeface="Arial" panose="020B0604020202020204" pitchFamily="34" charset="0"/>
              </a:rPr>
              <a:t>Taking complement of these two terms </a:t>
            </a:r>
          </a:p>
          <a:p>
            <a:pPr algn="just" fontAlgn="base"/>
            <a:r>
              <a:rPr lang="en-US" sz="2000" b="0" i="0" dirty="0">
                <a:solidFill>
                  <a:srgbClr val="273239"/>
                </a:solidFill>
                <a:effectLst/>
                <a:latin typeface="Arial" panose="020B0604020202020204" pitchFamily="34" charset="0"/>
                <a:cs typeface="Arial" panose="020B0604020202020204" pitchFamily="34" charset="0"/>
              </a:rPr>
              <a:t>B’         C’ </a:t>
            </a:r>
          </a:p>
          <a:p>
            <a:pPr algn="just" fontAlgn="base"/>
            <a:r>
              <a:rPr lang="en-US" sz="2000" b="0" i="0" dirty="0">
                <a:solidFill>
                  <a:srgbClr val="273239"/>
                </a:solidFill>
                <a:effectLst/>
                <a:latin typeface="Arial" panose="020B0604020202020204" pitchFamily="34" charset="0"/>
                <a:cs typeface="Arial" panose="020B0604020202020204" pitchFamily="34" charset="0"/>
              </a:rPr>
              <a:t>Now sum up them </a:t>
            </a:r>
          </a:p>
          <a:p>
            <a:pPr algn="just" fontAlgn="base"/>
            <a:r>
              <a:rPr lang="en-US" sz="2000" b="0" i="0" dirty="0">
                <a:solidFill>
                  <a:srgbClr val="273239"/>
                </a:solidFill>
                <a:effectLst/>
                <a:latin typeface="Arial" panose="020B0604020202020204" pitchFamily="34" charset="0"/>
                <a:cs typeface="Arial" panose="020B0604020202020204" pitchFamily="34" charset="0"/>
              </a:rPr>
              <a:t>(B’+C’) </a:t>
            </a:r>
          </a:p>
          <a:p>
            <a:pPr algn="just" fontAlgn="base"/>
            <a:endParaRPr lang="en-US" sz="2000" b="0" i="0" dirty="0">
              <a:solidFill>
                <a:srgbClr val="273239"/>
              </a:solidFill>
              <a:effectLst/>
              <a:latin typeface="Arial" panose="020B0604020202020204" pitchFamily="34" charset="0"/>
              <a:cs typeface="Arial" panose="020B0604020202020204" pitchFamily="34" charset="0"/>
            </a:endParaRPr>
          </a:p>
          <a:p>
            <a:pPr algn="just"/>
            <a:r>
              <a:rPr lang="en-US" sz="2000" b="0" i="0" dirty="0">
                <a:solidFill>
                  <a:srgbClr val="273239"/>
                </a:solidFill>
                <a:effectLst/>
                <a:latin typeface="Arial" panose="020B0604020202020204" pitchFamily="34" charset="0"/>
                <a:cs typeface="Arial" panose="020B0604020202020204" pitchFamily="34" charset="0"/>
              </a:rPr>
              <a:t>We will take product of these three terms :</a:t>
            </a:r>
            <a:r>
              <a:rPr lang="en-US" sz="2000" b="1" i="0" dirty="0">
                <a:solidFill>
                  <a:srgbClr val="273239"/>
                </a:solidFill>
                <a:effectLst/>
                <a:latin typeface="Arial" panose="020B0604020202020204" pitchFamily="34" charset="0"/>
                <a:cs typeface="Arial" panose="020B0604020202020204" pitchFamily="34" charset="0"/>
              </a:rPr>
              <a:t>Final expression </a:t>
            </a:r>
            <a:r>
              <a:rPr lang="pt-BR" sz="2000" b="1" i="0" dirty="0">
                <a:solidFill>
                  <a:srgbClr val="273239"/>
                </a:solidFill>
                <a:effectLst/>
                <a:latin typeface="Arial" panose="020B0604020202020204" pitchFamily="34" charset="0"/>
                <a:cs typeface="Arial" panose="020B0604020202020204" pitchFamily="34" charset="0"/>
              </a:rPr>
              <a:t>(A' + B’) (B’ + C’) (A + B + C)  </a:t>
            </a:r>
          </a:p>
          <a:p>
            <a:pPr algn="just"/>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33103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66AEA3F-7806-4452-AD5F-970702C45AC4}"/>
              </a:ext>
            </a:extLst>
          </p:cNvPr>
          <p:cNvSpPr txBox="1"/>
          <p:nvPr/>
        </p:nvSpPr>
        <p:spPr>
          <a:xfrm>
            <a:off x="2667000" y="171391"/>
            <a:ext cx="8765540" cy="830997"/>
          </a:xfrm>
          <a:prstGeom prst="rect">
            <a:avLst/>
          </a:prstGeom>
          <a:noFill/>
        </p:spPr>
        <p:txBody>
          <a:bodyPr wrap="square">
            <a:spAutoFit/>
          </a:bodyPr>
          <a:lstStyle/>
          <a:p>
            <a:pPr algn="just" fontAlgn="base"/>
            <a:r>
              <a:rPr lang="en-US" sz="2400" b="1" i="0" u="sng" dirty="0">
                <a:solidFill>
                  <a:srgbClr val="273239"/>
                </a:solidFill>
                <a:effectLst/>
                <a:latin typeface="Arial" panose="020B0604020202020204" pitchFamily="34" charset="0"/>
                <a:cs typeface="Arial" panose="020B0604020202020204" pitchFamily="34" charset="0"/>
              </a:rPr>
              <a:t>EXAMPLE 2</a:t>
            </a:r>
            <a:r>
              <a:rPr lang="en-US" sz="2400" b="1" u="sng" dirty="0">
                <a:solidFill>
                  <a:srgbClr val="273239"/>
                </a:solidFill>
                <a:latin typeface="Arial" panose="020B0604020202020204" pitchFamily="34" charset="0"/>
                <a:cs typeface="Arial" panose="020B0604020202020204" pitchFamily="34" charset="0"/>
              </a:rPr>
              <a:t>:</a:t>
            </a:r>
            <a:r>
              <a:rPr lang="en-US" sz="2400" b="1" i="0" u="sng" dirty="0">
                <a:solidFill>
                  <a:srgbClr val="273239"/>
                </a:solidFill>
                <a:effectLst/>
                <a:latin typeface="Arial" panose="020B0604020202020204" pitchFamily="34" charset="0"/>
                <a:cs typeface="Arial" panose="020B0604020202020204" pitchFamily="34" charset="0"/>
              </a:rPr>
              <a:t> K-map of  4 variables Using POS Form-</a:t>
            </a:r>
            <a:r>
              <a:rPr lang="en-US" sz="2400" b="0" i="0" dirty="0">
                <a:solidFill>
                  <a:srgbClr val="273239"/>
                </a:solidFill>
                <a:effectLst/>
                <a:latin typeface="Arial" panose="020B0604020202020204" pitchFamily="34" charset="0"/>
                <a:cs typeface="Arial" panose="020B0604020202020204" pitchFamily="34" charset="0"/>
              </a:rPr>
              <a:t> </a:t>
            </a:r>
          </a:p>
          <a:p>
            <a:pPr algn="just" fontAlgn="base"/>
            <a:r>
              <a:rPr lang="en-US" sz="2400" b="0" i="0" dirty="0">
                <a:solidFill>
                  <a:srgbClr val="273239"/>
                </a:solidFill>
                <a:effectLst/>
                <a:latin typeface="Arial" panose="020B0604020202020204" pitchFamily="34" charset="0"/>
                <a:cs typeface="Arial" panose="020B0604020202020204" pitchFamily="34" charset="0"/>
              </a:rPr>
              <a:t>F(A,B,C,D)=π(3,5,7,8,10,11,12,13) </a:t>
            </a:r>
          </a:p>
        </p:txBody>
      </p:sp>
      <p:pic>
        <p:nvPicPr>
          <p:cNvPr id="8" name="Picture 7">
            <a:extLst>
              <a:ext uri="{FF2B5EF4-FFF2-40B4-BE49-F238E27FC236}">
                <a16:creationId xmlns:a16="http://schemas.microsoft.com/office/drawing/2014/main" id="{26E0A024-7C9B-466B-92F5-A94EA47021DA}"/>
              </a:ext>
            </a:extLst>
          </p:cNvPr>
          <p:cNvPicPr>
            <a:picLocks noChangeAspect="1"/>
          </p:cNvPicPr>
          <p:nvPr/>
        </p:nvPicPr>
        <p:blipFill>
          <a:blip r:embed="rId2"/>
          <a:stretch>
            <a:fillRect/>
          </a:stretch>
        </p:blipFill>
        <p:spPr>
          <a:xfrm>
            <a:off x="7203440" y="1279229"/>
            <a:ext cx="4229100" cy="4898051"/>
          </a:xfrm>
          <a:prstGeom prst="rect">
            <a:avLst/>
          </a:prstGeom>
        </p:spPr>
      </p:pic>
      <p:sp>
        <p:nvSpPr>
          <p:cNvPr id="11" name="TextBox 10">
            <a:extLst>
              <a:ext uri="{FF2B5EF4-FFF2-40B4-BE49-F238E27FC236}">
                <a16:creationId xmlns:a16="http://schemas.microsoft.com/office/drawing/2014/main" id="{5472EC57-11BE-4F08-AFBD-6A5476079E1B}"/>
              </a:ext>
            </a:extLst>
          </p:cNvPr>
          <p:cNvSpPr txBox="1"/>
          <p:nvPr/>
        </p:nvSpPr>
        <p:spPr>
          <a:xfrm>
            <a:off x="627380" y="1165841"/>
            <a:ext cx="7195820" cy="5909310"/>
          </a:xfrm>
          <a:prstGeom prst="rect">
            <a:avLst/>
          </a:prstGeom>
          <a:noFill/>
        </p:spPr>
        <p:txBody>
          <a:bodyPr wrap="square">
            <a:spAutoFit/>
          </a:bodyPr>
          <a:lstStyle/>
          <a:p>
            <a:pPr algn="l" fontAlgn="base"/>
            <a:r>
              <a:rPr lang="en-US" sz="2000" b="0" i="0" dirty="0">
                <a:solidFill>
                  <a:srgbClr val="273239"/>
                </a:solidFill>
                <a:effectLst/>
                <a:latin typeface="Arial" panose="020B0604020202020204" pitchFamily="34" charset="0"/>
                <a:cs typeface="Arial" panose="020B0604020202020204" pitchFamily="34" charset="0"/>
              </a:rPr>
              <a:t>From </a:t>
            </a:r>
            <a:r>
              <a:rPr lang="en-US" sz="2000" b="1" i="0" dirty="0">
                <a:solidFill>
                  <a:srgbClr val="273239"/>
                </a:solidFill>
                <a:effectLst/>
                <a:latin typeface="Arial" panose="020B0604020202020204" pitchFamily="34" charset="0"/>
                <a:cs typeface="Arial" panose="020B0604020202020204" pitchFamily="34" charset="0"/>
              </a:rPr>
              <a:t>green</a:t>
            </a:r>
            <a:r>
              <a:rPr lang="en-US" sz="2000" b="0" i="0" dirty="0">
                <a:solidFill>
                  <a:srgbClr val="273239"/>
                </a:solidFill>
                <a:effectLst/>
                <a:latin typeface="Arial" panose="020B0604020202020204" pitchFamily="34" charset="0"/>
                <a:cs typeface="Arial" panose="020B0604020202020204" pitchFamily="34" charset="0"/>
              </a:rPr>
              <a:t> group we find  terms </a:t>
            </a:r>
          </a:p>
          <a:p>
            <a:pPr algn="l" fontAlgn="base"/>
            <a:r>
              <a:rPr lang="en-US" sz="2000" b="0" i="0" dirty="0">
                <a:solidFill>
                  <a:srgbClr val="273239"/>
                </a:solidFill>
                <a:effectLst/>
                <a:latin typeface="Arial" panose="020B0604020202020204" pitchFamily="34" charset="0"/>
                <a:cs typeface="Arial" panose="020B0604020202020204" pitchFamily="34" charset="0"/>
              </a:rPr>
              <a:t>C’     D     B </a:t>
            </a:r>
          </a:p>
          <a:p>
            <a:pPr algn="l" fontAlgn="base"/>
            <a:r>
              <a:rPr lang="en-US" sz="2000" b="0" i="0" dirty="0">
                <a:solidFill>
                  <a:srgbClr val="273239"/>
                </a:solidFill>
                <a:effectLst/>
                <a:latin typeface="Arial" panose="020B0604020202020204" pitchFamily="34" charset="0"/>
                <a:cs typeface="Arial" panose="020B0604020202020204" pitchFamily="34" charset="0"/>
              </a:rPr>
              <a:t>Taking their complement and summing them </a:t>
            </a:r>
          </a:p>
          <a:p>
            <a:pPr algn="l" fontAlgn="base"/>
            <a:r>
              <a:rPr lang="en-US" sz="2000" b="0" i="0" dirty="0">
                <a:solidFill>
                  <a:srgbClr val="273239"/>
                </a:solidFill>
                <a:effectLst/>
                <a:latin typeface="Arial" panose="020B0604020202020204" pitchFamily="34" charset="0"/>
                <a:cs typeface="Arial" panose="020B0604020202020204" pitchFamily="34" charset="0"/>
              </a:rPr>
              <a:t>(C+D’+B’) </a:t>
            </a:r>
          </a:p>
          <a:p>
            <a:pPr algn="l" fontAlgn="base"/>
            <a:r>
              <a:rPr lang="en-US" sz="2000" b="0" i="0" dirty="0">
                <a:solidFill>
                  <a:srgbClr val="273239"/>
                </a:solidFill>
                <a:effectLst/>
                <a:latin typeface="Arial" panose="020B0604020202020204" pitchFamily="34" charset="0"/>
                <a:cs typeface="Arial" panose="020B0604020202020204" pitchFamily="34" charset="0"/>
              </a:rPr>
              <a:t>From </a:t>
            </a:r>
            <a:r>
              <a:rPr lang="en-US" sz="2000" b="1" i="0" dirty="0">
                <a:solidFill>
                  <a:srgbClr val="273239"/>
                </a:solidFill>
                <a:effectLst/>
                <a:latin typeface="Arial" panose="020B0604020202020204" pitchFamily="34" charset="0"/>
                <a:cs typeface="Arial" panose="020B0604020202020204" pitchFamily="34" charset="0"/>
              </a:rPr>
              <a:t>red</a:t>
            </a:r>
            <a:r>
              <a:rPr lang="en-US" sz="2000" b="0" i="0" dirty="0">
                <a:solidFill>
                  <a:srgbClr val="273239"/>
                </a:solidFill>
                <a:effectLst/>
                <a:latin typeface="Arial" panose="020B0604020202020204" pitchFamily="34" charset="0"/>
                <a:cs typeface="Arial" panose="020B0604020202020204" pitchFamily="34" charset="0"/>
              </a:rPr>
              <a:t> group we find terms </a:t>
            </a:r>
          </a:p>
          <a:p>
            <a:pPr algn="l" fontAlgn="base"/>
            <a:r>
              <a:rPr lang="en-US" sz="2000" b="0" i="0" dirty="0">
                <a:solidFill>
                  <a:srgbClr val="273239"/>
                </a:solidFill>
                <a:effectLst/>
                <a:latin typeface="Arial" panose="020B0604020202020204" pitchFamily="34" charset="0"/>
                <a:cs typeface="Arial" panose="020B0604020202020204" pitchFamily="34" charset="0"/>
              </a:rPr>
              <a:t>C     D    A’ </a:t>
            </a:r>
          </a:p>
          <a:p>
            <a:pPr algn="l" fontAlgn="base"/>
            <a:r>
              <a:rPr lang="en-US" sz="2000" b="0" i="0" dirty="0">
                <a:solidFill>
                  <a:srgbClr val="273239"/>
                </a:solidFill>
                <a:effectLst/>
                <a:latin typeface="Arial" panose="020B0604020202020204" pitchFamily="34" charset="0"/>
                <a:cs typeface="Arial" panose="020B0604020202020204" pitchFamily="34" charset="0"/>
              </a:rPr>
              <a:t>Taking their complement and summing them </a:t>
            </a:r>
          </a:p>
          <a:p>
            <a:pPr algn="l" fontAlgn="base"/>
            <a:r>
              <a:rPr lang="en-US" sz="2000" b="0" i="0" dirty="0">
                <a:solidFill>
                  <a:srgbClr val="273239"/>
                </a:solidFill>
                <a:effectLst/>
                <a:latin typeface="Arial" panose="020B0604020202020204" pitchFamily="34" charset="0"/>
                <a:cs typeface="Arial" panose="020B0604020202020204" pitchFamily="34" charset="0"/>
              </a:rPr>
              <a:t>(C’+D’+A) </a:t>
            </a:r>
          </a:p>
          <a:p>
            <a:pPr algn="l" fontAlgn="base"/>
            <a:r>
              <a:rPr lang="en-US" sz="2000" b="0" i="0" dirty="0">
                <a:solidFill>
                  <a:srgbClr val="273239"/>
                </a:solidFill>
                <a:effectLst/>
                <a:latin typeface="Arial" panose="020B0604020202020204" pitchFamily="34" charset="0"/>
                <a:cs typeface="Arial" panose="020B0604020202020204" pitchFamily="34" charset="0"/>
              </a:rPr>
              <a:t>From </a:t>
            </a:r>
            <a:r>
              <a:rPr lang="en-US" sz="2000" b="1" i="0" dirty="0">
                <a:solidFill>
                  <a:srgbClr val="273239"/>
                </a:solidFill>
                <a:effectLst/>
                <a:latin typeface="Arial" panose="020B0604020202020204" pitchFamily="34" charset="0"/>
                <a:cs typeface="Arial" panose="020B0604020202020204" pitchFamily="34" charset="0"/>
              </a:rPr>
              <a:t>blue</a:t>
            </a:r>
            <a:r>
              <a:rPr lang="en-US" sz="2000" b="0" i="0" dirty="0">
                <a:solidFill>
                  <a:srgbClr val="273239"/>
                </a:solidFill>
                <a:effectLst/>
                <a:latin typeface="Arial" panose="020B0604020202020204" pitchFamily="34" charset="0"/>
                <a:cs typeface="Arial" panose="020B0604020202020204" pitchFamily="34" charset="0"/>
              </a:rPr>
              <a:t>  group we find  terms </a:t>
            </a:r>
          </a:p>
          <a:p>
            <a:pPr algn="l" fontAlgn="base"/>
            <a:r>
              <a:rPr lang="en-US" sz="2000" b="0" i="0" dirty="0">
                <a:solidFill>
                  <a:srgbClr val="273239"/>
                </a:solidFill>
                <a:effectLst/>
                <a:latin typeface="Arial" panose="020B0604020202020204" pitchFamily="34" charset="0"/>
                <a:cs typeface="Arial" panose="020B0604020202020204" pitchFamily="34" charset="0"/>
              </a:rPr>
              <a:t>A     C’     D’ </a:t>
            </a:r>
          </a:p>
          <a:p>
            <a:pPr algn="l" fontAlgn="base"/>
            <a:r>
              <a:rPr lang="en-US" sz="2000" b="0" i="0" dirty="0">
                <a:solidFill>
                  <a:srgbClr val="273239"/>
                </a:solidFill>
                <a:effectLst/>
                <a:latin typeface="Arial" panose="020B0604020202020204" pitchFamily="34" charset="0"/>
                <a:cs typeface="Arial" panose="020B0604020202020204" pitchFamily="34" charset="0"/>
              </a:rPr>
              <a:t>Taking their complement and summing them </a:t>
            </a:r>
          </a:p>
          <a:p>
            <a:pPr algn="l" fontAlgn="base"/>
            <a:r>
              <a:rPr lang="en-US" sz="2000" b="0" i="0" dirty="0">
                <a:solidFill>
                  <a:srgbClr val="273239"/>
                </a:solidFill>
                <a:effectLst/>
                <a:latin typeface="Arial" panose="020B0604020202020204" pitchFamily="34" charset="0"/>
                <a:cs typeface="Arial" panose="020B0604020202020204" pitchFamily="34" charset="0"/>
              </a:rPr>
              <a:t>(A’+C+D) </a:t>
            </a:r>
          </a:p>
          <a:p>
            <a:pPr algn="l" fontAlgn="base"/>
            <a:r>
              <a:rPr lang="en-US" sz="2000" b="0" i="0" dirty="0">
                <a:solidFill>
                  <a:srgbClr val="273239"/>
                </a:solidFill>
                <a:effectLst/>
                <a:latin typeface="Arial" panose="020B0604020202020204" pitchFamily="34" charset="0"/>
                <a:cs typeface="Arial" panose="020B0604020202020204" pitchFamily="34" charset="0"/>
              </a:rPr>
              <a:t>From </a:t>
            </a:r>
            <a:r>
              <a:rPr lang="en-US" sz="2000" b="1" i="0" dirty="0">
                <a:solidFill>
                  <a:srgbClr val="273239"/>
                </a:solidFill>
                <a:effectLst/>
                <a:latin typeface="Arial" panose="020B0604020202020204" pitchFamily="34" charset="0"/>
                <a:cs typeface="Arial" panose="020B0604020202020204" pitchFamily="34" charset="0"/>
              </a:rPr>
              <a:t>brown </a:t>
            </a:r>
            <a:r>
              <a:rPr lang="en-US" sz="2000" b="0" i="0" dirty="0">
                <a:solidFill>
                  <a:srgbClr val="273239"/>
                </a:solidFill>
                <a:effectLst/>
                <a:latin typeface="Arial" panose="020B0604020202020204" pitchFamily="34" charset="0"/>
                <a:cs typeface="Arial" panose="020B0604020202020204" pitchFamily="34" charset="0"/>
              </a:rPr>
              <a:t> group we find  terms </a:t>
            </a:r>
          </a:p>
          <a:p>
            <a:pPr algn="l" fontAlgn="base"/>
            <a:r>
              <a:rPr lang="en-US" sz="2000" b="0" i="0" dirty="0">
                <a:solidFill>
                  <a:srgbClr val="273239"/>
                </a:solidFill>
                <a:effectLst/>
                <a:latin typeface="Arial" panose="020B0604020202020204" pitchFamily="34" charset="0"/>
                <a:cs typeface="Arial" panose="020B0604020202020204" pitchFamily="34" charset="0"/>
              </a:rPr>
              <a:t>A    B’    C </a:t>
            </a:r>
          </a:p>
          <a:p>
            <a:pPr algn="l" fontAlgn="base"/>
            <a:r>
              <a:rPr lang="en-US" sz="2000" b="0" i="0" dirty="0">
                <a:solidFill>
                  <a:srgbClr val="273239"/>
                </a:solidFill>
                <a:effectLst/>
                <a:latin typeface="Arial" panose="020B0604020202020204" pitchFamily="34" charset="0"/>
                <a:cs typeface="Arial" panose="020B0604020202020204" pitchFamily="34" charset="0"/>
              </a:rPr>
              <a:t>Taking their complement and summing them </a:t>
            </a:r>
          </a:p>
          <a:p>
            <a:pPr algn="l" fontAlgn="base"/>
            <a:r>
              <a:rPr lang="en-US" sz="2000" b="0" i="0" dirty="0">
                <a:solidFill>
                  <a:srgbClr val="273239"/>
                </a:solidFill>
                <a:effectLst/>
                <a:latin typeface="Arial" panose="020B0604020202020204" pitchFamily="34" charset="0"/>
                <a:cs typeface="Arial" panose="020B0604020202020204" pitchFamily="34" charset="0"/>
              </a:rPr>
              <a:t>(A’+B+C’) </a:t>
            </a:r>
          </a:p>
          <a:p>
            <a:pPr algn="l" fontAlgn="base"/>
            <a:r>
              <a:rPr lang="en-US" sz="2000" b="0" i="0" dirty="0">
                <a:solidFill>
                  <a:srgbClr val="273239"/>
                </a:solidFill>
                <a:effectLst/>
                <a:latin typeface="Arial" panose="020B0604020202020204" pitchFamily="34" charset="0"/>
                <a:cs typeface="Arial" panose="020B0604020202020204" pitchFamily="34" charset="0"/>
              </a:rPr>
              <a:t>Finally we express these as product –</a:t>
            </a:r>
            <a:r>
              <a:rPr lang="en-US" sz="2000" b="1" i="0" dirty="0">
                <a:solidFill>
                  <a:srgbClr val="273239"/>
                </a:solidFill>
                <a:effectLst/>
                <a:latin typeface="Arial" panose="020B0604020202020204" pitchFamily="34" charset="0"/>
                <a:cs typeface="Arial" panose="020B0604020202020204" pitchFamily="34" charset="0"/>
              </a:rPr>
              <a:t>(C+D’+B’).(C’+D’+A).(A’+C+D).(A’+B+C’) </a:t>
            </a:r>
          </a:p>
          <a:p>
            <a:pPr algn="l" fontAlgn="base"/>
            <a:endParaRPr lang="en-US" b="0" i="0" dirty="0">
              <a:solidFill>
                <a:srgbClr val="273239"/>
              </a:solidFill>
              <a:effectLst/>
              <a:latin typeface="urw-din"/>
            </a:endParaRPr>
          </a:p>
        </p:txBody>
      </p:sp>
    </p:spTree>
    <p:extLst>
      <p:ext uri="{BB962C8B-B14F-4D97-AF65-F5344CB8AC3E}">
        <p14:creationId xmlns:p14="http://schemas.microsoft.com/office/powerpoint/2010/main" val="41018323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90332-6CA2-4D25-9DA8-75EF67C00CD7}"/>
              </a:ext>
            </a:extLst>
          </p:cNvPr>
          <p:cNvSpPr>
            <a:spLocks noGrp="1"/>
          </p:cNvSpPr>
          <p:nvPr>
            <p:ph type="title"/>
          </p:nvPr>
        </p:nvSpPr>
        <p:spPr>
          <a:xfrm>
            <a:off x="2743200" y="146845"/>
            <a:ext cx="8610600" cy="881062"/>
          </a:xfrm>
        </p:spPr>
        <p:txBody>
          <a:bodyPr>
            <a:normAutofit/>
          </a:bodyPr>
          <a:lstStyle/>
          <a:p>
            <a:pPr algn="ctr"/>
            <a:r>
              <a:rPr lang="en-IN" sz="4000" b="1" dirty="0">
                <a:latin typeface="Arial" panose="020B0604020202020204" pitchFamily="34" charset="0"/>
                <a:cs typeface="Arial" panose="020B0604020202020204" pitchFamily="34" charset="0"/>
              </a:rPr>
              <a:t>PRACTICE QUESTION </a:t>
            </a:r>
          </a:p>
        </p:txBody>
      </p:sp>
      <p:sp>
        <p:nvSpPr>
          <p:cNvPr id="5" name="TextBox 4">
            <a:extLst>
              <a:ext uri="{FF2B5EF4-FFF2-40B4-BE49-F238E27FC236}">
                <a16:creationId xmlns:a16="http://schemas.microsoft.com/office/drawing/2014/main" id="{68F60C03-CAB5-40D9-AFD5-9A5B2CD400E4}"/>
              </a:ext>
            </a:extLst>
          </p:cNvPr>
          <p:cNvSpPr txBox="1"/>
          <p:nvPr/>
        </p:nvSpPr>
        <p:spPr>
          <a:xfrm>
            <a:off x="952500" y="1500555"/>
            <a:ext cx="10401300" cy="2677656"/>
          </a:xfrm>
          <a:prstGeom prst="rect">
            <a:avLst/>
          </a:prstGeom>
          <a:noFill/>
        </p:spPr>
        <p:txBody>
          <a:bodyPr wrap="square">
            <a:spAutoFit/>
          </a:bodyPr>
          <a:lstStyle/>
          <a:p>
            <a:pPr algn="l" fontAlgn="base"/>
            <a:r>
              <a:rPr lang="en-US" sz="2400" b="0" i="0" dirty="0">
                <a:solidFill>
                  <a:srgbClr val="303030"/>
                </a:solidFill>
                <a:effectLst/>
                <a:latin typeface="Arial" panose="020B0604020202020204" pitchFamily="34" charset="0"/>
                <a:cs typeface="Arial" panose="020B0604020202020204" pitchFamily="34" charset="0"/>
              </a:rPr>
              <a:t>Q1. Minimize the following </a:t>
            </a:r>
            <a:r>
              <a:rPr lang="en-US" sz="2400" b="0" i="0" dirty="0" err="1">
                <a:solidFill>
                  <a:srgbClr val="303030"/>
                </a:solidFill>
                <a:effectLst/>
                <a:latin typeface="Arial" panose="020B0604020202020204" pitchFamily="34" charset="0"/>
                <a:cs typeface="Arial" panose="020B0604020202020204" pitchFamily="34" charset="0"/>
              </a:rPr>
              <a:t>boolean</a:t>
            </a:r>
            <a:r>
              <a:rPr lang="en-US" sz="2400" b="0" i="0" dirty="0">
                <a:solidFill>
                  <a:srgbClr val="303030"/>
                </a:solidFill>
                <a:effectLst/>
                <a:latin typeface="Arial" panose="020B0604020202020204" pitchFamily="34" charset="0"/>
                <a:cs typeface="Arial" panose="020B0604020202020204" pitchFamily="34" charset="0"/>
              </a:rPr>
              <a:t> function-</a:t>
            </a:r>
          </a:p>
          <a:p>
            <a:pPr algn="ctr" fontAlgn="base"/>
            <a:r>
              <a:rPr lang="en-US" sz="2400" b="0" i="0" dirty="0">
                <a:solidFill>
                  <a:srgbClr val="303030"/>
                </a:solidFill>
                <a:effectLst/>
                <a:latin typeface="Arial" panose="020B0604020202020204" pitchFamily="34" charset="0"/>
                <a:cs typeface="Arial" panose="020B0604020202020204" pitchFamily="34" charset="0"/>
              </a:rPr>
              <a:t>F(A, B, C, D) = </a:t>
            </a:r>
            <a:r>
              <a:rPr lang="en-US" sz="2400" b="0" i="0" dirty="0" err="1">
                <a:solidFill>
                  <a:srgbClr val="303030"/>
                </a:solidFill>
                <a:effectLst/>
                <a:latin typeface="Arial" panose="020B0604020202020204" pitchFamily="34" charset="0"/>
                <a:cs typeface="Arial" panose="020B0604020202020204" pitchFamily="34" charset="0"/>
              </a:rPr>
              <a:t>Σm</a:t>
            </a:r>
            <a:r>
              <a:rPr lang="en-US" sz="2400" b="0" i="0" dirty="0">
                <a:solidFill>
                  <a:srgbClr val="303030"/>
                </a:solidFill>
                <a:effectLst/>
                <a:latin typeface="Arial" panose="020B0604020202020204" pitchFamily="34" charset="0"/>
                <a:cs typeface="Arial" panose="020B0604020202020204" pitchFamily="34" charset="0"/>
              </a:rPr>
              <a:t>(0, 1, 2, 5, 7, 8, 9, 10, 13, 15)</a:t>
            </a:r>
          </a:p>
          <a:p>
            <a:pPr algn="ctr" fontAlgn="base"/>
            <a:endParaRPr lang="en-US" sz="2400" dirty="0">
              <a:solidFill>
                <a:srgbClr val="303030"/>
              </a:solidFill>
              <a:latin typeface="Arial" panose="020B0604020202020204" pitchFamily="34" charset="0"/>
              <a:cs typeface="Arial" panose="020B0604020202020204" pitchFamily="34" charset="0"/>
            </a:endParaRPr>
          </a:p>
          <a:p>
            <a:pPr algn="ctr" fontAlgn="base"/>
            <a:endParaRPr lang="en-US" sz="2400" dirty="0">
              <a:solidFill>
                <a:srgbClr val="303030"/>
              </a:solidFill>
              <a:latin typeface="Arial" panose="020B0604020202020204" pitchFamily="34" charset="0"/>
              <a:cs typeface="Arial" panose="020B0604020202020204" pitchFamily="34" charset="0"/>
            </a:endParaRPr>
          </a:p>
          <a:p>
            <a:pPr algn="l" fontAlgn="base"/>
            <a:r>
              <a:rPr lang="en-US" sz="2400" b="0" i="0" dirty="0">
                <a:solidFill>
                  <a:srgbClr val="303030"/>
                </a:solidFill>
                <a:effectLst/>
                <a:latin typeface="Arial" panose="020B0604020202020204" pitchFamily="34" charset="0"/>
                <a:cs typeface="Arial" panose="020B0604020202020204" pitchFamily="34" charset="0"/>
              </a:rPr>
              <a:t>Q2. Minimize the following </a:t>
            </a:r>
            <a:r>
              <a:rPr lang="en-US" sz="2400" b="0" i="0" dirty="0" err="1">
                <a:solidFill>
                  <a:srgbClr val="303030"/>
                </a:solidFill>
                <a:effectLst/>
                <a:latin typeface="Arial" panose="020B0604020202020204" pitchFamily="34" charset="0"/>
                <a:cs typeface="Arial" panose="020B0604020202020204" pitchFamily="34" charset="0"/>
              </a:rPr>
              <a:t>boolean</a:t>
            </a:r>
            <a:r>
              <a:rPr lang="en-US" sz="2400" b="0" i="0" dirty="0">
                <a:solidFill>
                  <a:srgbClr val="303030"/>
                </a:solidFill>
                <a:effectLst/>
                <a:latin typeface="Arial" panose="020B0604020202020204" pitchFamily="34" charset="0"/>
                <a:cs typeface="Arial" panose="020B0604020202020204" pitchFamily="34" charset="0"/>
              </a:rPr>
              <a:t> function-</a:t>
            </a:r>
          </a:p>
          <a:p>
            <a:pPr algn="ctr" fontAlgn="base"/>
            <a:r>
              <a:rPr lang="en-US" sz="2400" b="0" i="0" dirty="0">
                <a:solidFill>
                  <a:srgbClr val="303030"/>
                </a:solidFill>
                <a:effectLst/>
                <a:latin typeface="Arial" panose="020B0604020202020204" pitchFamily="34" charset="0"/>
                <a:cs typeface="Arial" panose="020B0604020202020204" pitchFamily="34" charset="0"/>
              </a:rPr>
              <a:t>F(A, B, C, D) = </a:t>
            </a:r>
            <a:r>
              <a:rPr lang="en-US" sz="2400" b="0" i="0" dirty="0" err="1">
                <a:solidFill>
                  <a:srgbClr val="303030"/>
                </a:solidFill>
                <a:effectLst/>
                <a:latin typeface="Arial" panose="020B0604020202020204" pitchFamily="34" charset="0"/>
                <a:cs typeface="Arial" panose="020B0604020202020204" pitchFamily="34" charset="0"/>
              </a:rPr>
              <a:t>Σm</a:t>
            </a:r>
            <a:r>
              <a:rPr lang="en-US" sz="2400" b="0" i="0" dirty="0">
                <a:solidFill>
                  <a:srgbClr val="303030"/>
                </a:solidFill>
                <a:effectLst/>
                <a:latin typeface="Arial" panose="020B0604020202020204" pitchFamily="34" charset="0"/>
                <a:cs typeface="Arial" panose="020B0604020202020204" pitchFamily="34" charset="0"/>
              </a:rPr>
              <a:t>(0, 1, 3, 5, 7, 8, 9, 11, 13, 15)</a:t>
            </a:r>
          </a:p>
          <a:p>
            <a:pPr algn="ctr" fontAlgn="base"/>
            <a:endParaRPr lang="en-US" sz="2400" b="0" i="0" dirty="0">
              <a:solidFill>
                <a:srgbClr val="30303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78925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5C2392F-420D-42AA-BE04-DE1053A438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550" y="1842631"/>
            <a:ext cx="4076700" cy="30861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F0C86BC-0A79-4649-9D7B-3CB1D1EEA1CB}"/>
              </a:ext>
            </a:extLst>
          </p:cNvPr>
          <p:cNvSpPr txBox="1"/>
          <p:nvPr/>
        </p:nvSpPr>
        <p:spPr>
          <a:xfrm>
            <a:off x="1352550" y="1134983"/>
            <a:ext cx="10006330" cy="461665"/>
          </a:xfrm>
          <a:prstGeom prst="rect">
            <a:avLst/>
          </a:prstGeom>
          <a:noFill/>
        </p:spPr>
        <p:txBody>
          <a:bodyPr wrap="square">
            <a:spAutoFit/>
          </a:bodyPr>
          <a:lstStyle/>
          <a:p>
            <a:pPr algn="l" fontAlgn="base"/>
            <a:r>
              <a:rPr lang="en-IN" sz="2400" b="1" i="0" u="sng" dirty="0">
                <a:solidFill>
                  <a:srgbClr val="303030"/>
                </a:solidFill>
                <a:effectLst/>
                <a:latin typeface="Arial" panose="020B0604020202020204" pitchFamily="34" charset="0"/>
                <a:cs typeface="Arial" panose="020B0604020202020204" pitchFamily="34" charset="0"/>
              </a:rPr>
              <a:t>Solution 1-</a:t>
            </a:r>
            <a:endParaRPr lang="en-IN" sz="2400" b="1" i="0" dirty="0">
              <a:solidFill>
                <a:srgbClr val="303030"/>
              </a:solidFill>
              <a:effectLst/>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2436383F-77F8-4ABF-8D5F-CF15426F6169}"/>
              </a:ext>
            </a:extLst>
          </p:cNvPr>
          <p:cNvSpPr txBox="1"/>
          <p:nvPr/>
        </p:nvSpPr>
        <p:spPr>
          <a:xfrm>
            <a:off x="5740401" y="3048001"/>
            <a:ext cx="5618480" cy="830997"/>
          </a:xfrm>
          <a:prstGeom prst="rect">
            <a:avLst/>
          </a:prstGeom>
          <a:noFill/>
        </p:spPr>
        <p:txBody>
          <a:bodyPr wrap="square">
            <a:spAutoFit/>
          </a:bodyPr>
          <a:lstStyle/>
          <a:p>
            <a:pPr algn="l" fontAlgn="base"/>
            <a:r>
              <a:rPr lang="en-US" sz="2400" b="0" i="0" dirty="0">
                <a:solidFill>
                  <a:srgbClr val="303030"/>
                </a:solidFill>
                <a:effectLst/>
                <a:latin typeface="Arial" panose="020B0604020202020204" pitchFamily="34" charset="0"/>
                <a:cs typeface="Arial" panose="020B0604020202020204" pitchFamily="34" charset="0"/>
              </a:rPr>
              <a:t>Thus, minimized </a:t>
            </a:r>
            <a:r>
              <a:rPr lang="en-US" sz="2400" dirty="0">
                <a:solidFill>
                  <a:srgbClr val="303030"/>
                </a:solidFill>
                <a:latin typeface="Arial" panose="020B0604020202020204" pitchFamily="34" charset="0"/>
                <a:cs typeface="Arial" panose="020B0604020202020204" pitchFamily="34" charset="0"/>
              </a:rPr>
              <a:t>B</a:t>
            </a:r>
            <a:r>
              <a:rPr lang="en-US" sz="2400" b="0" i="0" dirty="0">
                <a:solidFill>
                  <a:srgbClr val="303030"/>
                </a:solidFill>
                <a:effectLst/>
                <a:latin typeface="Arial" panose="020B0604020202020204" pitchFamily="34" charset="0"/>
                <a:cs typeface="Arial" panose="020B0604020202020204" pitchFamily="34" charset="0"/>
              </a:rPr>
              <a:t>oolean </a:t>
            </a:r>
            <a:r>
              <a:rPr lang="en-US" sz="2400" dirty="0">
                <a:solidFill>
                  <a:srgbClr val="303030"/>
                </a:solidFill>
                <a:latin typeface="Arial" panose="020B0604020202020204" pitchFamily="34" charset="0"/>
                <a:cs typeface="Arial" panose="020B0604020202020204" pitchFamily="34" charset="0"/>
              </a:rPr>
              <a:t>E</a:t>
            </a:r>
            <a:r>
              <a:rPr lang="en-US" sz="2400" b="0" i="0" dirty="0">
                <a:solidFill>
                  <a:srgbClr val="303030"/>
                </a:solidFill>
                <a:effectLst/>
                <a:latin typeface="Arial" panose="020B0604020202020204" pitchFamily="34" charset="0"/>
                <a:cs typeface="Arial" panose="020B0604020202020204" pitchFamily="34" charset="0"/>
              </a:rPr>
              <a:t>xpression is-</a:t>
            </a:r>
          </a:p>
          <a:p>
            <a:pPr algn="ctr" fontAlgn="base"/>
            <a:r>
              <a:rPr lang="en-US" sz="2400" b="1" i="0" dirty="0">
                <a:solidFill>
                  <a:srgbClr val="303030"/>
                </a:solidFill>
                <a:effectLst/>
                <a:latin typeface="Arial" panose="020B0604020202020204" pitchFamily="34" charset="0"/>
                <a:cs typeface="Arial" panose="020B0604020202020204" pitchFamily="34" charset="0"/>
              </a:rPr>
              <a:t>F(A, B, C, D) = BD + C’D + B’D’</a:t>
            </a:r>
            <a:endParaRPr lang="en-US" sz="2400" b="0" i="0" dirty="0">
              <a:solidFill>
                <a:srgbClr val="30303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6935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7EBBD36-4043-4617-A2B1-CD098F23E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1103" y="2468245"/>
            <a:ext cx="3876675" cy="31813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9E199EA-854D-403E-82A8-5E1292447276}"/>
              </a:ext>
            </a:extLst>
          </p:cNvPr>
          <p:cNvSpPr txBox="1"/>
          <p:nvPr/>
        </p:nvSpPr>
        <p:spPr>
          <a:xfrm>
            <a:off x="5801360" y="3735754"/>
            <a:ext cx="6096000" cy="830997"/>
          </a:xfrm>
          <a:prstGeom prst="rect">
            <a:avLst/>
          </a:prstGeom>
          <a:noFill/>
        </p:spPr>
        <p:txBody>
          <a:bodyPr wrap="square">
            <a:spAutoFit/>
          </a:bodyPr>
          <a:lstStyle/>
          <a:p>
            <a:pPr algn="just" fontAlgn="base"/>
            <a:r>
              <a:rPr lang="en-US" sz="2400" b="0" i="0" dirty="0">
                <a:solidFill>
                  <a:srgbClr val="303030"/>
                </a:solidFill>
                <a:effectLst/>
                <a:latin typeface="Arial" panose="020B0604020202020204" pitchFamily="34" charset="0"/>
                <a:cs typeface="Arial" panose="020B0604020202020204" pitchFamily="34" charset="0"/>
              </a:rPr>
              <a:t>Thus, minimized </a:t>
            </a:r>
            <a:r>
              <a:rPr lang="en-US" sz="2400" b="0" i="0" dirty="0" err="1">
                <a:solidFill>
                  <a:srgbClr val="303030"/>
                </a:solidFill>
                <a:effectLst/>
                <a:latin typeface="Arial" panose="020B0604020202020204" pitchFamily="34" charset="0"/>
                <a:cs typeface="Arial" panose="020B0604020202020204" pitchFamily="34" charset="0"/>
              </a:rPr>
              <a:t>boolean</a:t>
            </a:r>
            <a:r>
              <a:rPr lang="en-US" sz="2400" b="0" i="0" dirty="0">
                <a:solidFill>
                  <a:srgbClr val="303030"/>
                </a:solidFill>
                <a:effectLst/>
                <a:latin typeface="Arial" panose="020B0604020202020204" pitchFamily="34" charset="0"/>
                <a:cs typeface="Arial" panose="020B0604020202020204" pitchFamily="34" charset="0"/>
              </a:rPr>
              <a:t> expression is-</a:t>
            </a:r>
          </a:p>
          <a:p>
            <a:pPr algn="just" fontAlgn="base"/>
            <a:r>
              <a:rPr lang="en-US" sz="2400" b="1" i="0" dirty="0">
                <a:solidFill>
                  <a:srgbClr val="303030"/>
                </a:solidFill>
                <a:effectLst/>
                <a:latin typeface="Arial" panose="020B0604020202020204" pitchFamily="34" charset="0"/>
                <a:cs typeface="Arial" panose="020B0604020202020204" pitchFamily="34" charset="0"/>
              </a:rPr>
              <a:t>F(A, B, C, D) = B’C’ + D</a:t>
            </a:r>
            <a:endParaRPr lang="en-US" sz="2400" b="0" i="0" dirty="0">
              <a:solidFill>
                <a:srgbClr val="303030"/>
              </a:solidFill>
              <a:effectLst/>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4F16B560-B5A6-4B43-B958-B9A41D693875}"/>
              </a:ext>
            </a:extLst>
          </p:cNvPr>
          <p:cNvSpPr txBox="1"/>
          <p:nvPr/>
        </p:nvSpPr>
        <p:spPr>
          <a:xfrm>
            <a:off x="1201103" y="1482725"/>
            <a:ext cx="10157777" cy="461665"/>
          </a:xfrm>
          <a:prstGeom prst="rect">
            <a:avLst/>
          </a:prstGeom>
          <a:noFill/>
        </p:spPr>
        <p:txBody>
          <a:bodyPr wrap="square">
            <a:spAutoFit/>
          </a:bodyPr>
          <a:lstStyle/>
          <a:p>
            <a:pPr algn="l" fontAlgn="base"/>
            <a:r>
              <a:rPr lang="en-IN" sz="2400" b="1" i="0" u="sng" dirty="0">
                <a:solidFill>
                  <a:srgbClr val="303030"/>
                </a:solidFill>
                <a:effectLst/>
                <a:latin typeface="Arial" panose="020B0604020202020204" pitchFamily="34" charset="0"/>
                <a:cs typeface="Arial" panose="020B0604020202020204" pitchFamily="34" charset="0"/>
              </a:rPr>
              <a:t>Solution 2-</a:t>
            </a:r>
            <a:endParaRPr lang="en-IN" sz="2400" b="1" i="0" dirty="0">
              <a:solidFill>
                <a:srgbClr val="30303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31881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90332-6CA2-4D25-9DA8-75EF67C00CD7}"/>
              </a:ext>
            </a:extLst>
          </p:cNvPr>
          <p:cNvSpPr>
            <a:spLocks noGrp="1"/>
          </p:cNvSpPr>
          <p:nvPr>
            <p:ph type="title"/>
          </p:nvPr>
        </p:nvSpPr>
        <p:spPr>
          <a:xfrm>
            <a:off x="2743200" y="146845"/>
            <a:ext cx="8610600" cy="645636"/>
          </a:xfrm>
        </p:spPr>
        <p:txBody>
          <a:bodyPr>
            <a:normAutofit fontScale="90000"/>
          </a:bodyPr>
          <a:lstStyle/>
          <a:p>
            <a:pPr algn="ctr"/>
            <a:r>
              <a:rPr lang="en-IN" b="1" u="sng" dirty="0"/>
              <a:t>ASSIGNMENT -1</a:t>
            </a:r>
          </a:p>
        </p:txBody>
      </p:sp>
      <p:sp>
        <p:nvSpPr>
          <p:cNvPr id="5" name="TextBox 4">
            <a:extLst>
              <a:ext uri="{FF2B5EF4-FFF2-40B4-BE49-F238E27FC236}">
                <a16:creationId xmlns:a16="http://schemas.microsoft.com/office/drawing/2014/main" id="{477B57CD-C062-4417-AF0D-D92F6DADD201}"/>
              </a:ext>
            </a:extLst>
          </p:cNvPr>
          <p:cNvSpPr txBox="1"/>
          <p:nvPr/>
        </p:nvSpPr>
        <p:spPr>
          <a:xfrm>
            <a:off x="789940" y="1001117"/>
            <a:ext cx="10612120" cy="2862322"/>
          </a:xfrm>
          <a:prstGeom prst="rect">
            <a:avLst/>
          </a:prstGeom>
          <a:noFill/>
        </p:spPr>
        <p:txBody>
          <a:bodyPr wrap="square">
            <a:spAutoFit/>
          </a:bodyPr>
          <a:lstStyle/>
          <a:p>
            <a:r>
              <a:rPr lang="en-US" sz="2000" i="0" dirty="0">
                <a:solidFill>
                  <a:srgbClr val="333333"/>
                </a:solidFill>
                <a:effectLst/>
                <a:latin typeface="Arial" panose="020B0604020202020204" pitchFamily="34" charset="0"/>
                <a:cs typeface="Arial" panose="020B0604020202020204" pitchFamily="34" charset="0"/>
              </a:rPr>
              <a:t>Q1. Define Logic Gates. Explain why NOR and NAND gates are  called Universal Gates?</a:t>
            </a:r>
          </a:p>
          <a:p>
            <a:r>
              <a:rPr lang="en-US" sz="2000" dirty="0">
                <a:solidFill>
                  <a:srgbClr val="333333"/>
                </a:solidFill>
                <a:latin typeface="Arial" panose="020B0604020202020204" pitchFamily="34" charset="0"/>
                <a:cs typeface="Arial" panose="020B0604020202020204" pitchFamily="34" charset="0"/>
              </a:rPr>
              <a:t>Q2. Elaborate all the BOOLEAN LAWS .</a:t>
            </a:r>
          </a:p>
          <a:p>
            <a:r>
              <a:rPr lang="en-US" sz="2000" i="0" dirty="0">
                <a:solidFill>
                  <a:srgbClr val="333333"/>
                </a:solidFill>
                <a:effectLst/>
                <a:latin typeface="Arial" panose="020B0604020202020204" pitchFamily="34" charset="0"/>
                <a:cs typeface="Arial" panose="020B0604020202020204" pitchFamily="34" charset="0"/>
              </a:rPr>
              <a:t>Q3. Illustrate how NOR gate is used to implement an AND , NOT and OR Gate.</a:t>
            </a:r>
          </a:p>
          <a:p>
            <a:r>
              <a:rPr lang="en-US" sz="2000" dirty="0">
                <a:solidFill>
                  <a:srgbClr val="333333"/>
                </a:solidFill>
                <a:latin typeface="Arial" panose="020B0604020202020204" pitchFamily="34" charset="0"/>
                <a:cs typeface="Arial" panose="020B0604020202020204" pitchFamily="34" charset="0"/>
              </a:rPr>
              <a:t>Q4. S</a:t>
            </a:r>
            <a:r>
              <a:rPr lang="en-IN" sz="2000" b="0" i="0" dirty="0" err="1">
                <a:solidFill>
                  <a:srgbClr val="000000"/>
                </a:solidFill>
                <a:effectLst/>
                <a:latin typeface="Times New Roman" panose="02020603050405020304" pitchFamily="18" charset="0"/>
              </a:rPr>
              <a:t>implify</a:t>
            </a:r>
            <a:r>
              <a:rPr lang="en-IN" sz="2000" b="0" i="0" dirty="0">
                <a:solidFill>
                  <a:srgbClr val="000000"/>
                </a:solidFill>
                <a:effectLst/>
                <a:latin typeface="Times New Roman" panose="02020603050405020304" pitchFamily="18" charset="0"/>
              </a:rPr>
              <a:t>: A(A + B) + (B + AA)(A + B) using Boolean Algebra.</a:t>
            </a:r>
            <a:endParaRPr lang="en-US" sz="2000" i="0" dirty="0">
              <a:solidFill>
                <a:srgbClr val="333333"/>
              </a:solidFill>
              <a:effectLst/>
              <a:latin typeface="Arial" panose="020B0604020202020204" pitchFamily="34" charset="0"/>
              <a:cs typeface="Arial" panose="020B0604020202020204" pitchFamily="34" charset="0"/>
            </a:endParaRPr>
          </a:p>
          <a:p>
            <a:r>
              <a:rPr lang="en-US" sz="2000" i="0" dirty="0">
                <a:solidFill>
                  <a:srgbClr val="333333"/>
                </a:solidFill>
                <a:effectLst/>
                <a:latin typeface="Arial" panose="020B0604020202020204" pitchFamily="34" charset="0"/>
                <a:cs typeface="Arial" panose="020B0604020202020204" pitchFamily="34" charset="0"/>
              </a:rPr>
              <a:t>Q5. </a:t>
            </a:r>
            <a:r>
              <a:rPr lang="en-US" sz="2000" dirty="0">
                <a:solidFill>
                  <a:srgbClr val="333333"/>
                </a:solidFill>
                <a:latin typeface="Arial" panose="020B0604020202020204" pitchFamily="34" charset="0"/>
                <a:cs typeface="Arial" panose="020B0604020202020204" pitchFamily="34" charset="0"/>
              </a:rPr>
              <a:t>Simplify </a:t>
            </a:r>
            <a:r>
              <a:rPr lang="en-US" sz="2000" i="0" dirty="0">
                <a:solidFill>
                  <a:srgbClr val="333333"/>
                </a:solidFill>
                <a:effectLst/>
                <a:latin typeface="Arial" panose="020B0604020202020204" pitchFamily="34" charset="0"/>
                <a:cs typeface="Arial" panose="020B0604020202020204" pitchFamily="34" charset="0"/>
              </a:rPr>
              <a:t> F(A,B,C,D)=</a:t>
            </a:r>
            <a:r>
              <a:rPr lang="en-US" sz="2000" i="0" dirty="0">
                <a:solidFill>
                  <a:srgbClr val="303030"/>
                </a:solidFill>
                <a:effectLst/>
                <a:latin typeface="Arial" panose="020B0604020202020204" pitchFamily="34" charset="0"/>
                <a:cs typeface="Arial" panose="020B0604020202020204" pitchFamily="34" charset="0"/>
              </a:rPr>
              <a:t>Σ</a:t>
            </a:r>
            <a:r>
              <a:rPr lang="en-US" sz="2000" i="0" dirty="0">
                <a:solidFill>
                  <a:srgbClr val="333333"/>
                </a:solidFill>
                <a:effectLst/>
                <a:latin typeface="Arial" panose="020B0604020202020204" pitchFamily="34" charset="0"/>
                <a:cs typeface="Arial" panose="020B0604020202020204" pitchFamily="34" charset="0"/>
              </a:rPr>
              <a:t>π(3,5,7,8,10,11,12,13) using POS form</a:t>
            </a:r>
          </a:p>
          <a:p>
            <a:pPr algn="l" fontAlgn="base"/>
            <a:r>
              <a:rPr lang="en-US" sz="2000" dirty="0">
                <a:solidFill>
                  <a:srgbClr val="333333"/>
                </a:solidFill>
                <a:latin typeface="Arial" panose="020B0604020202020204" pitchFamily="34" charset="0"/>
                <a:cs typeface="Arial" panose="020B0604020202020204" pitchFamily="34" charset="0"/>
              </a:rPr>
              <a:t>Q6. </a:t>
            </a:r>
            <a:r>
              <a:rPr lang="en-US" sz="2000" i="0" dirty="0">
                <a:solidFill>
                  <a:srgbClr val="303030"/>
                </a:solidFill>
                <a:effectLst/>
                <a:latin typeface="Arial" panose="020B0604020202020204" pitchFamily="34" charset="0"/>
                <a:cs typeface="Arial" panose="020B0604020202020204" pitchFamily="34" charset="0"/>
              </a:rPr>
              <a:t>Minimize the following </a:t>
            </a:r>
            <a:r>
              <a:rPr lang="en-US" sz="2000" i="0" dirty="0" err="1">
                <a:solidFill>
                  <a:srgbClr val="303030"/>
                </a:solidFill>
                <a:effectLst/>
                <a:latin typeface="Arial" panose="020B0604020202020204" pitchFamily="34" charset="0"/>
                <a:cs typeface="Arial" panose="020B0604020202020204" pitchFamily="34" charset="0"/>
              </a:rPr>
              <a:t>boolean</a:t>
            </a:r>
            <a:r>
              <a:rPr lang="en-US" sz="2000" i="0" dirty="0">
                <a:solidFill>
                  <a:srgbClr val="303030"/>
                </a:solidFill>
                <a:effectLst/>
                <a:latin typeface="Arial" panose="020B0604020202020204" pitchFamily="34" charset="0"/>
                <a:cs typeface="Arial" panose="020B0604020202020204" pitchFamily="34" charset="0"/>
              </a:rPr>
              <a:t> function-</a:t>
            </a:r>
          </a:p>
          <a:p>
            <a:pPr algn="ctr" fontAlgn="base"/>
            <a:r>
              <a:rPr lang="en-US" sz="2000" i="0" dirty="0">
                <a:solidFill>
                  <a:srgbClr val="303030"/>
                </a:solidFill>
                <a:effectLst/>
                <a:latin typeface="Arial" panose="020B0604020202020204" pitchFamily="34" charset="0"/>
                <a:cs typeface="Arial" panose="020B0604020202020204" pitchFamily="34" charset="0"/>
              </a:rPr>
              <a:t>F(A, B, C, D) = </a:t>
            </a:r>
            <a:r>
              <a:rPr lang="en-US" sz="2000" i="0" dirty="0" err="1">
                <a:solidFill>
                  <a:srgbClr val="303030"/>
                </a:solidFill>
                <a:effectLst/>
                <a:latin typeface="Arial" panose="020B0604020202020204" pitchFamily="34" charset="0"/>
                <a:cs typeface="Arial" panose="020B0604020202020204" pitchFamily="34" charset="0"/>
              </a:rPr>
              <a:t>Σm</a:t>
            </a:r>
            <a:r>
              <a:rPr lang="en-US" sz="2000" i="0" dirty="0">
                <a:solidFill>
                  <a:srgbClr val="303030"/>
                </a:solidFill>
                <a:effectLst/>
                <a:latin typeface="Arial" panose="020B0604020202020204" pitchFamily="34" charset="0"/>
                <a:cs typeface="Arial" panose="020B0604020202020204" pitchFamily="34" charset="0"/>
              </a:rPr>
              <a:t>(0, 1, 2, 5, 7, 8, 9, 10, 13, 15)</a:t>
            </a:r>
          </a:p>
          <a:p>
            <a:pPr fontAlgn="base"/>
            <a:r>
              <a:rPr lang="en-US" sz="2000" dirty="0">
                <a:solidFill>
                  <a:srgbClr val="303030"/>
                </a:solidFill>
                <a:latin typeface="Arial" panose="020B0604020202020204" pitchFamily="34" charset="0"/>
                <a:cs typeface="Arial" panose="020B0604020202020204" pitchFamily="34" charset="0"/>
              </a:rPr>
              <a:t>Q7. </a:t>
            </a:r>
            <a:r>
              <a:rPr lang="en-US" sz="2000" b="0" i="0" dirty="0">
                <a:solidFill>
                  <a:srgbClr val="414042"/>
                </a:solidFill>
                <a:effectLst/>
                <a:latin typeface="Lato" panose="020F0502020204030203" pitchFamily="34" charset="0"/>
              </a:rPr>
              <a:t>Find the Boolean algebra expression for the following system.</a:t>
            </a:r>
            <a:endParaRPr lang="en-US" sz="2000" b="0" dirty="0">
              <a:solidFill>
                <a:srgbClr val="303030"/>
              </a:solidFill>
              <a:latin typeface="Arial" panose="020B0604020202020204" pitchFamily="34" charset="0"/>
              <a:cs typeface="Arial" panose="020B0604020202020204" pitchFamily="34" charset="0"/>
            </a:endParaRPr>
          </a:p>
          <a:p>
            <a:pPr fontAlgn="base"/>
            <a:endParaRPr lang="en-US" sz="2000" i="0" dirty="0">
              <a:solidFill>
                <a:srgbClr val="303030"/>
              </a:solidFill>
              <a:effectLst/>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F9E8C3AB-4566-4FEE-A190-15B8D080CAA2}"/>
              </a:ext>
            </a:extLst>
          </p:cNvPr>
          <p:cNvPicPr>
            <a:picLocks noChangeAspect="1"/>
          </p:cNvPicPr>
          <p:nvPr/>
        </p:nvPicPr>
        <p:blipFill>
          <a:blip r:embed="rId2"/>
          <a:stretch>
            <a:fillRect/>
          </a:stretch>
        </p:blipFill>
        <p:spPr>
          <a:xfrm>
            <a:off x="3512820" y="3635692"/>
            <a:ext cx="4495800" cy="1781175"/>
          </a:xfrm>
          <a:prstGeom prst="rect">
            <a:avLst/>
          </a:prstGeom>
        </p:spPr>
      </p:pic>
      <p:sp>
        <p:nvSpPr>
          <p:cNvPr id="8" name="TextBox 7">
            <a:extLst>
              <a:ext uri="{FF2B5EF4-FFF2-40B4-BE49-F238E27FC236}">
                <a16:creationId xmlns:a16="http://schemas.microsoft.com/office/drawing/2014/main" id="{E1856532-32FF-400D-A23C-ECA210CB937C}"/>
              </a:ext>
            </a:extLst>
          </p:cNvPr>
          <p:cNvSpPr txBox="1"/>
          <p:nvPr/>
        </p:nvSpPr>
        <p:spPr>
          <a:xfrm>
            <a:off x="838200" y="5748268"/>
            <a:ext cx="10563860" cy="400110"/>
          </a:xfrm>
          <a:prstGeom prst="rect">
            <a:avLst/>
          </a:prstGeom>
          <a:noFill/>
        </p:spPr>
        <p:txBody>
          <a:bodyPr wrap="square">
            <a:spAutoFit/>
          </a:bodyPr>
          <a:lstStyle/>
          <a:p>
            <a:r>
              <a:rPr lang="en-US" sz="2000" b="0" i="0" dirty="0">
                <a:solidFill>
                  <a:srgbClr val="000000"/>
                </a:solidFill>
                <a:effectLst/>
                <a:latin typeface="Arial" panose="020B0604020202020204" pitchFamily="34" charset="0"/>
                <a:cs typeface="Arial" panose="020B0604020202020204" pitchFamily="34" charset="0"/>
              </a:rPr>
              <a:t>Q8. Draw a logic circuit for (A + B)(C + D)C and simplify the expression </a:t>
            </a:r>
            <a:r>
              <a:rPr lang="en-US" b="0" i="0" dirty="0">
                <a:solidFill>
                  <a:srgbClr val="000000"/>
                </a:solidFill>
                <a:effectLst/>
                <a:latin typeface="Times New Roman" panose="02020603050405020304" pitchFamily="18" charset="0"/>
              </a:rPr>
              <a:t>.</a:t>
            </a:r>
            <a:endParaRPr lang="en-IN" dirty="0"/>
          </a:p>
        </p:txBody>
      </p:sp>
    </p:spTree>
    <p:extLst>
      <p:ext uri="{BB962C8B-B14F-4D97-AF65-F5344CB8AC3E}">
        <p14:creationId xmlns:p14="http://schemas.microsoft.com/office/powerpoint/2010/main" val="39921808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7A2442B-5291-4B1E-97A0-67A0090EA100}"/>
              </a:ext>
            </a:extLst>
          </p:cNvPr>
          <p:cNvSpPr txBox="1"/>
          <p:nvPr/>
        </p:nvSpPr>
        <p:spPr>
          <a:xfrm>
            <a:off x="820420" y="1002715"/>
            <a:ext cx="10551160" cy="707886"/>
          </a:xfrm>
          <a:prstGeom prst="rect">
            <a:avLst/>
          </a:prstGeom>
          <a:noFill/>
        </p:spPr>
        <p:txBody>
          <a:bodyPr wrap="square">
            <a:spAutoFit/>
          </a:bodyPr>
          <a:lstStyle/>
          <a:p>
            <a:pPr algn="just"/>
            <a:r>
              <a:rPr lang="en-US" sz="2000" b="0" i="0" dirty="0">
                <a:solidFill>
                  <a:srgbClr val="000000"/>
                </a:solidFill>
                <a:effectLst/>
                <a:latin typeface="Arial" panose="020B0604020202020204" pitchFamily="34" charset="0"/>
                <a:cs typeface="Arial" panose="020B0604020202020204" pitchFamily="34" charset="0"/>
              </a:rPr>
              <a:t>Q9. Write an SOP expression for this truth table, and then draw a gate circuit diagram corresponding to that SOP expression.</a:t>
            </a:r>
            <a:endParaRPr lang="en-IN" sz="20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CD7FE990-449B-421F-A2D6-135BCA5D2835}"/>
              </a:ext>
            </a:extLst>
          </p:cNvPr>
          <p:cNvSpPr txBox="1"/>
          <p:nvPr/>
        </p:nvSpPr>
        <p:spPr>
          <a:xfrm>
            <a:off x="965200" y="1882339"/>
            <a:ext cx="10406380" cy="2585323"/>
          </a:xfrm>
          <a:prstGeom prst="rect">
            <a:avLst/>
          </a:prstGeom>
          <a:noFill/>
        </p:spPr>
        <p:txBody>
          <a:bodyPr wrap="square">
            <a:spAutoFit/>
          </a:bodyPr>
          <a:lstStyle/>
          <a:p>
            <a:r>
              <a:rPr lang="en-US" u="sng" dirty="0"/>
              <a:t>A	B	C	Output</a:t>
            </a:r>
          </a:p>
          <a:p>
            <a:r>
              <a:rPr lang="en-US" dirty="0"/>
              <a:t>0	0	0	0</a:t>
            </a:r>
          </a:p>
          <a:p>
            <a:r>
              <a:rPr lang="en-US" dirty="0"/>
              <a:t>0	0	1	0</a:t>
            </a:r>
          </a:p>
          <a:p>
            <a:r>
              <a:rPr lang="en-US" dirty="0"/>
              <a:t>0	1	0	1</a:t>
            </a:r>
          </a:p>
          <a:p>
            <a:r>
              <a:rPr lang="en-US" dirty="0"/>
              <a:t>0	1	1	1</a:t>
            </a:r>
          </a:p>
          <a:p>
            <a:r>
              <a:rPr lang="en-US" dirty="0"/>
              <a:t>1	0	0	0</a:t>
            </a:r>
          </a:p>
          <a:p>
            <a:r>
              <a:rPr lang="en-US" dirty="0"/>
              <a:t>1	0	1	0</a:t>
            </a:r>
          </a:p>
          <a:p>
            <a:r>
              <a:rPr lang="en-US" dirty="0"/>
              <a:t>1	1	0	0</a:t>
            </a:r>
          </a:p>
          <a:p>
            <a:r>
              <a:rPr lang="en-US" dirty="0"/>
              <a:t>1	1	1	1</a:t>
            </a:r>
            <a:endParaRPr lang="en-IN" dirty="0"/>
          </a:p>
        </p:txBody>
      </p:sp>
      <p:sp>
        <p:nvSpPr>
          <p:cNvPr id="9" name="TextBox 8">
            <a:extLst>
              <a:ext uri="{FF2B5EF4-FFF2-40B4-BE49-F238E27FC236}">
                <a16:creationId xmlns:a16="http://schemas.microsoft.com/office/drawing/2014/main" id="{D76094DF-8BE6-4017-AE95-03EE5DB819F4}"/>
              </a:ext>
            </a:extLst>
          </p:cNvPr>
          <p:cNvSpPr txBox="1"/>
          <p:nvPr/>
        </p:nvSpPr>
        <p:spPr>
          <a:xfrm>
            <a:off x="965200" y="4639400"/>
            <a:ext cx="10406380" cy="707886"/>
          </a:xfrm>
          <a:prstGeom prst="rect">
            <a:avLst/>
          </a:prstGeom>
          <a:noFill/>
        </p:spPr>
        <p:txBody>
          <a:bodyPr wrap="square">
            <a:spAutoFit/>
          </a:bodyPr>
          <a:lstStyle/>
          <a:p>
            <a:pPr algn="just"/>
            <a:r>
              <a:rPr lang="en-US" sz="2000" b="0" i="0" dirty="0">
                <a:solidFill>
                  <a:srgbClr val="000000"/>
                </a:solidFill>
                <a:effectLst/>
                <a:latin typeface="Arial" panose="020B0604020202020204" pitchFamily="34" charset="0"/>
                <a:cs typeface="Arial" panose="020B0604020202020204" pitchFamily="34" charset="0"/>
              </a:rPr>
              <a:t>Finally, simplify this expression using Boolean algebra, and draw a simplified gate circuit based on this new (reduced) Boolean expression.</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66036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4B2CA8-5DB5-494F-8C4C-EE9A177F843C}"/>
              </a:ext>
            </a:extLst>
          </p:cNvPr>
          <p:cNvSpPr txBox="1"/>
          <p:nvPr/>
        </p:nvSpPr>
        <p:spPr>
          <a:xfrm>
            <a:off x="853440" y="1087735"/>
            <a:ext cx="10485120" cy="1015663"/>
          </a:xfrm>
          <a:prstGeom prst="rect">
            <a:avLst/>
          </a:prstGeom>
          <a:noFill/>
        </p:spPr>
        <p:txBody>
          <a:bodyPr wrap="square">
            <a:spAutoFit/>
          </a:bodyPr>
          <a:lstStyle/>
          <a:p>
            <a:pPr algn="just"/>
            <a:r>
              <a:rPr lang="en-US" sz="2000" b="0" i="0" dirty="0">
                <a:solidFill>
                  <a:srgbClr val="000000"/>
                </a:solidFill>
                <a:effectLst/>
                <a:latin typeface="Arial" panose="020B0604020202020204" pitchFamily="34" charset="0"/>
                <a:cs typeface="Arial" panose="020B0604020202020204" pitchFamily="34" charset="0"/>
              </a:rPr>
              <a:t>Q.10 Write a Boolean expression for this truth table in </a:t>
            </a:r>
            <a:r>
              <a:rPr lang="en-US" sz="2000" b="0" i="0">
                <a:solidFill>
                  <a:srgbClr val="000000"/>
                </a:solidFill>
                <a:effectLst/>
                <a:latin typeface="Arial" panose="020B0604020202020204" pitchFamily="34" charset="0"/>
                <a:cs typeface="Arial" panose="020B0604020202020204" pitchFamily="34" charset="0"/>
              </a:rPr>
              <a:t>POS form, </a:t>
            </a:r>
            <a:r>
              <a:rPr lang="en-US" sz="2000" b="0" i="0" dirty="0">
                <a:solidFill>
                  <a:srgbClr val="000000"/>
                </a:solidFill>
                <a:effectLst/>
                <a:latin typeface="Arial" panose="020B0604020202020204" pitchFamily="34" charset="0"/>
                <a:cs typeface="Arial" panose="020B0604020202020204" pitchFamily="34" charset="0"/>
              </a:rPr>
              <a:t>then simplify that expression as much as possible, and draw a logic gate circuit equivalent to that simplified expression:</a:t>
            </a:r>
            <a:endParaRPr lang="en-IN" sz="20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2C6EEFC6-EB8C-48F4-9B94-6B40A5CC3E6C}"/>
              </a:ext>
            </a:extLst>
          </p:cNvPr>
          <p:cNvSpPr txBox="1"/>
          <p:nvPr/>
        </p:nvSpPr>
        <p:spPr>
          <a:xfrm>
            <a:off x="955040" y="2136338"/>
            <a:ext cx="10383520" cy="2585323"/>
          </a:xfrm>
          <a:prstGeom prst="rect">
            <a:avLst/>
          </a:prstGeom>
          <a:noFill/>
        </p:spPr>
        <p:txBody>
          <a:bodyPr wrap="square">
            <a:spAutoFit/>
          </a:bodyPr>
          <a:lstStyle/>
          <a:p>
            <a:r>
              <a:rPr lang="en-US" dirty="0"/>
              <a:t>A	B	C	Output</a:t>
            </a:r>
          </a:p>
          <a:p>
            <a:r>
              <a:rPr lang="en-US" dirty="0"/>
              <a:t>0	0	0	1</a:t>
            </a:r>
          </a:p>
          <a:p>
            <a:r>
              <a:rPr lang="en-US" dirty="0"/>
              <a:t>0	0	1	1</a:t>
            </a:r>
          </a:p>
          <a:p>
            <a:r>
              <a:rPr lang="en-US" dirty="0"/>
              <a:t>0	1	0	1</a:t>
            </a:r>
          </a:p>
          <a:p>
            <a:r>
              <a:rPr lang="en-US" dirty="0"/>
              <a:t>0	1	1	1</a:t>
            </a:r>
          </a:p>
          <a:p>
            <a:r>
              <a:rPr lang="en-US" dirty="0"/>
              <a:t>1	0	0	1</a:t>
            </a:r>
          </a:p>
          <a:p>
            <a:r>
              <a:rPr lang="en-US" dirty="0"/>
              <a:t>1	0	1	1</a:t>
            </a:r>
          </a:p>
          <a:p>
            <a:r>
              <a:rPr lang="en-US" dirty="0"/>
              <a:t>1	1	0	0</a:t>
            </a:r>
          </a:p>
          <a:p>
            <a:r>
              <a:rPr lang="en-US" dirty="0"/>
              <a:t>1	1	1	0</a:t>
            </a:r>
            <a:endParaRPr lang="en-IN" dirty="0"/>
          </a:p>
        </p:txBody>
      </p:sp>
    </p:spTree>
    <p:extLst>
      <p:ext uri="{BB962C8B-B14F-4D97-AF65-F5344CB8AC3E}">
        <p14:creationId xmlns:p14="http://schemas.microsoft.com/office/powerpoint/2010/main" val="31441510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90332-6CA2-4D25-9DA8-75EF67C00CD7}"/>
              </a:ext>
            </a:extLst>
          </p:cNvPr>
          <p:cNvSpPr>
            <a:spLocks noGrp="1"/>
          </p:cNvSpPr>
          <p:nvPr>
            <p:ph type="title"/>
          </p:nvPr>
        </p:nvSpPr>
        <p:spPr>
          <a:xfrm>
            <a:off x="1595120" y="2766218"/>
            <a:ext cx="8610600" cy="1325563"/>
          </a:xfrm>
        </p:spPr>
        <p:txBody>
          <a:bodyPr>
            <a:normAutofit/>
          </a:bodyPr>
          <a:lstStyle/>
          <a:p>
            <a:pPr algn="ctr"/>
            <a:r>
              <a:rPr lang="en-IN" sz="5400" b="1" dirty="0"/>
              <a:t>THANK YOU !!</a:t>
            </a:r>
          </a:p>
        </p:txBody>
      </p:sp>
    </p:spTree>
    <p:extLst>
      <p:ext uri="{BB962C8B-B14F-4D97-AF65-F5344CB8AC3E}">
        <p14:creationId xmlns:p14="http://schemas.microsoft.com/office/powerpoint/2010/main" val="2527377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A7E152-331F-4872-9220-1F14CBFE13B9}"/>
              </a:ext>
            </a:extLst>
          </p:cNvPr>
          <p:cNvSpPr txBox="1"/>
          <p:nvPr/>
        </p:nvSpPr>
        <p:spPr>
          <a:xfrm>
            <a:off x="838200" y="856316"/>
            <a:ext cx="10515599" cy="2308324"/>
          </a:xfrm>
          <a:prstGeom prst="rect">
            <a:avLst/>
          </a:prstGeom>
          <a:noFill/>
        </p:spPr>
        <p:txBody>
          <a:bodyPr wrap="square">
            <a:spAutoFit/>
          </a:bodyPr>
          <a:lstStyle/>
          <a:p>
            <a:r>
              <a:rPr lang="en-US" sz="2400" b="1" i="0" u="sng" dirty="0">
                <a:effectLst/>
                <a:latin typeface="Arial" panose="020B0604020202020204" pitchFamily="34" charset="0"/>
              </a:rPr>
              <a:t>3. NOT GATE </a:t>
            </a:r>
          </a:p>
          <a:p>
            <a:endParaRPr lang="en-US" sz="2400" b="1" i="0" u="sng" dirty="0">
              <a:effectLst/>
              <a:latin typeface="Arial" panose="020B0604020202020204" pitchFamily="34" charset="0"/>
            </a:endParaRPr>
          </a:p>
          <a:p>
            <a:pPr algn="just"/>
            <a:r>
              <a:rPr lang="en-US" sz="2400" b="0" i="0" dirty="0">
                <a:effectLst/>
                <a:latin typeface="Arial" panose="020B0604020202020204" pitchFamily="34" charset="0"/>
              </a:rPr>
              <a:t>A logical </a:t>
            </a:r>
            <a:r>
              <a:rPr lang="en-US" sz="2400" b="0" i="1" dirty="0">
                <a:effectLst/>
                <a:latin typeface="Arial" panose="020B0604020202020204" pitchFamily="34" charset="0"/>
              </a:rPr>
              <a:t>inverter</a:t>
            </a:r>
            <a:r>
              <a:rPr lang="en-US" sz="2400" b="0" i="0" dirty="0">
                <a:effectLst/>
                <a:latin typeface="Arial" panose="020B0604020202020204" pitchFamily="34" charset="0"/>
              </a:rPr>
              <a:t>, sometimes called a </a:t>
            </a:r>
            <a:r>
              <a:rPr lang="en-US" sz="2400" b="0" i="1" dirty="0">
                <a:effectLst/>
                <a:latin typeface="Arial" panose="020B0604020202020204" pitchFamily="34" charset="0"/>
              </a:rPr>
              <a:t>NOT gate</a:t>
            </a:r>
            <a:r>
              <a:rPr lang="en-US" sz="2400" b="0" i="0" dirty="0">
                <a:effectLst/>
                <a:latin typeface="Arial" panose="020B0604020202020204" pitchFamily="34" charset="0"/>
              </a:rPr>
              <a:t> to differentiate it from other types of electronic inverter devices, has only one input. It reverses the logic state. If the input is 1, then the output is 0. If the input is 0, then the output is 1.  </a:t>
            </a:r>
            <a:endParaRPr lang="en-IN" sz="2400" dirty="0"/>
          </a:p>
        </p:txBody>
      </p:sp>
      <p:pic>
        <p:nvPicPr>
          <p:cNvPr id="3074" name="Picture 2" descr="NOT Logical Diagram">
            <a:extLst>
              <a:ext uri="{FF2B5EF4-FFF2-40B4-BE49-F238E27FC236}">
                <a16:creationId xmlns:a16="http://schemas.microsoft.com/office/drawing/2014/main" id="{1D3A2E0B-DB2C-446D-B504-9E908806AE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266" y="4220308"/>
            <a:ext cx="2028295" cy="138006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NOT Truth Table">
            <a:extLst>
              <a:ext uri="{FF2B5EF4-FFF2-40B4-BE49-F238E27FC236}">
                <a16:creationId xmlns:a16="http://schemas.microsoft.com/office/drawing/2014/main" id="{32BB265F-5B06-4B73-9779-7856DBA058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2564" y="3693361"/>
            <a:ext cx="2319864" cy="167481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F5E9673-8043-4A25-AFAB-4905C1771ACC}"/>
              </a:ext>
            </a:extLst>
          </p:cNvPr>
          <p:cNvSpPr txBox="1"/>
          <p:nvPr/>
        </p:nvSpPr>
        <p:spPr>
          <a:xfrm>
            <a:off x="948266" y="3793720"/>
            <a:ext cx="1921934" cy="369332"/>
          </a:xfrm>
          <a:prstGeom prst="rect">
            <a:avLst/>
          </a:prstGeom>
          <a:noFill/>
        </p:spPr>
        <p:txBody>
          <a:bodyPr wrap="square">
            <a:spAutoFit/>
          </a:bodyPr>
          <a:lstStyle/>
          <a:p>
            <a:pPr algn="l"/>
            <a:r>
              <a:rPr lang="en-IN" b="1" i="0" dirty="0">
                <a:effectLst/>
                <a:latin typeface="Arial" panose="020B0604020202020204" pitchFamily="34" charset="0"/>
              </a:rPr>
              <a:t>Logic diagram</a:t>
            </a:r>
          </a:p>
        </p:txBody>
      </p:sp>
      <p:sp>
        <p:nvSpPr>
          <p:cNvPr id="10" name="TextBox 9">
            <a:extLst>
              <a:ext uri="{FF2B5EF4-FFF2-40B4-BE49-F238E27FC236}">
                <a16:creationId xmlns:a16="http://schemas.microsoft.com/office/drawing/2014/main" id="{A2245637-58AD-49F9-B199-8814966E5A04}"/>
              </a:ext>
            </a:extLst>
          </p:cNvPr>
          <p:cNvSpPr txBox="1"/>
          <p:nvPr/>
        </p:nvSpPr>
        <p:spPr>
          <a:xfrm>
            <a:off x="8255000" y="5600375"/>
            <a:ext cx="1630361" cy="369332"/>
          </a:xfrm>
          <a:prstGeom prst="rect">
            <a:avLst/>
          </a:prstGeom>
          <a:noFill/>
        </p:spPr>
        <p:txBody>
          <a:bodyPr wrap="square">
            <a:spAutoFit/>
          </a:bodyPr>
          <a:lstStyle/>
          <a:p>
            <a:pPr algn="l"/>
            <a:r>
              <a:rPr lang="en-IN" b="1" i="0" dirty="0">
                <a:effectLst/>
                <a:latin typeface="Arial" panose="020B0604020202020204" pitchFamily="34" charset="0"/>
              </a:rPr>
              <a:t>Truth Table</a:t>
            </a:r>
          </a:p>
        </p:txBody>
      </p:sp>
    </p:spTree>
    <p:extLst>
      <p:ext uri="{BB962C8B-B14F-4D97-AF65-F5344CB8AC3E}">
        <p14:creationId xmlns:p14="http://schemas.microsoft.com/office/powerpoint/2010/main" val="2748149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D514D-D5B9-4BF1-8079-B10184C0B37F}"/>
              </a:ext>
            </a:extLst>
          </p:cNvPr>
          <p:cNvSpPr>
            <a:spLocks noGrp="1"/>
          </p:cNvSpPr>
          <p:nvPr>
            <p:ph type="title"/>
          </p:nvPr>
        </p:nvSpPr>
        <p:spPr>
          <a:xfrm>
            <a:off x="876300" y="263781"/>
            <a:ext cx="10515600" cy="711201"/>
          </a:xfrm>
        </p:spPr>
        <p:txBody>
          <a:bodyPr>
            <a:normAutofit/>
          </a:bodyPr>
          <a:lstStyle/>
          <a:p>
            <a:pPr algn="ctr"/>
            <a:r>
              <a:rPr lang="en-IN" sz="3600" b="1" dirty="0">
                <a:latin typeface="Arial" panose="020B0604020202020204" pitchFamily="34" charset="0"/>
                <a:cs typeface="Arial" panose="020B0604020202020204" pitchFamily="34" charset="0"/>
              </a:rPr>
              <a:t>UNIVERSAL GATES</a:t>
            </a:r>
          </a:p>
        </p:txBody>
      </p:sp>
      <p:sp>
        <p:nvSpPr>
          <p:cNvPr id="4" name="TextBox 3">
            <a:extLst>
              <a:ext uri="{FF2B5EF4-FFF2-40B4-BE49-F238E27FC236}">
                <a16:creationId xmlns:a16="http://schemas.microsoft.com/office/drawing/2014/main" id="{5E6D4DAD-1D1B-491F-81F2-97BA461DDEAD}"/>
              </a:ext>
            </a:extLst>
          </p:cNvPr>
          <p:cNvSpPr txBox="1"/>
          <p:nvPr/>
        </p:nvSpPr>
        <p:spPr>
          <a:xfrm>
            <a:off x="838200" y="1210521"/>
            <a:ext cx="10591800" cy="2308324"/>
          </a:xfrm>
          <a:prstGeom prst="rect">
            <a:avLst/>
          </a:prstGeom>
          <a:noFill/>
        </p:spPr>
        <p:txBody>
          <a:bodyPr wrap="square">
            <a:spAutoFit/>
          </a:bodyPr>
          <a:lstStyle/>
          <a:p>
            <a:pPr algn="just"/>
            <a:r>
              <a:rPr lang="en-US" b="0" i="0" dirty="0">
                <a:solidFill>
                  <a:srgbClr val="000000"/>
                </a:solidFill>
                <a:effectLst/>
                <a:latin typeface="Arial" panose="020B0604020202020204" pitchFamily="34" charset="0"/>
              </a:rPr>
              <a:t>NAND &amp; NOR gates are called as </a:t>
            </a:r>
            <a:r>
              <a:rPr lang="en-US" b="1" i="0" dirty="0">
                <a:solidFill>
                  <a:srgbClr val="000000"/>
                </a:solidFill>
                <a:effectLst/>
                <a:latin typeface="Arial" panose="020B0604020202020204" pitchFamily="34" charset="0"/>
              </a:rPr>
              <a:t>universal gates</a:t>
            </a:r>
            <a:r>
              <a:rPr lang="en-US" b="0" i="0" dirty="0">
                <a:solidFill>
                  <a:srgbClr val="000000"/>
                </a:solidFill>
                <a:effectLst/>
                <a:latin typeface="Arial" panose="020B0604020202020204" pitchFamily="34" charset="0"/>
              </a:rPr>
              <a:t>. Because we can implement any Boolean function, which is in sum of products form by using NAND gates alone. Similarly, we can implement any Boolean function, which is in product of sums form by using NOR gates alone.</a:t>
            </a:r>
          </a:p>
          <a:p>
            <a:pPr algn="just"/>
            <a:endParaRPr lang="en-US" dirty="0">
              <a:solidFill>
                <a:srgbClr val="000000"/>
              </a:solidFill>
              <a:latin typeface="Arial" panose="020B0604020202020204" pitchFamily="34" charset="0"/>
            </a:endParaRPr>
          </a:p>
          <a:p>
            <a:pPr algn="just"/>
            <a:r>
              <a:rPr lang="en-US" b="1" i="0" u="sng" dirty="0">
                <a:solidFill>
                  <a:srgbClr val="000000"/>
                </a:solidFill>
                <a:effectLst/>
                <a:latin typeface="Arial" panose="020B0604020202020204" pitchFamily="34" charset="0"/>
              </a:rPr>
              <a:t>1.NAND GATE</a:t>
            </a:r>
          </a:p>
          <a:p>
            <a:pPr algn="just"/>
            <a:endParaRPr lang="en-US" b="1" i="0" u="sng" dirty="0">
              <a:solidFill>
                <a:srgbClr val="000000"/>
              </a:solidFill>
              <a:effectLst/>
              <a:latin typeface="Arial" panose="020B0604020202020204" pitchFamily="34" charset="0"/>
            </a:endParaRPr>
          </a:p>
          <a:p>
            <a:pPr algn="just"/>
            <a:r>
              <a:rPr lang="en-US" b="1" i="0" dirty="0">
                <a:solidFill>
                  <a:srgbClr val="000000"/>
                </a:solidFill>
                <a:effectLst/>
                <a:latin typeface="Arial" panose="020B0604020202020204" pitchFamily="34" charset="0"/>
              </a:rPr>
              <a:t>NAND gate </a:t>
            </a:r>
            <a:r>
              <a:rPr lang="en-US" b="0" i="0" dirty="0">
                <a:solidFill>
                  <a:srgbClr val="000000"/>
                </a:solidFill>
                <a:effectLst/>
                <a:latin typeface="Arial" panose="020B0604020202020204" pitchFamily="34" charset="0"/>
              </a:rPr>
              <a:t>is a digital circuit that has two or more inputs and produces an output, which is the </a:t>
            </a:r>
            <a:r>
              <a:rPr lang="en-US" b="1" i="0" dirty="0">
                <a:solidFill>
                  <a:srgbClr val="000000"/>
                </a:solidFill>
                <a:effectLst/>
                <a:latin typeface="Arial" panose="020B0604020202020204" pitchFamily="34" charset="0"/>
              </a:rPr>
              <a:t>inversion of logical AND</a:t>
            </a:r>
            <a:r>
              <a:rPr lang="en-US" b="0" i="0" dirty="0">
                <a:solidFill>
                  <a:srgbClr val="000000"/>
                </a:solidFill>
                <a:effectLst/>
                <a:latin typeface="Arial" panose="020B0604020202020204" pitchFamily="34" charset="0"/>
              </a:rPr>
              <a:t> of all those inputs.</a:t>
            </a:r>
            <a:endParaRPr lang="en-IN" dirty="0"/>
          </a:p>
        </p:txBody>
      </p:sp>
      <p:pic>
        <p:nvPicPr>
          <p:cNvPr id="4098" name="Picture 2" descr="NAND Logical Diagram">
            <a:extLst>
              <a:ext uri="{FF2B5EF4-FFF2-40B4-BE49-F238E27FC236}">
                <a16:creationId xmlns:a16="http://schemas.microsoft.com/office/drawing/2014/main" id="{8BDA77A7-769A-445A-B75B-15464942B5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538" y="4332288"/>
            <a:ext cx="4200525" cy="111177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NAND Truth Table">
            <a:extLst>
              <a:ext uri="{FF2B5EF4-FFF2-40B4-BE49-F238E27FC236}">
                <a16:creationId xmlns:a16="http://schemas.microsoft.com/office/drawing/2014/main" id="{13E9745B-74B1-4E5A-8D90-E59A1D2588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9800" y="4108980"/>
            <a:ext cx="2380192" cy="17049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E7025ED-5796-417E-B7C1-381BF61FD3C0}"/>
              </a:ext>
            </a:extLst>
          </p:cNvPr>
          <p:cNvSpPr txBox="1"/>
          <p:nvPr/>
        </p:nvSpPr>
        <p:spPr>
          <a:xfrm>
            <a:off x="1794933" y="3739648"/>
            <a:ext cx="1769533" cy="369332"/>
          </a:xfrm>
          <a:prstGeom prst="rect">
            <a:avLst/>
          </a:prstGeom>
          <a:noFill/>
        </p:spPr>
        <p:txBody>
          <a:bodyPr wrap="square">
            <a:spAutoFit/>
          </a:bodyPr>
          <a:lstStyle/>
          <a:p>
            <a:pPr algn="l"/>
            <a:r>
              <a:rPr lang="en-IN" b="1" i="0" dirty="0">
                <a:effectLst/>
                <a:latin typeface="Arial" panose="020B0604020202020204" pitchFamily="34" charset="0"/>
              </a:rPr>
              <a:t>Logic diagram</a:t>
            </a:r>
          </a:p>
        </p:txBody>
      </p:sp>
      <p:sp>
        <p:nvSpPr>
          <p:cNvPr id="10" name="TextBox 9">
            <a:extLst>
              <a:ext uri="{FF2B5EF4-FFF2-40B4-BE49-F238E27FC236}">
                <a16:creationId xmlns:a16="http://schemas.microsoft.com/office/drawing/2014/main" id="{0EE67C23-E27D-47B4-99F2-8FB06122855F}"/>
              </a:ext>
            </a:extLst>
          </p:cNvPr>
          <p:cNvSpPr txBox="1"/>
          <p:nvPr/>
        </p:nvSpPr>
        <p:spPr>
          <a:xfrm>
            <a:off x="8966200" y="3425796"/>
            <a:ext cx="1566333" cy="369332"/>
          </a:xfrm>
          <a:prstGeom prst="rect">
            <a:avLst/>
          </a:prstGeom>
          <a:noFill/>
        </p:spPr>
        <p:txBody>
          <a:bodyPr wrap="square">
            <a:spAutoFit/>
          </a:bodyPr>
          <a:lstStyle/>
          <a:p>
            <a:pPr algn="l"/>
            <a:r>
              <a:rPr lang="en-IN" b="1" i="0" dirty="0">
                <a:effectLst/>
                <a:latin typeface="Arial" panose="020B0604020202020204" pitchFamily="34" charset="0"/>
              </a:rPr>
              <a:t>Truth Table</a:t>
            </a:r>
          </a:p>
        </p:txBody>
      </p:sp>
    </p:spTree>
    <p:extLst>
      <p:ext uri="{BB962C8B-B14F-4D97-AF65-F5344CB8AC3E}">
        <p14:creationId xmlns:p14="http://schemas.microsoft.com/office/powerpoint/2010/main" val="1558381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A9A1A5-B37E-467B-9163-83DFD1607A1C}"/>
              </a:ext>
            </a:extLst>
          </p:cNvPr>
          <p:cNvSpPr txBox="1"/>
          <p:nvPr/>
        </p:nvSpPr>
        <p:spPr>
          <a:xfrm>
            <a:off x="778934" y="1022759"/>
            <a:ext cx="10515600" cy="1200329"/>
          </a:xfrm>
          <a:prstGeom prst="rect">
            <a:avLst/>
          </a:prstGeom>
          <a:noFill/>
        </p:spPr>
        <p:txBody>
          <a:bodyPr wrap="square">
            <a:spAutoFit/>
          </a:bodyPr>
          <a:lstStyle/>
          <a:p>
            <a:r>
              <a:rPr lang="en-US" b="1" u="sng" dirty="0">
                <a:solidFill>
                  <a:srgbClr val="000000"/>
                </a:solidFill>
                <a:latin typeface="Arial" panose="020B0604020202020204" pitchFamily="34" charset="0"/>
              </a:rPr>
              <a:t>2. NOR GATE</a:t>
            </a:r>
          </a:p>
          <a:p>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NOR gate is a digital circuit that has two or more inputs and produces an output, which is the </a:t>
            </a:r>
            <a:r>
              <a:rPr lang="en-US" b="1" i="0" dirty="0">
                <a:solidFill>
                  <a:srgbClr val="000000"/>
                </a:solidFill>
                <a:effectLst/>
                <a:latin typeface="Arial" panose="020B0604020202020204" pitchFamily="34" charset="0"/>
              </a:rPr>
              <a:t>inversion of logical OR</a:t>
            </a:r>
            <a:r>
              <a:rPr lang="en-US" b="0" i="0" dirty="0">
                <a:solidFill>
                  <a:srgbClr val="000000"/>
                </a:solidFill>
                <a:effectLst/>
                <a:latin typeface="Arial" panose="020B0604020202020204" pitchFamily="34" charset="0"/>
              </a:rPr>
              <a:t> of all those inputs.</a:t>
            </a:r>
            <a:endParaRPr lang="en-IN" dirty="0"/>
          </a:p>
        </p:txBody>
      </p:sp>
      <p:pic>
        <p:nvPicPr>
          <p:cNvPr id="5122" name="Picture 2" descr="NOR Logical Diagram">
            <a:extLst>
              <a:ext uri="{FF2B5EF4-FFF2-40B4-BE49-F238E27FC236}">
                <a16:creationId xmlns:a16="http://schemas.microsoft.com/office/drawing/2014/main" id="{BFA51F34-7D1F-4075-B46D-D91A93B84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304" y="3096737"/>
            <a:ext cx="4276725" cy="160019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NOR Truth Table">
            <a:extLst>
              <a:ext uri="{FF2B5EF4-FFF2-40B4-BE49-F238E27FC236}">
                <a16:creationId xmlns:a16="http://schemas.microsoft.com/office/drawing/2014/main" id="{6CC8BBFA-5107-4E29-9E6D-56F053CD95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3866" y="2891838"/>
            <a:ext cx="2490258" cy="17430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074920B-1C16-4EF3-9BF9-D3462552FE52}"/>
              </a:ext>
            </a:extLst>
          </p:cNvPr>
          <p:cNvSpPr txBox="1"/>
          <p:nvPr/>
        </p:nvSpPr>
        <p:spPr>
          <a:xfrm>
            <a:off x="994304" y="2553863"/>
            <a:ext cx="1943629" cy="369332"/>
          </a:xfrm>
          <a:prstGeom prst="rect">
            <a:avLst/>
          </a:prstGeom>
          <a:noFill/>
        </p:spPr>
        <p:txBody>
          <a:bodyPr wrap="square">
            <a:spAutoFit/>
          </a:bodyPr>
          <a:lstStyle/>
          <a:p>
            <a:pPr algn="l"/>
            <a:r>
              <a:rPr lang="en-IN" b="1" i="0" dirty="0">
                <a:effectLst/>
                <a:latin typeface="Arial" panose="020B0604020202020204" pitchFamily="34" charset="0"/>
              </a:rPr>
              <a:t>Logic diagram</a:t>
            </a:r>
          </a:p>
        </p:txBody>
      </p:sp>
      <p:sp>
        <p:nvSpPr>
          <p:cNvPr id="9" name="TextBox 8">
            <a:extLst>
              <a:ext uri="{FF2B5EF4-FFF2-40B4-BE49-F238E27FC236}">
                <a16:creationId xmlns:a16="http://schemas.microsoft.com/office/drawing/2014/main" id="{3CFBC636-9192-4F23-AB3D-189354DAB95C}"/>
              </a:ext>
            </a:extLst>
          </p:cNvPr>
          <p:cNvSpPr txBox="1"/>
          <p:nvPr/>
        </p:nvSpPr>
        <p:spPr>
          <a:xfrm>
            <a:off x="8115828" y="2372797"/>
            <a:ext cx="1566333" cy="369332"/>
          </a:xfrm>
          <a:prstGeom prst="rect">
            <a:avLst/>
          </a:prstGeom>
          <a:noFill/>
        </p:spPr>
        <p:txBody>
          <a:bodyPr wrap="square">
            <a:spAutoFit/>
          </a:bodyPr>
          <a:lstStyle/>
          <a:p>
            <a:pPr algn="l"/>
            <a:r>
              <a:rPr lang="en-IN" b="1" i="0" dirty="0">
                <a:effectLst/>
                <a:latin typeface="Arial" panose="020B0604020202020204" pitchFamily="34" charset="0"/>
              </a:rPr>
              <a:t>Truth Table</a:t>
            </a:r>
          </a:p>
        </p:txBody>
      </p:sp>
      <p:sp>
        <p:nvSpPr>
          <p:cNvPr id="11" name="TextBox 10">
            <a:extLst>
              <a:ext uri="{FF2B5EF4-FFF2-40B4-BE49-F238E27FC236}">
                <a16:creationId xmlns:a16="http://schemas.microsoft.com/office/drawing/2014/main" id="{5DABD671-2F5D-4122-B5D7-456BE33E44FF}"/>
              </a:ext>
            </a:extLst>
          </p:cNvPr>
          <p:cNvSpPr txBox="1"/>
          <p:nvPr/>
        </p:nvSpPr>
        <p:spPr>
          <a:xfrm>
            <a:off x="943503" y="5087246"/>
            <a:ext cx="10515599"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Here A, B are the inputs and Y is the output. If both inputs are ‘0’, then the output, Y is ‘1’. If at least one of the input is ‘1’, then the output, Y is ‘0’. This is just opposite to that of two input OR gate operation.</a:t>
            </a:r>
            <a:endParaRPr lang="en-IN" dirty="0"/>
          </a:p>
        </p:txBody>
      </p:sp>
    </p:spTree>
    <p:extLst>
      <p:ext uri="{BB962C8B-B14F-4D97-AF65-F5344CB8AC3E}">
        <p14:creationId xmlns:p14="http://schemas.microsoft.com/office/powerpoint/2010/main" val="1974348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DA66D-C2AF-4945-9C2C-D024A97EC541}"/>
              </a:ext>
            </a:extLst>
          </p:cNvPr>
          <p:cNvSpPr>
            <a:spLocks noGrp="1"/>
          </p:cNvSpPr>
          <p:nvPr>
            <p:ph type="title"/>
          </p:nvPr>
        </p:nvSpPr>
        <p:spPr>
          <a:xfrm>
            <a:off x="838200" y="423332"/>
            <a:ext cx="10515600" cy="1202268"/>
          </a:xfrm>
        </p:spPr>
        <p:txBody>
          <a:bodyPr>
            <a:normAutofit fontScale="90000"/>
          </a:bodyPr>
          <a:lstStyle/>
          <a:p>
            <a:pPr algn="ctr"/>
            <a:r>
              <a:rPr lang="en-IN" b="1" i="0" dirty="0">
                <a:effectLst/>
                <a:latin typeface="Arial" panose="020B0604020202020204" pitchFamily="34" charset="0"/>
              </a:rPr>
              <a:t>SPECIAL GATES</a:t>
            </a:r>
            <a:br>
              <a:rPr lang="en-IN" b="0" i="0" dirty="0">
                <a:effectLst/>
                <a:latin typeface="Arial" panose="020B0604020202020204" pitchFamily="34" charset="0"/>
              </a:rPr>
            </a:br>
            <a:endParaRPr lang="en-IN" dirty="0"/>
          </a:p>
        </p:txBody>
      </p:sp>
      <p:sp>
        <p:nvSpPr>
          <p:cNvPr id="4" name="TextBox 3">
            <a:extLst>
              <a:ext uri="{FF2B5EF4-FFF2-40B4-BE49-F238E27FC236}">
                <a16:creationId xmlns:a16="http://schemas.microsoft.com/office/drawing/2014/main" id="{FF097290-FDEE-4C65-AE20-A6F8BC5AA63F}"/>
              </a:ext>
            </a:extLst>
          </p:cNvPr>
          <p:cNvSpPr txBox="1"/>
          <p:nvPr/>
        </p:nvSpPr>
        <p:spPr>
          <a:xfrm>
            <a:off x="660400" y="1302434"/>
            <a:ext cx="10693400" cy="3416320"/>
          </a:xfrm>
          <a:prstGeom prst="rect">
            <a:avLst/>
          </a:prstGeom>
          <a:noFill/>
        </p:spPr>
        <p:txBody>
          <a:bodyPr wrap="square">
            <a:spAutoFit/>
          </a:bodyPr>
          <a:lstStyle/>
          <a:p>
            <a:r>
              <a:rPr lang="en-US" b="0" i="0" dirty="0">
                <a:solidFill>
                  <a:srgbClr val="000000"/>
                </a:solidFill>
                <a:effectLst/>
                <a:latin typeface="Arial" panose="020B0604020202020204" pitchFamily="34" charset="0"/>
              </a:rPr>
              <a:t>Ex-OR &amp; Ex-NOR gates are called as special gates. Because, these two gates are special cases of OR &amp; NOR gates.</a:t>
            </a:r>
          </a:p>
          <a:p>
            <a:pPr algn="l"/>
            <a:endParaRPr lang="en-US" b="0" i="0" dirty="0">
              <a:effectLst/>
              <a:latin typeface="Arial" panose="020B0604020202020204" pitchFamily="34" charset="0"/>
            </a:endParaRPr>
          </a:p>
          <a:p>
            <a:pPr algn="l"/>
            <a:endParaRPr lang="en-US" dirty="0">
              <a:latin typeface="Arial" panose="020B0604020202020204" pitchFamily="34" charset="0"/>
            </a:endParaRPr>
          </a:p>
          <a:p>
            <a:pPr algn="l"/>
            <a:r>
              <a:rPr lang="en-US" b="1" i="0" u="sng" dirty="0">
                <a:effectLst/>
                <a:latin typeface="Arial" panose="020B0604020202020204" pitchFamily="34" charset="0"/>
              </a:rPr>
              <a:t>1. EX-OR GATE</a:t>
            </a:r>
          </a:p>
          <a:p>
            <a:pPr algn="just"/>
            <a:endParaRPr lang="en-US" b="0" i="0" dirty="0">
              <a:solidFill>
                <a:srgbClr val="000000"/>
              </a:solidFill>
              <a:effectLst/>
              <a:latin typeface="Arial" panose="020B0604020202020204" pitchFamily="34" charset="0"/>
            </a:endParaRPr>
          </a:p>
          <a:p>
            <a:pPr algn="just"/>
            <a:r>
              <a:rPr lang="en-US" b="0" i="0" dirty="0">
                <a:effectLst/>
                <a:latin typeface="Arial" panose="020B0604020202020204" pitchFamily="34" charset="0"/>
              </a:rPr>
              <a:t>The full form of Ex-OR gate is </a:t>
            </a:r>
            <a:r>
              <a:rPr lang="en-US" b="1" i="0" dirty="0">
                <a:effectLst/>
                <a:latin typeface="Arial" panose="020B0604020202020204" pitchFamily="34" charset="0"/>
              </a:rPr>
              <a:t>Exclusive-OR</a:t>
            </a:r>
            <a:r>
              <a:rPr lang="en-US" b="0" i="0" dirty="0">
                <a:effectLst/>
                <a:latin typeface="Arial" panose="020B0604020202020204" pitchFamily="34" charset="0"/>
              </a:rPr>
              <a:t> gate. The output is "true" if either, but not both, of the inputs are "true." The output is "false" if both inputs are "false" or if both inputs are "true." Another way of looking at this circuit is to observe that the output is 1 if the inputs are different, but 0 if the inputs are the same. </a:t>
            </a:r>
          </a:p>
          <a:p>
            <a:endParaRPr lang="en-US" dirty="0">
              <a:solidFill>
                <a:srgbClr val="000000"/>
              </a:solidFill>
              <a:latin typeface="Arial" panose="020B0604020202020204" pitchFamily="34" charset="0"/>
            </a:endParaRPr>
          </a:p>
          <a:p>
            <a:endParaRPr lang="en-IN" dirty="0"/>
          </a:p>
        </p:txBody>
      </p:sp>
      <p:pic>
        <p:nvPicPr>
          <p:cNvPr id="1028" name="Picture 4" descr="XOR Logical Diagram">
            <a:extLst>
              <a:ext uri="{FF2B5EF4-FFF2-40B4-BE49-F238E27FC236}">
                <a16:creationId xmlns:a16="http://schemas.microsoft.com/office/drawing/2014/main" id="{DCE655FF-EAB3-40C4-8B4C-9F2C77E18A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988" y="5293056"/>
            <a:ext cx="1724025" cy="101672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XOR Truth Table">
            <a:extLst>
              <a:ext uri="{FF2B5EF4-FFF2-40B4-BE49-F238E27FC236}">
                <a16:creationId xmlns:a16="http://schemas.microsoft.com/office/drawing/2014/main" id="{A43B08A0-2353-46E3-905C-E273E1C005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000" y="4595284"/>
            <a:ext cx="3056467" cy="17145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2695CD9-18B4-4A8A-A9FE-F93F53000097}"/>
              </a:ext>
            </a:extLst>
          </p:cNvPr>
          <p:cNvSpPr txBox="1"/>
          <p:nvPr/>
        </p:nvSpPr>
        <p:spPr>
          <a:xfrm>
            <a:off x="1352550" y="4595284"/>
            <a:ext cx="2091267" cy="369332"/>
          </a:xfrm>
          <a:prstGeom prst="rect">
            <a:avLst/>
          </a:prstGeom>
          <a:noFill/>
        </p:spPr>
        <p:txBody>
          <a:bodyPr wrap="square">
            <a:spAutoFit/>
          </a:bodyPr>
          <a:lstStyle/>
          <a:p>
            <a:pPr algn="l"/>
            <a:r>
              <a:rPr lang="en-IN" b="1" i="0" dirty="0">
                <a:effectLst/>
                <a:latin typeface="Arial" panose="020B0604020202020204" pitchFamily="34" charset="0"/>
              </a:rPr>
              <a:t>Logic diagram</a:t>
            </a:r>
          </a:p>
        </p:txBody>
      </p:sp>
      <p:sp>
        <p:nvSpPr>
          <p:cNvPr id="11" name="TextBox 10">
            <a:extLst>
              <a:ext uri="{FF2B5EF4-FFF2-40B4-BE49-F238E27FC236}">
                <a16:creationId xmlns:a16="http://schemas.microsoft.com/office/drawing/2014/main" id="{67EA7AEB-0836-4B8D-9844-0E4B453DD8DD}"/>
              </a:ext>
            </a:extLst>
          </p:cNvPr>
          <p:cNvSpPr txBox="1"/>
          <p:nvPr/>
        </p:nvSpPr>
        <p:spPr>
          <a:xfrm>
            <a:off x="8856133" y="4123467"/>
            <a:ext cx="1463524" cy="369332"/>
          </a:xfrm>
          <a:prstGeom prst="rect">
            <a:avLst/>
          </a:prstGeom>
          <a:noFill/>
        </p:spPr>
        <p:txBody>
          <a:bodyPr wrap="square">
            <a:spAutoFit/>
          </a:bodyPr>
          <a:lstStyle/>
          <a:p>
            <a:pPr algn="l"/>
            <a:r>
              <a:rPr lang="en-IN" b="1" i="0" dirty="0">
                <a:effectLst/>
                <a:latin typeface="Arial" panose="020B0604020202020204" pitchFamily="34" charset="0"/>
              </a:rPr>
              <a:t>Truth Table</a:t>
            </a:r>
          </a:p>
        </p:txBody>
      </p:sp>
    </p:spTree>
    <p:extLst>
      <p:ext uri="{BB962C8B-B14F-4D97-AF65-F5344CB8AC3E}">
        <p14:creationId xmlns:p14="http://schemas.microsoft.com/office/powerpoint/2010/main" val="3036366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FC33F8-E971-45DE-BA23-CB6B1F4B513C}"/>
              </a:ext>
            </a:extLst>
          </p:cNvPr>
          <p:cNvSpPr txBox="1"/>
          <p:nvPr/>
        </p:nvSpPr>
        <p:spPr>
          <a:xfrm>
            <a:off x="584199" y="1356267"/>
            <a:ext cx="10955867" cy="1200329"/>
          </a:xfrm>
          <a:prstGeom prst="rect">
            <a:avLst/>
          </a:prstGeom>
          <a:noFill/>
        </p:spPr>
        <p:txBody>
          <a:bodyPr wrap="square">
            <a:spAutoFit/>
          </a:bodyPr>
          <a:lstStyle/>
          <a:p>
            <a:pPr algn="l"/>
            <a:r>
              <a:rPr lang="en-IN" b="1" i="0" u="sng" dirty="0">
                <a:effectLst/>
                <a:latin typeface="Arial" panose="020B0604020202020204" pitchFamily="34" charset="0"/>
              </a:rPr>
              <a:t>2. XNOR Gate</a:t>
            </a:r>
          </a:p>
          <a:p>
            <a:pPr algn="l"/>
            <a:endParaRPr lang="en-IN" b="1" u="sng" dirty="0">
              <a:latin typeface="Arial" panose="020B0604020202020204" pitchFamily="34" charset="0"/>
            </a:endParaRPr>
          </a:p>
          <a:p>
            <a:pPr algn="l"/>
            <a:r>
              <a:rPr lang="en-US" i="0" dirty="0">
                <a:effectLst/>
                <a:latin typeface="Arial" panose="020B0604020202020204" pitchFamily="34" charset="0"/>
              </a:rPr>
              <a:t>The </a:t>
            </a:r>
            <a:r>
              <a:rPr lang="en-US" i="1" dirty="0">
                <a:effectLst/>
                <a:latin typeface="Arial" panose="020B0604020202020204" pitchFamily="34" charset="0"/>
              </a:rPr>
              <a:t>XNOR (exclusive-NOR) gate</a:t>
            </a:r>
            <a:r>
              <a:rPr lang="en-US" i="0" dirty="0">
                <a:effectLst/>
                <a:latin typeface="Arial" panose="020B0604020202020204" pitchFamily="34" charset="0"/>
              </a:rPr>
              <a:t> is a combination XOR gate followed by an inverter. Its output is "true" if the inputs are the same, and "false" if the inputs are different.</a:t>
            </a:r>
            <a:endParaRPr lang="en-IN" i="0" u="sng" dirty="0">
              <a:effectLst/>
              <a:latin typeface="Arial" panose="020B0604020202020204" pitchFamily="34" charset="0"/>
            </a:endParaRPr>
          </a:p>
        </p:txBody>
      </p:sp>
      <p:pic>
        <p:nvPicPr>
          <p:cNvPr id="2050" name="Picture 2" descr="XNOR Logical Diagram">
            <a:extLst>
              <a:ext uri="{FF2B5EF4-FFF2-40B4-BE49-F238E27FC236}">
                <a16:creationId xmlns:a16="http://schemas.microsoft.com/office/drawing/2014/main" id="{C23C8F75-17E4-45B4-B290-B4A6078FFB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599" y="3759200"/>
            <a:ext cx="2319867" cy="13038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XNOR Truth Table">
            <a:extLst>
              <a:ext uri="{FF2B5EF4-FFF2-40B4-BE49-F238E27FC236}">
                <a16:creationId xmlns:a16="http://schemas.microsoft.com/office/drawing/2014/main" id="{5B847FA9-C698-49D9-99B7-64ED13565F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1854" y="3293005"/>
            <a:ext cx="2733146" cy="259132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33C172F-A005-4DE9-B005-880281833E28}"/>
              </a:ext>
            </a:extLst>
          </p:cNvPr>
          <p:cNvSpPr txBox="1"/>
          <p:nvPr/>
        </p:nvSpPr>
        <p:spPr>
          <a:xfrm>
            <a:off x="1117600" y="3108339"/>
            <a:ext cx="2007658" cy="369332"/>
          </a:xfrm>
          <a:prstGeom prst="rect">
            <a:avLst/>
          </a:prstGeom>
          <a:noFill/>
        </p:spPr>
        <p:txBody>
          <a:bodyPr wrap="square">
            <a:spAutoFit/>
          </a:bodyPr>
          <a:lstStyle/>
          <a:p>
            <a:pPr algn="l"/>
            <a:r>
              <a:rPr lang="en-IN" b="1" i="0" dirty="0">
                <a:effectLst/>
                <a:latin typeface="Arial" panose="020B0604020202020204" pitchFamily="34" charset="0"/>
              </a:rPr>
              <a:t>Logic diagram</a:t>
            </a:r>
          </a:p>
        </p:txBody>
      </p:sp>
      <p:sp>
        <p:nvSpPr>
          <p:cNvPr id="10" name="TextBox 9">
            <a:extLst>
              <a:ext uri="{FF2B5EF4-FFF2-40B4-BE49-F238E27FC236}">
                <a16:creationId xmlns:a16="http://schemas.microsoft.com/office/drawing/2014/main" id="{FA2FB7DF-1D1D-41E8-A43F-6DBDDD60ADF4}"/>
              </a:ext>
            </a:extLst>
          </p:cNvPr>
          <p:cNvSpPr txBox="1"/>
          <p:nvPr/>
        </p:nvSpPr>
        <p:spPr>
          <a:xfrm>
            <a:off x="8492066" y="2923673"/>
            <a:ext cx="1696963" cy="369332"/>
          </a:xfrm>
          <a:prstGeom prst="rect">
            <a:avLst/>
          </a:prstGeom>
          <a:noFill/>
        </p:spPr>
        <p:txBody>
          <a:bodyPr wrap="square">
            <a:spAutoFit/>
          </a:bodyPr>
          <a:lstStyle/>
          <a:p>
            <a:pPr algn="l"/>
            <a:r>
              <a:rPr lang="en-IN" b="1" i="0" dirty="0">
                <a:effectLst/>
                <a:latin typeface="Arial" panose="020B0604020202020204" pitchFamily="34" charset="0"/>
              </a:rPr>
              <a:t>Truth Table</a:t>
            </a:r>
          </a:p>
        </p:txBody>
      </p:sp>
    </p:spTree>
    <p:extLst>
      <p:ext uri="{BB962C8B-B14F-4D97-AF65-F5344CB8AC3E}">
        <p14:creationId xmlns:p14="http://schemas.microsoft.com/office/powerpoint/2010/main" val="2970799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9181</TotalTime>
  <Words>4278</Words>
  <Application>Microsoft Office PowerPoint</Application>
  <PresentationFormat>Widescreen</PresentationFormat>
  <Paragraphs>332</Paragraphs>
  <Slides>48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48</vt:i4>
      </vt:variant>
    </vt:vector>
  </HeadingPairs>
  <TitlesOfParts>
    <vt:vector size="60" baseType="lpstr">
      <vt:lpstr>Arial</vt:lpstr>
      <vt:lpstr>Arial Black</vt:lpstr>
      <vt:lpstr>Calibri</vt:lpstr>
      <vt:lpstr>Calibri Light</vt:lpstr>
      <vt:lpstr>inter-bold</vt:lpstr>
      <vt:lpstr>inter-regular</vt:lpstr>
      <vt:lpstr>Lato</vt:lpstr>
      <vt:lpstr>Segoe UI</vt:lpstr>
      <vt:lpstr>Times New Roman</vt:lpstr>
      <vt:lpstr>urw-din</vt:lpstr>
      <vt:lpstr>Wingdings</vt:lpstr>
      <vt:lpstr>Office Theme</vt:lpstr>
      <vt:lpstr>DIGITAL LOGIC &amp; COMPUTER ORGANISATION(BCA183)</vt:lpstr>
      <vt:lpstr>A. LOGIC GATES</vt:lpstr>
      <vt:lpstr>BASIC LOGIC GATES</vt:lpstr>
      <vt:lpstr>PowerPoint Presentation</vt:lpstr>
      <vt:lpstr>PowerPoint Presentation</vt:lpstr>
      <vt:lpstr>UNIVERSAL GATES</vt:lpstr>
      <vt:lpstr>PowerPoint Presentation</vt:lpstr>
      <vt:lpstr>SPECIAL GATES </vt:lpstr>
      <vt:lpstr>PowerPoint Presentation</vt:lpstr>
      <vt:lpstr>LOGIC GATES IMPLEMENTATION USING NAND GATE</vt:lpstr>
      <vt:lpstr>LOGIC GATES IMPLEMENTATION USING NOR GATE</vt:lpstr>
      <vt:lpstr>B. BOOLEAN ALGERA</vt:lpstr>
      <vt:lpstr>PowerPoint Presentation</vt:lpstr>
      <vt:lpstr>BOOLEAN LAWS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REALIZATION OF BOOLEAN EXPRESSION USING GATES</vt:lpstr>
      <vt:lpstr>PowerPoint Presentation</vt:lpstr>
      <vt:lpstr>PowerPoint Presentation</vt:lpstr>
      <vt:lpstr>PowerPoint Presentation</vt:lpstr>
      <vt:lpstr>SOP AND POS </vt:lpstr>
      <vt:lpstr>SUM OF PRODUCTS (SOP)</vt:lpstr>
      <vt:lpstr>PRODUCT OF SUMS (POS)</vt:lpstr>
      <vt:lpstr>DIFFERENCE BETWEEN SOP AND POS</vt:lpstr>
      <vt:lpstr>C. K-MAPS</vt:lpstr>
      <vt:lpstr>STEPS TO SOLVE EXPRESSION USING K-MAP-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 QUESTION </vt:lpstr>
      <vt:lpstr>PowerPoint Presentation</vt:lpstr>
      <vt:lpstr>PowerPoint Presentation</vt:lpstr>
      <vt:lpstr>ASSIGNMENT -1</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ELECTRONICS &amp; COMPUTER ORGANISATION(BCA183)</dc:title>
  <dc:creator>Shweta Mayor</dc:creator>
  <cp:lastModifiedBy>Achala Shakya</cp:lastModifiedBy>
  <cp:revision>38</cp:revision>
  <dcterms:created xsi:type="dcterms:W3CDTF">2021-10-28T06:43:08Z</dcterms:created>
  <dcterms:modified xsi:type="dcterms:W3CDTF">2023-03-02T05:19:14Z</dcterms:modified>
</cp:coreProperties>
</file>