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4" r:id="rId6"/>
    <p:sldId id="257" r:id="rId7"/>
    <p:sldId id="258" r:id="rId8"/>
    <p:sldId id="259" r:id="rId9"/>
    <p:sldId id="260" r:id="rId10"/>
    <p:sldId id="278" r:id="rId11"/>
    <p:sldId id="279" r:id="rId12"/>
    <p:sldId id="261" r:id="rId13"/>
    <p:sldId id="262" r:id="rId14"/>
    <p:sldId id="263" r:id="rId15"/>
    <p:sldId id="269" r:id="rId16"/>
    <p:sldId id="270" r:id="rId17"/>
    <p:sldId id="280" r:id="rId18"/>
    <p:sldId id="281" r:id="rId19"/>
    <p:sldId id="264" r:id="rId20"/>
    <p:sldId id="265" r:id="rId21"/>
    <p:sldId id="277" r:id="rId22"/>
    <p:sldId id="282" r:id="rId23"/>
    <p:sldId id="283" r:id="rId24"/>
    <p:sldId id="276" r:id="rId25"/>
    <p:sldId id="266" r:id="rId26"/>
    <p:sldId id="268" r:id="rId27"/>
    <p:sldId id="285" r:id="rId28"/>
    <p:sldId id="286" r:id="rId29"/>
    <p:sldId id="300" r:id="rId30"/>
    <p:sldId id="301" r:id="rId31"/>
    <p:sldId id="302" r:id="rId32"/>
    <p:sldId id="303" r:id="rId33"/>
    <p:sldId id="304" r:id="rId34"/>
    <p:sldId id="290" r:id="rId35"/>
    <p:sldId id="291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6" r:id="rId45"/>
    <p:sldId id="313" r:id="rId46"/>
    <p:sldId id="31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9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6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99E48-71B5-4034-95C8-8AF15A57EBFB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29CB-A2FC-4962-B470-88DB0FF50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8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Dr. Amit.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2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066" y="269502"/>
            <a:ext cx="10659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Supporting Example : A static nested class cannot refer directly to instance variables or methods defined in its enclosing class.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025"/>
            <a:ext cx="11992057" cy="54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41" y="823258"/>
            <a:ext cx="7552426" cy="5896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" y="100169"/>
            <a:ext cx="11108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Supporting Example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It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use them only through an object reference.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4" y="711107"/>
            <a:ext cx="10250814" cy="51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62" y="314197"/>
            <a:ext cx="6248538" cy="57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46" y="73024"/>
            <a:ext cx="9104029" cy="67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0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1" y="228491"/>
            <a:ext cx="10614214" cy="61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25" y="399954"/>
            <a:ext cx="10761092" cy="59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933" y="524933"/>
            <a:ext cx="1068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- By creating the object of the nested static class the constructor of outer class will not called automatically.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1442418"/>
            <a:ext cx="10938865" cy="44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933" y="567267"/>
            <a:ext cx="92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to explicitly create an object of the outer class to call the constructor of the outer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2" y="1249793"/>
            <a:ext cx="10580095" cy="491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US" altLang="en-US" sz="36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Classes </a:t>
            </a:r>
            <a:r>
              <a:rPr lang="en-US" altLang="en-US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(non-static nested classes)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365250"/>
            <a:ext cx="11499850" cy="5111750"/>
          </a:xfrm>
        </p:spPr>
        <p:txBody>
          <a:bodyPr/>
          <a:lstStyle/>
          <a:p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inner class is associated with an instance of its enclosing class and has direct access to that object's methods and fields. </a:t>
            </a:r>
          </a:p>
          <a:p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an inner class is associated with an instance, it cannot define any static members itself.</a:t>
            </a:r>
          </a:p>
          <a:p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classes: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OuterClass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...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class </a:t>
            </a:r>
            <a:r>
              <a:rPr lang="en-US" altLang="en-US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InnerClass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... 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}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2" y="263407"/>
            <a:ext cx="6527917" cy="65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38" y="1081088"/>
            <a:ext cx="11371262" cy="5319712"/>
          </a:xfrm>
        </p:spPr>
        <p:txBody>
          <a:bodyPr/>
          <a:lstStyle/>
          <a:p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instance of </a:t>
            </a:r>
            <a:r>
              <a:rPr lang="en-US" alt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InnerClass</a:t>
            </a:r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exist only within an instance of </a:t>
            </a:r>
            <a:r>
              <a:rPr lang="en-US" alt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OuterClass</a:t>
            </a:r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has direct access to the methods and fields of its enclosing instance. </a:t>
            </a:r>
            <a:endParaRPr lang="en-US" altLang="en-US" sz="2200" dirty="0" smtClean="0">
              <a:solidFill>
                <a:srgbClr val="002060"/>
              </a:solidFill>
            </a:endParaRPr>
          </a:p>
          <a:p>
            <a:endParaRPr lang="en-US" alt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instantiate an inner class, we must first instantiate the outer class. Then, create the inner object within the outer object.</a:t>
            </a:r>
          </a:p>
          <a:p>
            <a:endParaRPr lang="en-US" altLang="en-US" sz="2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OuterClass.InnerClass</a:t>
            </a:r>
            <a:r>
              <a:rPr lang="en-US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innerObject</a:t>
            </a:r>
            <a:r>
              <a:rPr lang="en-US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  </a:t>
            </a:r>
            <a:r>
              <a:rPr lang="en-US" alt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outerObject.new</a:t>
            </a:r>
            <a:r>
              <a:rPr lang="en-US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InnerClass</a:t>
            </a:r>
            <a:r>
              <a:rPr lang="en-US" alt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altLang="en-US" sz="26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51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6533" y="626533"/>
            <a:ext cx="1104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Example : Because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inner class is associated with an instance, it cannot define any static members itself.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93" y="1136522"/>
            <a:ext cx="5764874" cy="56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199" y="198736"/>
            <a:ext cx="10735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Example : An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of </a:t>
            </a: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InnerClass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exist only within an instance of </a:t>
            </a:r>
            <a:r>
              <a:rPr lang="en-US" alt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OuterClass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has direct access to the methods and fields of its enclosing instance. 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13" y="845067"/>
            <a:ext cx="6948121" cy="57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999" y="379568"/>
            <a:ext cx="11091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Example : To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instantiate an inner class, we must first instantiate the outer class. Then, create the inner object within the outer object.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1004518"/>
            <a:ext cx="8903758" cy="56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22" y="1061403"/>
            <a:ext cx="7228543" cy="58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7" y="301519"/>
            <a:ext cx="10659788" cy="61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84" y="396874"/>
            <a:ext cx="7504316" cy="61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mtClean="0"/>
              <a:t>Classification of Inner classes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there are two special kinds of inner classes:</a:t>
            </a:r>
          </a:p>
          <a:p>
            <a:endParaRPr lang="en-US" altLang="en-US" sz="260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classes and </a:t>
            </a:r>
          </a:p>
          <a:p>
            <a:pPr lvl="1"/>
            <a:r>
              <a:rPr lang="en-US" altLang="en-US" sz="22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classes (also called anonymous inner classes).</a:t>
            </a:r>
          </a:p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9807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US" altLang="en-US" sz="36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25" y="990600"/>
            <a:ext cx="11088688" cy="5486400"/>
          </a:xfrm>
        </p:spPr>
        <p:txBody>
          <a:bodyPr/>
          <a:lstStyle/>
          <a:p>
            <a:endParaRPr lang="en-US" alt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classes are </a:t>
            </a:r>
            <a:r>
              <a:rPr lang="en-US" altLang="en-US" sz="2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that are defined in a block</a:t>
            </a:r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group of zero or more statements between balanced braces.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can define a local class in a method body, a for loop, or an if clause.</a:t>
            </a:r>
          </a:p>
          <a:p>
            <a:endParaRPr lang="en-US" alt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class has access to the members of its enclosing class. </a:t>
            </a:r>
          </a:p>
          <a:p>
            <a:endParaRPr lang="en-US" alt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class has access to local variables. However, a local class can only access local variables that are </a:t>
            </a: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 final or explicitly declared as </a:t>
            </a:r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final.</a:t>
            </a:r>
          </a:p>
        </p:txBody>
      </p:sp>
    </p:spTree>
    <p:extLst>
      <p:ext uri="{BB962C8B-B14F-4D97-AF65-F5344CB8AC3E}">
        <p14:creationId xmlns:p14="http://schemas.microsoft.com/office/powerpoint/2010/main" val="41667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533" y="220133"/>
            <a:ext cx="6897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: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class has access to the members of its enclosing class.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2" y="751286"/>
            <a:ext cx="6358467" cy="59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5" y="291961"/>
            <a:ext cx="7099455" cy="63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0" y="491067"/>
            <a:ext cx="8048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: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class has access to local variables. However, a local class can only </a:t>
            </a:r>
            <a:endParaRPr lang="en-US" alt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that are effectively final or explicitly declared as final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202137"/>
            <a:ext cx="8483600" cy="543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0" y="491067"/>
            <a:ext cx="897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Corrected Example :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class has access to local variables. However, a local class can only </a:t>
            </a:r>
            <a:endParaRPr lang="en-US" alt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that are effectively final or explicitly declared as final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50" y="1137398"/>
            <a:ext cx="5759584" cy="54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0" y="491067"/>
            <a:ext cx="635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within the constructor of the enclosing class.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58" y="942844"/>
            <a:ext cx="7704842" cy="574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000" y="491067"/>
            <a:ext cx="320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: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local classes.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724" y="1011629"/>
            <a:ext cx="6861341" cy="56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2133600" y="1981200"/>
            <a:ext cx="7772400" cy="1362075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</a:t>
            </a:r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11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US" alt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Classes</a:t>
            </a:r>
            <a:endParaRPr lang="en-US" altLang="en-US" sz="3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9563" y="1416050"/>
            <a:ext cx="11615737" cy="5060950"/>
          </a:xfrm>
        </p:spPr>
        <p:txBody>
          <a:bodyPr/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classes enable us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and instantiate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at the same time.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inner classes are often used when you need to override methods or implement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 don't want to create a separate named class.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22" y="3216212"/>
            <a:ext cx="5957478" cy="31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85" y="1667933"/>
            <a:ext cx="11297582" cy="44260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490" y="973667"/>
            <a:ext cx="1121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can't add new methods to the anonymous inner class that </a:t>
            </a:r>
            <a:r>
              <a:rPr lang="en-US" dirty="0" smtClean="0"/>
              <a:t>is not </a:t>
            </a:r>
            <a:r>
              <a:rPr lang="en-US" dirty="0"/>
              <a:t>already present in the base </a:t>
            </a:r>
            <a:r>
              <a:rPr lang="en-US" dirty="0" smtClean="0"/>
              <a:t>class that is Class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437" y="621848"/>
            <a:ext cx="10928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Corrected Example : You </a:t>
            </a:r>
            <a:r>
              <a:rPr lang="en-US" dirty="0"/>
              <a:t>can't add new methods to the anonymous inner class that </a:t>
            </a:r>
            <a:r>
              <a:rPr lang="en-US" dirty="0" smtClean="0"/>
              <a:t>is not  already </a:t>
            </a:r>
            <a:r>
              <a:rPr lang="en-US" dirty="0"/>
              <a:t>present in the base </a:t>
            </a:r>
            <a:r>
              <a:rPr lang="en-US" dirty="0" smtClean="0"/>
              <a:t>class that is Class A.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84" y="2064070"/>
            <a:ext cx="10265803" cy="36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437" y="621848"/>
            <a:ext cx="109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not mandatory to override all the functions of base class in anonymous inner class.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30" y="1556238"/>
            <a:ext cx="9915422" cy="44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437" y="621848"/>
            <a:ext cx="109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create anonymous inner class of an abstract class.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00" y="1241330"/>
            <a:ext cx="9835233" cy="50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29" y="397560"/>
            <a:ext cx="6956546" cy="62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437" y="621848"/>
            <a:ext cx="109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Anonymous inner class can implement interface.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84" y="1163002"/>
            <a:ext cx="7416948" cy="53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437" y="621848"/>
            <a:ext cx="109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71" y="806514"/>
            <a:ext cx="7079329" cy="57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8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2133" y="618067"/>
            <a:ext cx="951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anonymous class cannot access local variables in its enclosing scope that are not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final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1063503"/>
            <a:ext cx="9101667" cy="554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67" y="136526"/>
            <a:ext cx="8678333" cy="710142"/>
          </a:xfrm>
        </p:spPr>
        <p:txBody>
          <a:bodyPr/>
          <a:lstStyle/>
          <a:p>
            <a:r>
              <a:rPr lang="en-US" dirty="0"/>
              <a:t>Inheriting </a:t>
            </a: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n</a:t>
            </a:r>
            <a:r>
              <a:rPr lang="en-US" dirty="0" smtClean="0"/>
              <a:t>ested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89" y="1174221"/>
            <a:ext cx="7520678" cy="55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9" y="477190"/>
            <a:ext cx="9264834" cy="59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4" y="-210609"/>
            <a:ext cx="10515600" cy="1325563"/>
          </a:xfrm>
        </p:spPr>
        <p:txBody>
          <a:bodyPr/>
          <a:lstStyle/>
          <a:p>
            <a:r>
              <a:rPr lang="en-US" dirty="0" smtClean="0"/>
              <a:t>Inheriting inner(non-static)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5" y="1114954"/>
            <a:ext cx="10903510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9875"/>
            <a:ext cx="10515600" cy="1325563"/>
          </a:xfrm>
        </p:spPr>
        <p:txBody>
          <a:bodyPr/>
          <a:lstStyle/>
          <a:p>
            <a:r>
              <a:rPr lang="en-US" dirty="0" smtClean="0"/>
              <a:t>Nesting Interfaces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539" y="844021"/>
            <a:ext cx="6958194" cy="59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5" y="377689"/>
            <a:ext cx="6146935" cy="619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49425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Class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338" y="1143000"/>
            <a:ext cx="11333162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programming language allows us to define a class within another class. Such a class is called a </a:t>
            </a:r>
            <a:r>
              <a:rPr lang="en-US" sz="26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class.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6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class OuterClass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...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 class NestedClass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...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9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25" y="1262063"/>
            <a:ext cx="11242675" cy="51387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nested class is a member of its enclosing class.</a:t>
            </a:r>
          </a:p>
          <a:p>
            <a:pPr fontAlgn="auto">
              <a:spcAft>
                <a:spcPts val="0"/>
              </a:spcAft>
              <a:defRPr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Nested classes are divided into two categories: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static 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non-static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Nested classes that are declared static are simply called static nested classes. </a:t>
            </a:r>
          </a:p>
          <a:p>
            <a:pPr marL="342900" lvl="1" indent="-342900" fontAlgn="auto">
              <a:spcAft>
                <a:spcPts val="0"/>
              </a:spcAft>
              <a:defRPr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Non-static nested classes are called inner classes.</a:t>
            </a:r>
          </a:p>
        </p:txBody>
      </p:sp>
    </p:spTree>
    <p:extLst>
      <p:ext uri="{BB962C8B-B14F-4D97-AF65-F5344CB8AC3E}">
        <p14:creationId xmlns:p14="http://schemas.microsoft.com/office/powerpoint/2010/main" val="4248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US" altLang="en-US" sz="36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 Nested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584325"/>
            <a:ext cx="11358563" cy="4816475"/>
          </a:xfrm>
        </p:spPr>
        <p:txBody>
          <a:bodyPr/>
          <a:lstStyle/>
          <a:p>
            <a:r>
              <a:rPr lang="en-US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grouping of classes—</a:t>
            </a:r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class is useful to only one other class, then it is logical to embed it in that class and keep the two together. </a:t>
            </a:r>
          </a:p>
          <a:p>
            <a:endParaRPr lang="en-US" alt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encapsulation—</a:t>
            </a:r>
            <a:r>
              <a:rPr lang="en-US" alt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two top-level classes, A and B, where B needs access to members of A that would otherwise be declared private. By hiding class B within class A, A's members can be declared private and B can access them. In addition, B itself can be hidden from the outside world.</a:t>
            </a:r>
          </a:p>
          <a:p>
            <a:endParaRPr lang="en-US" altLang="en-US" sz="2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readable, maintainable code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3832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US" altLang="en-US" sz="36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352550"/>
            <a:ext cx="11590338" cy="47752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static nested class is associated with its outer class similar to class methods and variables. </a:t>
            </a:r>
          </a:p>
          <a:p>
            <a:pPr fontAlgn="auto">
              <a:spcAft>
                <a:spcPts val="0"/>
              </a:spcAft>
              <a:defRPr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static nested class cannot refer directly to instance variables or methods defined in its enclosing class.</a:t>
            </a:r>
          </a:p>
          <a:p>
            <a:pPr fontAlgn="auto">
              <a:spcAft>
                <a:spcPts val="0"/>
              </a:spcAft>
              <a:defRPr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use them only through an object reference.</a:t>
            </a:r>
          </a:p>
          <a:p>
            <a:pPr fontAlgn="auto">
              <a:spcAft>
                <a:spcPts val="0"/>
              </a:spcAft>
              <a:defRPr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Static nested classes are accessed using the enclosing class name: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OuterClass.StaticNestedClass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to create an object for the static nested class, use this syntax: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OuterClass.StaticNestedClass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nestedObject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 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OuterClass.StaticNestedClass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 </a:t>
            </a:r>
            <a:endParaRPr lang="en-US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5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14023</TotalTime>
  <Words>954</Words>
  <Application>Microsoft Office PowerPoint</Application>
  <PresentationFormat>Widescreen</PresentationFormat>
  <Paragraphs>99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Nested Classes</vt:lpstr>
      <vt:lpstr>Why Use Nested Classes?</vt:lpstr>
      <vt:lpstr>Static Nested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Inner Classes (non-static nested classes)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of Inner classes</vt:lpstr>
      <vt:lpstr>Local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Anonymous Class</vt:lpstr>
      <vt:lpstr>Anonymous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Inheriting static nested class</vt:lpstr>
      <vt:lpstr>PowerPoint Presentation</vt:lpstr>
      <vt:lpstr>Inheriting inner(non-static) class</vt:lpstr>
      <vt:lpstr>Nesting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Amit Verma</dc:creator>
  <cp:lastModifiedBy>Amit Verma</cp:lastModifiedBy>
  <cp:revision>44</cp:revision>
  <dcterms:created xsi:type="dcterms:W3CDTF">2023-10-15T11:23:10Z</dcterms:created>
  <dcterms:modified xsi:type="dcterms:W3CDTF">2023-10-28T14:53:34Z</dcterms:modified>
</cp:coreProperties>
</file>