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9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E373-165F-4BA9-AE1A-D66DCFDF6995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C98D-BB10-48D7-9A39-D99F6D4AE79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62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E373-165F-4BA9-AE1A-D66DCFDF6995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C98D-BB10-48D7-9A39-D99F6D4AE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5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E373-165F-4BA9-AE1A-D66DCFDF6995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C98D-BB10-48D7-9A39-D99F6D4AE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5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E373-165F-4BA9-AE1A-D66DCFDF6995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C98D-BB10-48D7-9A39-D99F6D4AE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38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E373-165F-4BA9-AE1A-D66DCFDF6995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C98D-BB10-48D7-9A39-D99F6D4AE79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83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E373-165F-4BA9-AE1A-D66DCFDF6995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C98D-BB10-48D7-9A39-D99F6D4AE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92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E373-165F-4BA9-AE1A-D66DCFDF6995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C98D-BB10-48D7-9A39-D99F6D4AE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41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E373-165F-4BA9-AE1A-D66DCFDF6995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C98D-BB10-48D7-9A39-D99F6D4AE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75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E373-165F-4BA9-AE1A-D66DCFDF6995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C98D-BB10-48D7-9A39-D99F6D4AE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82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17E373-165F-4BA9-AE1A-D66DCFDF6995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34C98D-BB10-48D7-9A39-D99F6D4AE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05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E373-165F-4BA9-AE1A-D66DCFDF6995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C98D-BB10-48D7-9A39-D99F6D4AE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13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17E373-165F-4BA9-AE1A-D66DCFDF6995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34C98D-BB10-48D7-9A39-D99F6D4AE79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83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44A8-B765-2229-0FBE-F21404619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2CD75-F2EB-DFF9-55D7-06A2F04D1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CC8C7-0006-AABD-3398-3065E12FB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157" y="0"/>
            <a:ext cx="12315157" cy="5513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5C89E-0D25-B4B7-DD6B-BBB96ABC3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7325"/>
            <a:ext cx="12192000" cy="545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3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9195-EDA0-F711-AABA-7119002B3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81840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Need for this Prototype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A74AA-23FC-B912-4A4E-7B01C68C6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2258008"/>
            <a:ext cx="10058400" cy="399648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100" b="1" i="0" dirty="0">
                <a:solidFill>
                  <a:srgbClr val="1F1F1F"/>
                </a:solidFill>
                <a:effectLst/>
                <a:latin typeface="Google Sans"/>
              </a:rPr>
              <a:t>Long coffee shop lines:</a:t>
            </a:r>
            <a:r>
              <a:rPr lang="en-US" sz="2100" b="0" i="0" dirty="0">
                <a:solidFill>
                  <a:srgbClr val="1F1F1F"/>
                </a:solidFill>
                <a:effectLst/>
                <a:latin typeface="Google Sans"/>
              </a:rPr>
              <a:t> Tired of waiting in line for your morning coffee? Our prototype streamlines ordering and payment, letting you grab your caffeine fix faster.</a:t>
            </a:r>
          </a:p>
          <a:p>
            <a:pPr algn="l"/>
            <a:r>
              <a:rPr lang="en-US" sz="2100" b="0" i="0" dirty="0">
                <a:solidFill>
                  <a:srgbClr val="1F1F1F"/>
                </a:solidFill>
                <a:effectLst/>
                <a:latin typeface="Google Sans"/>
              </a:rPr>
              <a:t>• </a:t>
            </a:r>
            <a:r>
              <a:rPr lang="en-US" sz="2100" b="1" i="0" dirty="0">
                <a:solidFill>
                  <a:srgbClr val="1F1F1F"/>
                </a:solidFill>
                <a:effectLst/>
                <a:latin typeface="Google Sans"/>
              </a:rPr>
              <a:t>Hectic scientist's schedule:</a:t>
            </a:r>
            <a:r>
              <a:rPr lang="en-US" sz="2100" b="0" i="0" dirty="0">
                <a:solidFill>
                  <a:srgbClr val="1F1F1F"/>
                </a:solidFill>
                <a:effectLst/>
                <a:latin typeface="Google Sans"/>
              </a:rPr>
              <a:t> Scientists juggle experiments, meetings, and deadlines. Our prototype allows them to order lab supplies or equipment efficiently, saving precious time.</a:t>
            </a:r>
          </a:p>
          <a:p>
            <a:pPr algn="l"/>
            <a:r>
              <a:rPr lang="en-US" sz="2100" b="0" i="0" dirty="0">
                <a:solidFill>
                  <a:srgbClr val="1F1F1F"/>
                </a:solidFill>
                <a:effectLst/>
                <a:latin typeface="Google Sans"/>
              </a:rPr>
              <a:t>• </a:t>
            </a:r>
            <a:r>
              <a:rPr lang="en-US" sz="2100" b="1" i="0" dirty="0">
                <a:solidFill>
                  <a:srgbClr val="1F1F1F"/>
                </a:solidFill>
                <a:effectLst/>
                <a:latin typeface="Google Sans"/>
              </a:rPr>
              <a:t>Missed opportunities:</a:t>
            </a:r>
            <a:r>
              <a:rPr lang="en-US" sz="2100" b="0" i="0" dirty="0">
                <a:solidFill>
                  <a:srgbClr val="1F1F1F"/>
                </a:solidFill>
                <a:effectLst/>
                <a:latin typeface="Google Sans"/>
              </a:rPr>
              <a:t> Don't lose customers due to long queues. Our prototype keeps lines moving, improving customer experience and satisfaction.</a:t>
            </a:r>
          </a:p>
          <a:p>
            <a:pPr algn="l"/>
            <a:r>
              <a:rPr lang="en-US" sz="2100" b="0" i="0" dirty="0">
                <a:solidFill>
                  <a:srgbClr val="1F1F1F"/>
                </a:solidFill>
                <a:effectLst/>
                <a:latin typeface="Google Sans"/>
              </a:rPr>
              <a:t>• </a:t>
            </a:r>
            <a:r>
              <a:rPr lang="en-US" sz="2100" b="1" i="0" dirty="0">
                <a:solidFill>
                  <a:srgbClr val="1F1F1F"/>
                </a:solidFill>
                <a:effectLst/>
                <a:latin typeface="Google Sans"/>
              </a:rPr>
              <a:t>Wasted lunch breaks:</a:t>
            </a:r>
            <a:r>
              <a:rPr lang="en-US" sz="2100" b="0" i="0" dirty="0">
                <a:solidFill>
                  <a:srgbClr val="1F1F1F"/>
                </a:solidFill>
                <a:effectLst/>
                <a:latin typeface="Google Sans"/>
              </a:rPr>
              <a:t> Employees shouldn't spend their breaks waiting in line for food. Our solution lets them order and pay quickly, maximizing their break time.</a:t>
            </a:r>
          </a:p>
          <a:p>
            <a:pPr algn="l"/>
            <a:r>
              <a:rPr lang="en-US" sz="2100" b="0" i="0" dirty="0">
                <a:solidFill>
                  <a:srgbClr val="1F1F1F"/>
                </a:solidFill>
                <a:effectLst/>
                <a:latin typeface="Google Sans"/>
              </a:rPr>
              <a:t>• </a:t>
            </a:r>
            <a:r>
              <a:rPr lang="en-US" sz="2100" b="1" i="0" dirty="0">
                <a:solidFill>
                  <a:srgbClr val="1F1F1F"/>
                </a:solidFill>
                <a:effectLst/>
                <a:latin typeface="Google Sans"/>
              </a:rPr>
              <a:t>Frustration and impatience:</a:t>
            </a:r>
            <a:r>
              <a:rPr lang="en-US" sz="2100" b="0" i="0" dirty="0">
                <a:solidFill>
                  <a:srgbClr val="1F1F1F"/>
                </a:solidFill>
                <a:effectLst/>
                <a:latin typeface="Google Sans"/>
              </a:rPr>
              <a:t> Queues create frustration and impatience. Our prototype reduces wait times, leading to a calmer and more pleasant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23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2D27-0890-0B51-298B-8B049B9F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38A0-7FE7-35A8-507B-EBBD6B39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•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Staff inefficiency: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Cashiers and servers spend time managing long lines. Our prototype frees them up to focus on customer service and other tasks.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•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Inventory management: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Real-time data from our prototype helps businesses optimize inventory levels and avoid stockouts.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•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Scalability: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Our solution adapts to varying customer traffic, ensuring smooth operation during peak hours.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•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Accessibility: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Our prototype caters to users with disabilities, making queues more inclusive.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•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Data insights: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Gain valuable data on customer behavior and preferences, allowing for better decision-making and improved service.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819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CF954-475F-C19F-E2D6-12FD1D59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46823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Prototype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82817-2DC0-05C9-75FE-71C8B333C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728F7-CECB-B471-2A07-1E3B06C3D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54833"/>
            <a:ext cx="10570464" cy="61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3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BBDA-10AE-9594-FE98-6271E7EBA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6378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Prototype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3836F-C6AD-0A0D-9C28-9E556ABBE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99A81-0AA6-52F8-94E6-07E701747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9" y="988906"/>
            <a:ext cx="11206065" cy="58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0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B77B-48DA-D58E-47D5-B7AFF362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305683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FAB58-3803-00D6-885C-DF0436E5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206482"/>
            <a:ext cx="10058400" cy="979713"/>
          </a:xfrm>
        </p:spPr>
        <p:txBody>
          <a:bodyPr/>
          <a:lstStyle/>
          <a:p>
            <a:pPr algn="r"/>
            <a:r>
              <a:rPr lang="en-IN" b="1" dirty="0"/>
              <a:t>Team 6 Design Thinking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1259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255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Google Sans</vt:lpstr>
      <vt:lpstr>Retrospect</vt:lpstr>
      <vt:lpstr>PowerPoint Presentation</vt:lpstr>
      <vt:lpstr>Need for this Prototype</vt:lpstr>
      <vt:lpstr>PowerPoint Presentation</vt:lpstr>
      <vt:lpstr>Prototype 1</vt:lpstr>
      <vt:lpstr>Prototype 2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Wasi</dc:creator>
  <cp:lastModifiedBy>Mohammad Wasi</cp:lastModifiedBy>
  <cp:revision>2</cp:revision>
  <dcterms:created xsi:type="dcterms:W3CDTF">2024-04-02T06:30:59Z</dcterms:created>
  <dcterms:modified xsi:type="dcterms:W3CDTF">2024-04-02T07:16:41Z</dcterms:modified>
</cp:coreProperties>
</file>