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E609-46EA-3A95-8CEA-324665BA5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A8F0D-25BF-330A-C113-03DFD600F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9B469-5050-A805-3E87-C8B2A74E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C2B5-CD44-0AC3-1713-4A6EFCB5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703A-0B04-2DA7-41AD-537541B3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F34F-7BBE-C3B7-A2A3-720CB8F7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17E1C-3D5D-530D-4876-D1D557768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E8DCB-6851-415D-9A63-FAB61DC1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192D-B4CF-3C80-B85F-4C56404D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0C84-A2AD-73F8-017D-B97D97E2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409CD-1B51-7CD2-6648-E24618DF3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DE10B-67B4-A1A3-1A31-77022E50D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09E7-A694-25A3-28A1-E01686C3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B2BD-21FE-EC5A-6329-8C7FC3A9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3E0E-9526-4BEE-69CD-B5A66C4E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0ACF-4708-9447-297A-5AD1206C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7C7F-49F4-C2A3-8784-33D03E6D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1A63-CB07-87B9-91D8-2125860E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46A4-EE56-D4E3-2AEC-59944F3D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27969-514A-398D-7769-AAC16067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0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9BB-77C2-DBE0-AC4A-9ED0F223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44471-9AE9-23BC-5504-0A32AC07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B9FB-B96A-5E81-948D-C39EF489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A33D4-396C-76A1-7D28-051BFFF3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F120-FDD5-743C-46EE-50AB4DD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F786-11A0-53D2-9C56-F0D7DFAC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BF72-7C20-0FDD-54FC-C9A590800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526A6-19C8-C6FD-5796-38762DD24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CB8BA-0DE4-D338-8751-BD18ACFB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CA633-C43D-76F2-EB93-10BE868D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3E40C-2ABB-748B-9D6A-09BA16F2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D76D-2F31-22EB-D858-A7824ACC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10E28-2FBF-75A6-27AC-347CDFCE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AF008-180F-64DF-459E-23F864696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5047B-5AC2-ECDA-F978-77E9677D9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F6938-9365-4EF1-BC9B-ACA0EF285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B0BF2-88C7-383D-D6D0-06BA940E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8A5A5-BB82-5964-F4E5-212BD536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F56A3-3734-A7AC-0597-CEEAC541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3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2396-C831-57A9-3284-FB4D4E99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6F818-F8BA-42EF-734A-35714357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099C8-DB76-D82B-BFEE-09255F0C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64570-BA14-8D5D-8E83-F4D5379C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4F5EA-0C80-8999-65CD-41F543E1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B4D31-BE9D-37F0-1512-959A4DC6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56C51-5DEC-CEBB-5830-E4A91EA1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2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B571-EB10-9E63-94C9-0109325B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683F6-9D5F-9487-E071-427CAC9A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2D40-4994-A7DB-063D-A23BDCCA7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17CA0-E830-E6BC-83D8-E8C265C8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4A1C1-3151-70E7-2ADC-569379BA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90F7-0A0E-C872-3F60-FEC07835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3739-6E37-8F00-0429-7DD0B2DE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0E79D-9BB5-1DB5-AFEC-38E15FF5E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39C1-3DF4-976E-3BC7-A7743B1D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99873-17B7-7D87-B92B-331E7888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035C1-BC5C-BFE9-CB80-FB7A910D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6399D-D60D-7A6D-9C93-F76B550F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6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F0BD4-6089-4D5F-A8C2-74561F54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CAF84-7AB7-216D-EBCA-4053897B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299C-142C-C944-FC6F-BE289D169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6341-F963-1182-494B-403706A1A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02E6-47A3-886A-B904-E159B1E67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4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chapter-4-record-storage-and-primary-file-organization-1-638.jpg"/>
          <p:cNvPicPr>
            <a:picLocks noChangeAspect="1"/>
          </p:cNvPicPr>
          <p:nvPr/>
        </p:nvPicPr>
        <p:blipFill rotWithShape="1">
          <a:blip r:embed="rId2"/>
          <a:srcRect b="8729"/>
          <a:stretch/>
        </p:blipFill>
        <p:spPr>
          <a:xfrm>
            <a:off x="0" y="4571"/>
            <a:ext cx="9144000" cy="64262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chapter-4-record-storage-and-primary-file-organization-10-638.jpg"/>
          <p:cNvPicPr>
            <a:picLocks noChangeAspect="1"/>
          </p:cNvPicPr>
          <p:nvPr/>
        </p:nvPicPr>
        <p:blipFill rotWithShape="1">
          <a:blip r:embed="rId2"/>
          <a:srcRect b="7608"/>
          <a:stretch/>
        </p:blipFill>
        <p:spPr>
          <a:xfrm>
            <a:off x="0" y="4571"/>
            <a:ext cx="9144000" cy="63362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chapter-4-record-storage-and-primary-file-organization-11-638.jpg"/>
          <p:cNvPicPr>
            <a:picLocks noChangeAspect="1"/>
          </p:cNvPicPr>
          <p:nvPr/>
        </p:nvPicPr>
        <p:blipFill rotWithShape="1">
          <a:blip r:embed="rId2"/>
          <a:srcRect b="7826"/>
          <a:stretch/>
        </p:blipFill>
        <p:spPr>
          <a:xfrm>
            <a:off x="0" y="4571"/>
            <a:ext cx="9144000" cy="63212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chapter-4-record-storage-and-primary-file-organization-12-638.jpg"/>
          <p:cNvPicPr>
            <a:picLocks noChangeAspect="1"/>
          </p:cNvPicPr>
          <p:nvPr/>
        </p:nvPicPr>
        <p:blipFill rotWithShape="1">
          <a:blip r:embed="rId2"/>
          <a:srcRect b="7608"/>
          <a:stretch/>
        </p:blipFill>
        <p:spPr>
          <a:xfrm>
            <a:off x="0" y="4571"/>
            <a:ext cx="9144000" cy="63362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chapter-4-record-storage-and-primary-file-organization-13-638.jpg"/>
          <p:cNvPicPr>
            <a:picLocks noChangeAspect="1"/>
          </p:cNvPicPr>
          <p:nvPr/>
        </p:nvPicPr>
        <p:blipFill rotWithShape="1">
          <a:blip r:embed="rId2"/>
          <a:srcRect b="9575"/>
          <a:stretch/>
        </p:blipFill>
        <p:spPr>
          <a:xfrm>
            <a:off x="0" y="4571"/>
            <a:ext cx="9144000" cy="6201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chapter-4-record-storage-and-primary-file-organization-14-638.jpg"/>
          <p:cNvPicPr>
            <a:picLocks noChangeAspect="1"/>
          </p:cNvPicPr>
          <p:nvPr/>
        </p:nvPicPr>
        <p:blipFill rotWithShape="1">
          <a:blip r:embed="rId2"/>
          <a:srcRect b="8701"/>
          <a:stretch/>
        </p:blipFill>
        <p:spPr>
          <a:xfrm>
            <a:off x="0" y="4571"/>
            <a:ext cx="9144000" cy="62613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chapter-4-record-storage-and-primary-file-organization-15-638.jpg"/>
          <p:cNvPicPr>
            <a:picLocks noChangeAspect="1"/>
          </p:cNvPicPr>
          <p:nvPr/>
        </p:nvPicPr>
        <p:blipFill rotWithShape="1">
          <a:blip r:embed="rId2"/>
          <a:srcRect b="7170"/>
          <a:stretch/>
        </p:blipFill>
        <p:spPr>
          <a:xfrm>
            <a:off x="0" y="4571"/>
            <a:ext cx="9144000" cy="63662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chapter-4-record-storage-and-primary-file-organization-16-638.jpg"/>
          <p:cNvPicPr>
            <a:picLocks noChangeAspect="1"/>
          </p:cNvPicPr>
          <p:nvPr/>
        </p:nvPicPr>
        <p:blipFill rotWithShape="1">
          <a:blip r:embed="rId2"/>
          <a:srcRect b="7826"/>
          <a:stretch/>
        </p:blipFill>
        <p:spPr>
          <a:xfrm>
            <a:off x="0" y="4571"/>
            <a:ext cx="9144000" cy="63212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chapter-4-record-storage-and-primary-file-organization-17-638.jpg"/>
          <p:cNvPicPr>
            <a:picLocks noChangeAspect="1"/>
          </p:cNvPicPr>
          <p:nvPr/>
        </p:nvPicPr>
        <p:blipFill rotWithShape="1">
          <a:blip r:embed="rId2"/>
          <a:srcRect b="8919"/>
          <a:stretch/>
        </p:blipFill>
        <p:spPr>
          <a:xfrm>
            <a:off x="0" y="4571"/>
            <a:ext cx="9144000" cy="624632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chapter-4-record-storage-and-primary-file-organization-18-638.jpg"/>
          <p:cNvPicPr>
            <a:picLocks noChangeAspect="1"/>
          </p:cNvPicPr>
          <p:nvPr/>
        </p:nvPicPr>
        <p:blipFill rotWithShape="1">
          <a:blip r:embed="rId2"/>
          <a:srcRect b="8701"/>
          <a:stretch/>
        </p:blipFill>
        <p:spPr>
          <a:xfrm>
            <a:off x="0" y="4571"/>
            <a:ext cx="9144000" cy="62613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chapter-4-record-storage-and-primary-file-organization-19-638.jpg"/>
          <p:cNvPicPr>
            <a:picLocks noChangeAspect="1"/>
          </p:cNvPicPr>
          <p:nvPr/>
        </p:nvPicPr>
        <p:blipFill rotWithShape="1">
          <a:blip r:embed="rId2"/>
          <a:srcRect b="8482"/>
          <a:stretch/>
        </p:blipFill>
        <p:spPr>
          <a:xfrm>
            <a:off x="0" y="4571"/>
            <a:ext cx="9144000" cy="62763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chapter-4-record-storage-and-primary-file-organization-2-638.jpg"/>
          <p:cNvPicPr>
            <a:picLocks noChangeAspect="1"/>
          </p:cNvPicPr>
          <p:nvPr/>
        </p:nvPicPr>
        <p:blipFill rotWithShape="1">
          <a:blip r:embed="rId2"/>
          <a:srcRect b="8045"/>
          <a:stretch/>
        </p:blipFill>
        <p:spPr>
          <a:xfrm>
            <a:off x="14990" y="4571"/>
            <a:ext cx="9144000" cy="63062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chapter-4-record-storage-and-primary-file-organization-20-638.jpg"/>
          <p:cNvPicPr>
            <a:picLocks noChangeAspect="1"/>
          </p:cNvPicPr>
          <p:nvPr/>
        </p:nvPicPr>
        <p:blipFill rotWithShape="1">
          <a:blip r:embed="rId2"/>
          <a:srcRect b="8482"/>
          <a:stretch/>
        </p:blipFill>
        <p:spPr>
          <a:xfrm>
            <a:off x="0" y="4571"/>
            <a:ext cx="9144000" cy="62763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chapter-4-record-storage-and-primary-file-organization-21-638.jpg"/>
          <p:cNvPicPr>
            <a:picLocks noChangeAspect="1"/>
          </p:cNvPicPr>
          <p:nvPr/>
        </p:nvPicPr>
        <p:blipFill rotWithShape="1">
          <a:blip r:embed="rId2"/>
          <a:srcRect b="7389"/>
          <a:stretch/>
        </p:blipFill>
        <p:spPr>
          <a:xfrm>
            <a:off x="0" y="4571"/>
            <a:ext cx="9144000" cy="63512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chapter-4-record-storage-and-primary-file-organization-22-638.jpg"/>
          <p:cNvPicPr>
            <a:picLocks noChangeAspect="1"/>
          </p:cNvPicPr>
          <p:nvPr/>
        </p:nvPicPr>
        <p:blipFill rotWithShape="1">
          <a:blip r:embed="rId2"/>
          <a:srcRect b="7826"/>
          <a:stretch/>
        </p:blipFill>
        <p:spPr>
          <a:xfrm>
            <a:off x="0" y="4571"/>
            <a:ext cx="9144000" cy="63212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chapter-4-record-storage-and-primary-file-organization-23-638.jpg"/>
          <p:cNvPicPr>
            <a:picLocks noChangeAspect="1"/>
          </p:cNvPicPr>
          <p:nvPr/>
        </p:nvPicPr>
        <p:blipFill rotWithShape="1">
          <a:blip r:embed="rId2"/>
          <a:srcRect b="9575"/>
          <a:stretch/>
        </p:blipFill>
        <p:spPr>
          <a:xfrm>
            <a:off x="0" y="4571"/>
            <a:ext cx="9144000" cy="62013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chapter-4-record-storage-and-primary-file-organization-24-638.jpg"/>
          <p:cNvPicPr>
            <a:picLocks noChangeAspect="1"/>
          </p:cNvPicPr>
          <p:nvPr/>
        </p:nvPicPr>
        <p:blipFill rotWithShape="1">
          <a:blip r:embed="rId2"/>
          <a:srcRect b="7608"/>
          <a:stretch/>
        </p:blipFill>
        <p:spPr>
          <a:xfrm>
            <a:off x="0" y="4571"/>
            <a:ext cx="9144000" cy="63362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chapter-4-record-storage-and-primary-file-organization-25-638.jpg"/>
          <p:cNvPicPr>
            <a:picLocks noChangeAspect="1"/>
          </p:cNvPicPr>
          <p:nvPr/>
        </p:nvPicPr>
        <p:blipFill rotWithShape="1">
          <a:blip r:embed="rId2"/>
          <a:srcRect b="8919"/>
          <a:stretch/>
        </p:blipFill>
        <p:spPr>
          <a:xfrm>
            <a:off x="0" y="4571"/>
            <a:ext cx="9144000" cy="624632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chapter-4-record-storage-and-primary-file-organization-26-638.jpg"/>
          <p:cNvPicPr>
            <a:picLocks noChangeAspect="1"/>
          </p:cNvPicPr>
          <p:nvPr/>
        </p:nvPicPr>
        <p:blipFill rotWithShape="1">
          <a:blip r:embed="rId2"/>
          <a:srcRect b="8919"/>
          <a:stretch/>
        </p:blipFill>
        <p:spPr>
          <a:xfrm>
            <a:off x="0" y="4571"/>
            <a:ext cx="9144000" cy="624632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chapter-4-record-storage-and-primary-file-organization-27-638.jpg"/>
          <p:cNvPicPr>
            <a:picLocks noChangeAspect="1"/>
          </p:cNvPicPr>
          <p:nvPr/>
        </p:nvPicPr>
        <p:blipFill rotWithShape="1">
          <a:blip r:embed="rId2"/>
          <a:srcRect b="8045"/>
          <a:stretch/>
        </p:blipFill>
        <p:spPr>
          <a:xfrm>
            <a:off x="0" y="4571"/>
            <a:ext cx="9144000" cy="630628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chapter-4-record-storage-and-primary-file-organization-28-638.jpg"/>
          <p:cNvPicPr>
            <a:picLocks noChangeAspect="1"/>
          </p:cNvPicPr>
          <p:nvPr/>
        </p:nvPicPr>
        <p:blipFill rotWithShape="1">
          <a:blip r:embed="rId2"/>
          <a:srcRect b="9138"/>
          <a:stretch/>
        </p:blipFill>
        <p:spPr>
          <a:xfrm>
            <a:off x="0" y="4571"/>
            <a:ext cx="9144000" cy="623133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chapter-4-record-storage-and-primary-file-organization-29-638.jpg"/>
          <p:cNvPicPr>
            <a:picLocks noChangeAspect="1"/>
          </p:cNvPicPr>
          <p:nvPr/>
        </p:nvPicPr>
        <p:blipFill rotWithShape="1">
          <a:blip r:embed="rId2"/>
          <a:srcRect b="7826"/>
          <a:stretch/>
        </p:blipFill>
        <p:spPr>
          <a:xfrm>
            <a:off x="0" y="4571"/>
            <a:ext cx="9144000" cy="6321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chapter-4-record-storage-and-primary-file-organization-3-638.jpg"/>
          <p:cNvPicPr>
            <a:picLocks noChangeAspect="1"/>
          </p:cNvPicPr>
          <p:nvPr/>
        </p:nvPicPr>
        <p:blipFill rotWithShape="1">
          <a:blip r:embed="rId2"/>
          <a:srcRect b="8264"/>
          <a:stretch/>
        </p:blipFill>
        <p:spPr>
          <a:xfrm>
            <a:off x="0" y="4571"/>
            <a:ext cx="9144000" cy="629129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chapter-4-record-storage-and-primary-file-organization-30-638.jpg"/>
          <p:cNvPicPr>
            <a:picLocks noChangeAspect="1"/>
          </p:cNvPicPr>
          <p:nvPr/>
        </p:nvPicPr>
        <p:blipFill rotWithShape="1">
          <a:blip r:embed="rId2"/>
          <a:srcRect b="8701"/>
          <a:stretch/>
        </p:blipFill>
        <p:spPr>
          <a:xfrm>
            <a:off x="0" y="4571"/>
            <a:ext cx="9144000" cy="626131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chapter-4-record-storage-and-primary-file-organization-31-638.jpg"/>
          <p:cNvPicPr>
            <a:picLocks noChangeAspect="1"/>
          </p:cNvPicPr>
          <p:nvPr/>
        </p:nvPicPr>
        <p:blipFill rotWithShape="1">
          <a:blip r:embed="rId2"/>
          <a:srcRect b="7389"/>
          <a:stretch/>
        </p:blipFill>
        <p:spPr>
          <a:xfrm>
            <a:off x="0" y="4571"/>
            <a:ext cx="9144000" cy="635125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chapter-4-record-storage-and-primary-file-organization-32-638.jpg"/>
          <p:cNvPicPr>
            <a:picLocks noChangeAspect="1"/>
          </p:cNvPicPr>
          <p:nvPr/>
        </p:nvPicPr>
        <p:blipFill rotWithShape="1">
          <a:blip r:embed="rId2"/>
          <a:srcRect b="8264"/>
          <a:stretch/>
        </p:blipFill>
        <p:spPr>
          <a:xfrm>
            <a:off x="0" y="4571"/>
            <a:ext cx="9144000" cy="629129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chapter-4-record-storage-and-primary-file-organization-33-638.jpg"/>
          <p:cNvPicPr>
            <a:picLocks noChangeAspect="1"/>
          </p:cNvPicPr>
          <p:nvPr/>
        </p:nvPicPr>
        <p:blipFill rotWithShape="1">
          <a:blip r:embed="rId2"/>
          <a:srcRect b="8045"/>
          <a:stretch/>
        </p:blipFill>
        <p:spPr>
          <a:xfrm>
            <a:off x="14990" y="4571"/>
            <a:ext cx="9144000" cy="630628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chapter-4-record-storage-and-primary-file-organization-34-638.jpg"/>
          <p:cNvPicPr>
            <a:picLocks noChangeAspect="1"/>
          </p:cNvPicPr>
          <p:nvPr/>
        </p:nvPicPr>
        <p:blipFill rotWithShape="1">
          <a:blip r:embed="rId2"/>
          <a:srcRect b="7389"/>
          <a:stretch/>
        </p:blipFill>
        <p:spPr>
          <a:xfrm>
            <a:off x="0" y="4571"/>
            <a:ext cx="9144000" cy="635125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chapter-4-record-storage-and-primary-file-organization-35-638.jpg"/>
          <p:cNvPicPr>
            <a:picLocks noChangeAspect="1"/>
          </p:cNvPicPr>
          <p:nvPr/>
        </p:nvPicPr>
        <p:blipFill rotWithShape="1">
          <a:blip r:embed="rId2"/>
          <a:srcRect b="8919"/>
          <a:stretch/>
        </p:blipFill>
        <p:spPr>
          <a:xfrm>
            <a:off x="0" y="4571"/>
            <a:ext cx="9144000" cy="624632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chapter-4-record-storage-and-primary-file-organization-36-638.jpg"/>
          <p:cNvPicPr>
            <a:picLocks noChangeAspect="1"/>
          </p:cNvPicPr>
          <p:nvPr/>
        </p:nvPicPr>
        <p:blipFill rotWithShape="1">
          <a:blip r:embed="rId2"/>
          <a:srcRect b="7170"/>
          <a:stretch/>
        </p:blipFill>
        <p:spPr>
          <a:xfrm>
            <a:off x="0" y="4571"/>
            <a:ext cx="9144000" cy="636624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chapter-4-record-storage-and-primary-file-organization-37-638.jpg"/>
          <p:cNvPicPr>
            <a:picLocks noChangeAspect="1"/>
          </p:cNvPicPr>
          <p:nvPr/>
        </p:nvPicPr>
        <p:blipFill rotWithShape="1">
          <a:blip r:embed="rId2"/>
          <a:srcRect b="8919"/>
          <a:stretch/>
        </p:blipFill>
        <p:spPr>
          <a:xfrm>
            <a:off x="0" y="4571"/>
            <a:ext cx="9144000" cy="62463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hapter-4-record-storage-and-primary-file-organization-4-638.jpg"/>
          <p:cNvPicPr>
            <a:picLocks noChangeAspect="1"/>
          </p:cNvPicPr>
          <p:nvPr/>
        </p:nvPicPr>
        <p:blipFill rotWithShape="1">
          <a:blip r:embed="rId2"/>
          <a:srcRect b="8482"/>
          <a:stretch/>
        </p:blipFill>
        <p:spPr>
          <a:xfrm>
            <a:off x="0" y="4571"/>
            <a:ext cx="9144000" cy="62763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chapter-4-record-storage-and-primary-file-organization-5-638.jpg"/>
          <p:cNvPicPr>
            <a:picLocks noChangeAspect="1"/>
          </p:cNvPicPr>
          <p:nvPr/>
        </p:nvPicPr>
        <p:blipFill rotWithShape="1">
          <a:blip r:embed="rId2"/>
          <a:srcRect b="6952"/>
          <a:stretch/>
        </p:blipFill>
        <p:spPr>
          <a:xfrm>
            <a:off x="0" y="4571"/>
            <a:ext cx="9144000" cy="63812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chapter-4-record-storage-and-primary-file-organization-6-638.jpg"/>
          <p:cNvPicPr>
            <a:picLocks noChangeAspect="1"/>
          </p:cNvPicPr>
          <p:nvPr/>
        </p:nvPicPr>
        <p:blipFill rotWithShape="1">
          <a:blip r:embed="rId2"/>
          <a:srcRect b="7826"/>
          <a:stretch/>
        </p:blipFill>
        <p:spPr>
          <a:xfrm>
            <a:off x="0" y="4571"/>
            <a:ext cx="9144000" cy="63212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chapter-4-record-storage-and-primary-file-organization-7-638.jpg"/>
          <p:cNvPicPr>
            <a:picLocks noChangeAspect="1"/>
          </p:cNvPicPr>
          <p:nvPr/>
        </p:nvPicPr>
        <p:blipFill rotWithShape="1">
          <a:blip r:embed="rId2"/>
          <a:srcRect b="8919"/>
          <a:stretch/>
        </p:blipFill>
        <p:spPr>
          <a:xfrm>
            <a:off x="0" y="4571"/>
            <a:ext cx="9144000" cy="62463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hapter-4-record-storage-and-primary-file-organization-8-638.jpg"/>
          <p:cNvPicPr>
            <a:picLocks noChangeAspect="1"/>
          </p:cNvPicPr>
          <p:nvPr/>
        </p:nvPicPr>
        <p:blipFill rotWithShape="1">
          <a:blip r:embed="rId2"/>
          <a:srcRect b="9793"/>
          <a:stretch/>
        </p:blipFill>
        <p:spPr>
          <a:xfrm>
            <a:off x="0" y="4571"/>
            <a:ext cx="9144000" cy="61863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chapter-4-record-storage-and-primary-file-organization-9-638.jpg"/>
          <p:cNvPicPr>
            <a:picLocks noChangeAspect="1"/>
          </p:cNvPicPr>
          <p:nvPr/>
        </p:nvPicPr>
        <p:blipFill rotWithShape="1">
          <a:blip r:embed="rId2"/>
          <a:srcRect b="9138"/>
          <a:stretch/>
        </p:blipFill>
        <p:spPr>
          <a:xfrm>
            <a:off x="0" y="4571"/>
            <a:ext cx="9144000" cy="62313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0</Words>
  <Application>Microsoft Office PowerPoint</Application>
  <PresentationFormat>On-screen Show (4:3)</PresentationFormat>
  <Paragraphs>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Piyush Rawat</cp:lastModifiedBy>
  <cp:revision>38</cp:revision>
  <dcterms:created xsi:type="dcterms:W3CDTF">2013-01-27T09:14:16Z</dcterms:created>
  <dcterms:modified xsi:type="dcterms:W3CDTF">2024-03-20T07:21:58Z</dcterms:modified>
  <cp:category/>
</cp:coreProperties>
</file>