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10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10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School Project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Форма регистрации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match( 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indexOf( 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Валидация форм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Форма регистрации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Поля формы регистрации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Стандартные требования к формам регистрации.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 Slab"/>
                <a:ea typeface="Roboto Slab"/>
                <a:cs typeface="Roboto Slab"/>
                <a:sym typeface="Roboto Slab"/>
              </a:rPr>
              <a:t>Валидация форм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Ограничение полей по размеру и типу символов (HTML5, JavaScript)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Регулярные выражения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Регулярные выражения в JavaScript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для поиска подстрок в строке и их замены.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Функция match( ):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str.match(regexp)</a:t>
            </a:r>
            <a:br>
              <a:rPr lang="en-GB"/>
            </a:b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50" y="3073275"/>
            <a:ext cx="65246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Регулярные выражения в JavaScript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atch - возвращает результат совпадения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Функция test( ) - возвращает true / false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regexObj.test(str)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5" y="3357875"/>
            <a:ext cx="66008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 валидации email 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D7A8"/>
                </a:solidFill>
              </a:rPr>
              <a:t>username</a:t>
            </a:r>
            <a:r>
              <a:rPr lang="en-GB">
                <a:solidFill>
                  <a:srgbClr val="E69138"/>
                </a:solidFill>
              </a:rPr>
              <a:t>@</a:t>
            </a:r>
            <a:r>
              <a:rPr lang="en-GB">
                <a:solidFill>
                  <a:srgbClr val="FFE599"/>
                </a:solidFill>
              </a:rPr>
              <a:t>domain_lvl2</a:t>
            </a:r>
            <a:r>
              <a:rPr lang="en-GB">
                <a:solidFill>
                  <a:srgbClr val="F6B26B"/>
                </a:solidFill>
              </a:rPr>
              <a:t>.</a:t>
            </a:r>
            <a:r>
              <a:rPr lang="en-GB">
                <a:solidFill>
                  <a:srgbClr val="9FC5E8"/>
                </a:solidFill>
              </a:rPr>
              <a:t>domain_lvl1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Исключаем спецсимволы перед @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Исключаем спецсимволы после @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Исключаем спецсимволы после “.”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Форматы почтовых адресов согласно RFC, и почему в большинстве случаев не стоит поддерживать все допустимые форматы согласно RFC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https://habrahabr.ru/post/224623/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Функция indexOf( )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297575"/>
            <a:ext cx="83682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В</a:t>
            </a:r>
            <a:r>
              <a:rPr lang="en-GB" sz="1400"/>
              <a:t>озвращает первый индекс, по которому данный элемент может быть найден в массиве или -1, если такого индекса нет.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arr.indexOf(</a:t>
            </a:r>
            <a:r>
              <a:rPr lang="en-GB" sz="1400">
                <a:solidFill>
                  <a:srgbClr val="B6D7A8"/>
                </a:solidFill>
              </a:rPr>
              <a:t>searchElement</a:t>
            </a:r>
            <a:r>
              <a:rPr lang="en-GB" sz="1400"/>
              <a:t>[, </a:t>
            </a:r>
            <a:r>
              <a:rPr lang="en-GB" sz="1400">
                <a:solidFill>
                  <a:srgbClr val="A4C2F4"/>
                </a:solidFill>
              </a:rPr>
              <a:t>fromIndex</a:t>
            </a:r>
            <a:r>
              <a:rPr lang="en-GB" sz="1400"/>
              <a:t>])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1-ый параметр - Элемент который ищем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2-ой параметр - Индекс с которого начинаем поиск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Если параметр 2 больше длины массива - массив не просматривается и метод возвращает -1.</a:t>
            </a:r>
            <a:endParaRPr>
              <a:solidFill>
                <a:srgbClr val="F9CB9C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Чтобы начать поиск с конца массива, можно использовать lastIndexOf()</a:t>
            </a:r>
            <a:endParaRPr>
              <a:solidFill>
                <a:srgbClr val="F9CB9C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Работает точно также как indexOf( )</a:t>
            </a:r>
            <a:endParaRPr>
              <a:solidFill>
                <a:srgbClr val="F9CB9C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Создать форму регистрации для своего проекта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Предусмотреть валидацию полей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После нажатия на кнопку “зарегистрироваться”, если в полях содержаться ошибки, показывать какая ошибка произошла, под соответствующим полем.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При отсутствие ошибок валидации отображаем сообщение об успешной отправк формы.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